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344" r:id="rId4"/>
    <p:sldId id="265" r:id="rId5"/>
    <p:sldId id="266" r:id="rId6"/>
    <p:sldId id="258" r:id="rId7"/>
    <p:sldId id="341" r:id="rId8"/>
    <p:sldId id="268" r:id="rId9"/>
    <p:sldId id="259" r:id="rId10"/>
    <p:sldId id="267" r:id="rId11"/>
    <p:sldId id="301" r:id="rId12"/>
    <p:sldId id="340" r:id="rId13"/>
    <p:sldId id="342" r:id="rId14"/>
    <p:sldId id="304" r:id="rId15"/>
    <p:sldId id="271" r:id="rId16"/>
    <p:sldId id="345" r:id="rId17"/>
    <p:sldId id="346" r:id="rId18"/>
    <p:sldId id="277" r:id="rId19"/>
    <p:sldId id="305" r:id="rId20"/>
    <p:sldId id="364" r:id="rId21"/>
    <p:sldId id="348" r:id="rId22"/>
    <p:sldId id="316" r:id="rId23"/>
    <p:sldId id="281" r:id="rId24"/>
    <p:sldId id="339" r:id="rId25"/>
    <p:sldId id="282" r:id="rId26"/>
    <p:sldId id="283" r:id="rId27"/>
    <p:sldId id="284" r:id="rId28"/>
    <p:sldId id="350" r:id="rId29"/>
    <p:sldId id="306" r:id="rId30"/>
    <p:sldId id="349" r:id="rId31"/>
    <p:sldId id="307" r:id="rId32"/>
    <p:sldId id="287" r:id="rId33"/>
    <p:sldId id="351" r:id="rId34"/>
    <p:sldId id="312" r:id="rId35"/>
    <p:sldId id="291" r:id="rId36"/>
    <p:sldId id="347" r:id="rId37"/>
    <p:sldId id="313" r:id="rId38"/>
    <p:sldId id="359" r:id="rId39"/>
    <p:sldId id="360" r:id="rId40"/>
    <p:sldId id="280" r:id="rId41"/>
    <p:sldId id="327" r:id="rId42"/>
    <p:sldId id="285" r:id="rId43"/>
    <p:sldId id="361" r:id="rId44"/>
    <p:sldId id="323" r:id="rId45"/>
    <p:sldId id="286" r:id="rId46"/>
    <p:sldId id="328" r:id="rId47"/>
    <p:sldId id="329" r:id="rId48"/>
    <p:sldId id="332" r:id="rId49"/>
    <p:sldId id="333" r:id="rId50"/>
    <p:sldId id="296" r:id="rId51"/>
    <p:sldId id="324" r:id="rId52"/>
    <p:sldId id="326" r:id="rId53"/>
    <p:sldId id="325" r:id="rId54"/>
    <p:sldId id="363" r:id="rId55"/>
    <p:sldId id="299" r:id="rId56"/>
    <p:sldId id="362" r:id="rId57"/>
    <p:sldId id="298" r:id="rId58"/>
    <p:sldId id="334" r:id="rId59"/>
    <p:sldId id="335" r:id="rId60"/>
    <p:sldId id="336" r:id="rId61"/>
    <p:sldId id="337" r:id="rId62"/>
    <p:sldId id="33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781"/>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Visual!$B$1</c:f>
              <c:strCache>
                <c:ptCount val="1"/>
                <c:pt idx="0">
                  <c:v>Sales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tint val="94000"/>
                      <a:satMod val="103000"/>
                      <a:lumMod val="102000"/>
                    </a:schemeClr>
                  </a:gs>
                  <a:gs pos="50000">
                    <a:schemeClr val="accent2">
                      <a:shade val="100000"/>
                      <a:satMod val="110000"/>
                      <a:lumMod val="100000"/>
                    </a:schemeClr>
                  </a:gs>
                  <a:gs pos="100000">
                    <a:schemeClr val="accent2">
                      <a:shade val="78000"/>
                      <a:satMod val="120000"/>
                      <a:lumMod val="99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Visual!$A$2:$A$32</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numCache>
            </c:numRef>
          </c:xVal>
          <c:yVal>
            <c:numRef>
              <c:f>Visual!$B$2:$B$32</c:f>
              <c:numCache>
                <c:formatCode>General</c:formatCode>
                <c:ptCount val="31"/>
                <c:pt idx="0">
                  <c:v>109</c:v>
                </c:pt>
                <c:pt idx="1">
                  <c:v>105</c:v>
                </c:pt>
                <c:pt idx="2">
                  <c:v>110</c:v>
                </c:pt>
                <c:pt idx="3">
                  <c:v>115</c:v>
                </c:pt>
                <c:pt idx="4">
                  <c:v>102</c:v>
                </c:pt>
                <c:pt idx="5">
                  <c:v>118</c:v>
                </c:pt>
                <c:pt idx="6">
                  <c:v>116</c:v>
                </c:pt>
                <c:pt idx="7">
                  <c:v>125</c:v>
                </c:pt>
                <c:pt idx="8">
                  <c:v>140</c:v>
                </c:pt>
                <c:pt idx="9">
                  <c:v>160</c:v>
                </c:pt>
                <c:pt idx="10">
                  <c:v>152</c:v>
                </c:pt>
                <c:pt idx="11">
                  <c:v>156</c:v>
                </c:pt>
                <c:pt idx="12">
                  <c:v>158</c:v>
                </c:pt>
                <c:pt idx="13">
                  <c:v>159</c:v>
                </c:pt>
                <c:pt idx="14">
                  <c:v>159</c:v>
                </c:pt>
                <c:pt idx="15">
                  <c:v>162</c:v>
                </c:pt>
                <c:pt idx="16">
                  <c:v>165</c:v>
                </c:pt>
                <c:pt idx="17">
                  <c:v>165</c:v>
                </c:pt>
                <c:pt idx="18">
                  <c:v>162</c:v>
                </c:pt>
                <c:pt idx="19">
                  <c:v>168</c:v>
                </c:pt>
                <c:pt idx="20">
                  <c:v>169</c:v>
                </c:pt>
                <c:pt idx="21">
                  <c:v>170</c:v>
                </c:pt>
                <c:pt idx="22">
                  <c:v>173</c:v>
                </c:pt>
                <c:pt idx="23">
                  <c:v>176</c:v>
                </c:pt>
                <c:pt idx="24">
                  <c:v>179</c:v>
                </c:pt>
                <c:pt idx="25">
                  <c:v>185</c:v>
                </c:pt>
                <c:pt idx="26">
                  <c:v>188</c:v>
                </c:pt>
                <c:pt idx="27">
                  <c:v>190</c:v>
                </c:pt>
                <c:pt idx="28">
                  <c:v>188</c:v>
                </c:pt>
                <c:pt idx="29">
                  <c:v>189</c:v>
                </c:pt>
                <c:pt idx="30">
                  <c:v>190</c:v>
                </c:pt>
              </c:numCache>
            </c:numRef>
          </c:yVal>
          <c:smooth val="0"/>
          <c:extLst>
            <c:ext xmlns:c16="http://schemas.microsoft.com/office/drawing/2014/chart" uri="{C3380CC4-5D6E-409C-BE32-E72D297353CC}">
              <c16:uniqueId val="{00000000-4D32-41B2-825D-3E2D828FDDC2}"/>
            </c:ext>
          </c:extLst>
        </c:ser>
        <c:dLbls>
          <c:showLegendKey val="0"/>
          <c:showVal val="0"/>
          <c:showCatName val="0"/>
          <c:showSerName val="0"/>
          <c:showPercent val="0"/>
          <c:showBubbleSize val="0"/>
        </c:dLbls>
        <c:axId val="547233208"/>
        <c:axId val="547232880"/>
      </c:scatterChart>
      <c:valAx>
        <c:axId val="54723320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47232880"/>
        <c:crosses val="autoZero"/>
        <c:crossBetween val="midCat"/>
      </c:valAx>
      <c:valAx>
        <c:axId val="54723288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Sales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47233208"/>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2:44:36.623"/>
    </inkml:context>
    <inkml:brush xml:id="br0">
      <inkml:brushProperty name="width" value="0.05292" units="cm"/>
      <inkml:brushProperty name="height" value="0.05292" units="cm"/>
      <inkml:brushProperty name="color" value="#FF0000"/>
    </inkml:brush>
  </inkml:definitions>
  <inkml:trace contextRef="#ctx0" brushRef="#br0">7105 3626 24575,'26'6'0,"-1"-4"0,4 4 0,26-6 0,-18 5 0,3 0 0,11-4 0,2 0-366,-6 4 1,1 0 365,-3 0 0,2-1 0,0-1 0,16-2 0,1 1 0,-6 4 0,4 3 0,-1-1 0,-5-2 0,-1 1 0,1-1 0,9 3 0,2 0 0,-1 0 0,-3-2 0,-1-1 0,0 0-302,-12 0 0,1 0 0,0 0 0,-1-2 302,15-2 0,0-2 0,-4 1-744,-11 3 0,-3 1 0,-1-2 744,22-2 0,-4-2 0,-22 0 0,0 2-43,14 4 0,2 1 43,-2-5 0,3 1 0,-12 4 0,3 3 0,0-3-615,2-4 1,1-2-1,-3 1 615,8 5 0,0-1 0,-9-5 0,2-1 0,-4 2 443,4 4 0,-3 0-443,8-5 0,0 2 1044,-9 8 1,-2-1-1045,-9-8 0,-3 0 0,16 13 93,-11-12-93,-17 4 2780,-4-6-2780,-11 0 0,-3 0 0,-7 0 0</inkml:trace>
  <inkml:trace contextRef="#ctx0" brushRef="#br0" timeOffset="8250">26580 3706 24575,'-5'-7'0,"9"3"0,18-2 0,39 4 0,-8-1 0,6 0 0,-10 2 0,2 2 0,-1-1-1049,-5 0 1,0 0-1,-1 0 1049,4 0 0,-1 0 0,-1 0 0,4 0 0,1 0-219,4 0 1,4 0-1,1 0 219,2 0 0,1 0 0,3 0 0,-3 0 0,4 0 0,1 0 0,-4 0-493,-10 0 0,-3 0 0,0 0 0,2 0 493,10 0 0,3-1 0,0 1 0,-3 1 0,-11 1 0,-3 1 0,0 1 0,2-1 0,9 1 0,2-1 0,0 1 0,-1 1 0,-8 1 0,-1 1 0,0 0 0,2 0-304,5 0 1,2 0-1,0 0 1,-3-1 303,8-1 0,-3 0 0,2-1 0,-12 0 0,2-1 0,0 0 0,-2-1 0,10-2 0,-2 0 0,-4 0 0,8 0 0,-4 0 0,0 0 0,-7 0 1797,2 0-1797,-1 0 1279,-22 0-1279,0 0 555,-22 9 1,-6-7-1,-5 7 1</inkml:trace>
  <inkml:trace contextRef="#ctx0" brushRef="#br0" timeOffset="42581">18889 3543 24575,'-5'-6'0,"13"1"0,3 5 0,36 9 0,0 3-593,-11-7 0,1 1 593,-5 4 0,2 1 145,14-4 0,2-2-145,-3 2 0,3 0 0,-3 0 0,2 1 0,-2-2-597,5-5 0,-3 0 597,5 5 0,-1-1 0,-14-5 0,1 0 0,16 5 0,5 2 0,-15-2 0,1 0 0,2-1 0,8 1 0,2-1 0,0 2 0,0 2 0,0 1 0,-3-3 0,6-4 0,0-1 0,-13 2 0,2 1 0,-4 1-21,3 0 1,-1-1 20,14-3 0,1 1 0,-10 8 0,-4 0 0,-10-9 0,-2 0 0,25 9 839,-33-10-839,23 9 0,8-7 0,-7 6 0,1-8 0,-39 0 0,-1 0 0,1 0 1246,-5 0-1246,-10 0 0,2 0 0,-12 0 0</inkml:trace>
  <inkml:trace contextRef="#ctx0" brushRef="#br0" timeOffset="44315">22172 3814 8191,'5'-12'0,"-4"-1"5063,9 6-5063,-9-3 2818,13 4-2818,-7 1 1719,13-1-1719,11 4 6784,17-4-6784,10 5 0,7 2 0,-11-1 0,4 0-561,-5 0 1,5 0 0,7 0 560,-5 0 0,5-1 0,5 1 0,-1 0 0,-1 1-1013,-4 1 0,-2 1 0,1 0 1,2 0-1,3 0 1013,-12-1 0,3 0 0,2 0 0,1 0 0,0 0 0,0 0 0,-1 0 0,-2 1 0,9-1 0,0 1 0,-2-1 0,0 1 0,-1 0 0,0 1 0,-3 0 0,1 1 0,-1 0 0,-1 0 0,-2-1 0,-1 0 0,-2-3 0,-1-1 0,-2 0 0,0 0 0,0 2 0,14 4 0,0 1 0,-2 1 0,-5-3-71,-8-3 0,-5-2 1,0 1 70,1 3 0,-1 1 0,-4-1 0,-3-4 0,-6 0 0,-1 0 1209,-18 0-1209,-18 0 1358,-11 8 0,0-6 0,-3 7 0</inkml:trace>
  <inkml:trace contextRef="#ctx0" brushRef="#br0" timeOffset="55214">7913 4302 24575,'39'6'0,"25"6"0,-19-8 0,4 0 0,-2 1 0,5 0-569,-3-1 1,5 0-1,0 0 569,-7-3 0,-1-1 0,3 2 0,11 1 0,3 2 0,-3-2-886,-11-2 1,-2-2-1,0 1 886,0 0 0,1 0 0,-3 0 0,6 0 0,-1 0 190,-1 4 0,2 0 1,0 0-191,-3-3 0,-1-1 0,2 2 0,8 5 0,1 2 0,0-2-369,-3-2 1,0-1 0,-2 2 368,1 2 0,-1 1 0,-2-1 0,11 0 0,0-1 0,-13-3 0,1 0 0,-2-1 181,6-2 0,-1-2-181,8 1 0,-1 0 0,-15 0 0,-5 0 0,16 0 2326,-28 0-2326,-12 0 465,4 0-465,-20-9 0,8 7 0,-14-7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32:45.869"/>
    </inkml:context>
    <inkml:brush xml:id="br0">
      <inkml:brushProperty name="width" value="0.05292" units="cm"/>
      <inkml:brushProperty name="height" value="0.05292" units="cm"/>
      <inkml:brushProperty name="color" value="#A02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FF00"/>
    </inkml:brush>
  </inkml:definitions>
  <inkml:trace contextRef="#ctx0" brushRef="#br0">10557 6282 24575,'0'0'0</inkml:trace>
  <inkml:trace contextRef="#ctx0" brushRef="#br0" timeOffset="125631">25982 536 24575,'6'-5'0,"-20"4"0,-5-4 0,-25 18 0,2 9 0,6 1 0,-3 24 0,18-1 0,7-13 0,2 3 0,6 2 0,2 0 0,-5 22 0,9-13 0,0-19 0,14-6 0,3-4 0,19-5 0,-9-7 0,-6-6 0,-12 0 0</inkml:trace>
  <inkml:trace contextRef="#ctx0" brushRef="#br0" timeOffset="125950">25992 916 24575,'0'16'0,"0"8"0,0-11 0,0 11 0,14-17 0,-1 2 0,15-23 0,-16 2 0,3-18 0,-23 12 0,-1-6 0,-13 17 0,4-2 0,-2 9 0,13 0 0,-2 0 0</inkml:trace>
  <inkml:trace contextRef="#ctx0" brushRef="#br0" timeOffset="126301">26146 690 24575,'0'11'0,"0"4"0,0 1 0,0 29 0,0 15 0,0-25 0,0 0 0,0 23 0,0-25 0,0-18 0,0-4 0,0 0 0,0-5 0,0-2 0</inkml:trace>
  <inkml:trace contextRef="#ctx0" brushRef="#br0" timeOffset="126669">26283 889 24575,'-5'26'0,"4"7"0,-4-16 0,5 9 0,5-14 0,1-3 0,15-19 0,-8-1 0,13-5 0,-14 10 0,-2 12 0,1 10 0,-10-5 0,5-2 0</inkml:trace>
  <inkml:trace contextRef="#ctx0" brushRef="#br0" timeOffset="127083">26493 949 24575,'0'21'0,"5"1"0,-4-1 0,28-29 0,-18 7 0,20-20 0,-20 11 0,4 9 0,-3-4 0,3 10 0,-5 1 0,1 0 0,0-1 0,4-5 0,1-6 0,0 4 0,-5-4 0,-7 6 0</inkml:trace>
  <inkml:trace contextRef="#ctx0" brushRef="#br0" timeOffset="127415">26771 932 24575,'6'15'0,"-1"-3"0,0-2 0,-4-1 0,8-7 0,-3-2 0,14-6 0,6-13 0,2 11 0,-4-5 0,-8 13 0,-1 6 0,-3 0 0,-2 16 0,-5-14 0,-5 6 0</inkml:trace>
  <inkml:trace contextRef="#ctx0" brushRef="#br0" timeOffset="127833">25771 1405 24575,'48'-9'0,"1"1"0,-1 2 0,3 1 0,4-1 0,-4-3 0,4-1 0,0-1 0,-1 1-1937,0 0 0,1 0 0,-1 1 0,-1 0 1937,0 2 0,-1 1 0,-1 1 0,-2-1 0,-2-1 0,-3 0 0,2 1 662,7 1 0,1 1 0,-3 1-662,2 2 0,-3-1 0,6-5 0,-17 2 316,-37 5 1,-5 0 0,-30 0 0</inkml:trace>
  <inkml:trace contextRef="#ctx0" brushRef="#br0" timeOffset="130798">27337 493 8191,'5'-11'0,"-4"-3"2402,5 37 0,1 20-2402,-5 17 0,-2 13 0,2-14 0,0 6 0,0 5 0,1 2 13,-1-13 0,1 1 1,-1 3-1,1 2 1,-1 1-1,0 1-13,-1-5 0,-1 2 0,1 2 0,-1 0 0,0 2 0,0-2 0,0 0 0,1-3-114,1 3 0,0-2 0,0-1 1,0 0-1,0 0 0,0 0 0,0 0 114,0 2 0,0 2 0,0-1 0,0 1 0,0-3 0,0-2 0,-1-4 0,0 2 0,-1-3 0,0-3 0,1-3 0,0-2 0,4 11 0,0-4 0,-2-3 0,-1 16 0,-4-8 4054,-8 5-4054,8-1 0,-8-29 177,10-4-177,0-59 0,0 24 0,0-30 0</inkml:trace>
  <inkml:trace contextRef="#ctx0" brushRef="#br0" timeOffset="131533">28553 415 24575,'0'15'0,"0"41"0,0-16 0,0 5 0,0 5-2009,-1 7 1,1 6-1,0 3 1,1 4 2008,0-12 0,2 4 0,-1 2 0,1 0 0,0 0 0,-1-2 0,-1 5 0,-1-2 0,0-1 0,1 1 0,0 2 0,1-4 0,0 3 0,0 1 0,1-2 0,-1-3 0,1-7 0,1 13 0,1-9 0,-1 2 0,-4-11 0,0 1 0,0 0 0,3-3 266,4 7 0,3-3 0,-3-1-266,-5 15 0,-1-3 0,5-1 0,-1-3 0,-4-17 0,-2-6 1525,1-5-1525,0-3 0,5-12 0,-4-1 1044,4-4 0,-5-5 0,0-1 0</inkml:trace>
  <inkml:trace contextRef="#ctx0" brushRef="#br0" timeOffset="132249">29720 311 24575,'10'13'0,"-8"20"0,-1 13 0,5 9 0,4 8 0,-3 1-1274,-5-15 0,-2 0 0,0 2 0,1 5 1274,2-4 0,1 4 0,2 2 0,-1 2 0,0 0 0,-1-2-692,-1-2 1,0-1 0,0 0-1,-1 0 1,1 2 0,0 1 691,1 1 0,1 1 0,0 2 0,-1 0 0,1 0 0,0 0 0,-2-1 0,0-2 0,0 1 0,-1-1 0,0-1 0,0 0 0,1-3 0,0-1 0,2 6 0,1-2 0,0-3 0,-1-1 0,-1-1 0,-3 5 0,-1-2 0,0-2 0,2-8 909,4 4 1,0-6-910,-6-1 0,0-3 0,5 4 0,-4-12 0,4-40 0,-5-57 0,0 35 0,0-36 0</inkml:trace>
  <inkml:trace contextRef="#ctx0" brushRef="#br0" timeOffset="133050">30741 527 24575,'6'3'0,"-5"29"0,8 11 0,-1 13 0,-9 4 0,-4 9 0,0 1-1947,4-15 1,1 0 0,-1 3 0,-3 4 1946,-2-9 0,-1 3 0,-2 2 0,-1 3 0,0 0 0,1-1 0,1-2 0,0 4 0,2 0 0,-1-1 0,2 0 0,-1 1 0,-1 1 0,0-2 0,0 1 0,-1 1 0,0-1 0,1 1 0,2-3 0,1-2 0,3 8 0,3 0 0,0-4 0,2-2 0,-2-3 0,-2 11 0,1-5 0,4-6 0,11 2 0,-1-12 2194,-13-11-2194,6-23 308,-8-28 1,0-4 0,0 2 0</inkml:trace>
  <inkml:trace contextRef="#ctx0" brushRef="#br0" timeOffset="134033">31847 558 24575,'-3'34'0,"0"-1"0,-4 21 0,-2 8 0,4-14 0,1 5 0,1 1 0,-1 0-1555,0-4 1,1-1 0,-1 2 0,0 3 1554,0-1 0,-1 3 0,0 2 0,1 2 0,-1-1 0,1-2-513,0 6 1,1-2 0,0 1 0,0 0 0,-1 2 512,-1-3 0,0 3 0,0 1 0,-1-1 0,1-1 0,0-3 0,1-3 0,1-1 0,-1-2 0,1-2 0,0-1 0,-2 20 0,0-4 0,2-7 879,2-12 0,2-5-879,-1 3 0,0-1 0,0-9 0,0-3 0,0 20 2668,-14-25-2668,-5-48 0,1 13 0,3-18 0</inkml:trace>
  <inkml:trace contextRef="#ctx0" brushRef="#br0" timeOffset="145402">27614 211 24575,'-6'4'0,"1"7"0,5 18 0,0 3 0,0 4 0,0-7 0,0-8 0,0 8 0,0 3 0,0 5 0,0-11 0,0-6 0,-4-14 0,2-1 0,-2-5 0</inkml:trace>
  <inkml:trace contextRef="#ctx0" brushRef="#br0" timeOffset="146016">27527 236 24575,'15'-12'0,"1"6"0,1-5 0,2 10 0,-2-4 0,5 5 0,2 12 0,-6-8 0,4 25 0,-10-15 0,7 16 0,-7-3 0,-2-4 0,-5-2 0,-5-5 0,-5-5 0,-1 4 0,-17-3 0,3 8 0,-5-8 0,4-2 0,9 0 0,-3-9 0,4 9 0,-5-9 0,4 8 0,1-3 0,7 0 0,4-1 0</inkml:trace>
  <inkml:trace contextRef="#ctx0" brushRef="#br0" timeOffset="146519">27866 391 24575,'16'-5'0,"-1"-1"0,-9-5 0,-6 1 0,-6 4 0,-5 10 0,0 4 0,5 11 0,2-7 0,8 3 0,7-9 0,0-1 0,5-5 0,-10 0 0,-2 0 0</inkml:trace>
  <inkml:trace contextRef="#ctx0" brushRef="#br0" timeOffset="147016">27992 351 24575,'14'23'0,"-1"0"0,-3 23 0,-4-8 0,-1 6 0,-4-19 0,4-5 0,-5-28 0,0-9 0,0-28 0,13 8 0,-4-2 0,12 15 0,-4 8 0,1 1 0,-2 9 0,4 7 0,-13 5 0,2 6 0,-9 8 0,-9-1 0,-6 11 0,-6-10 0,-3-6 0,3-8 0,10-6 0,1 0 0</inkml:trace>
  <inkml:trace contextRef="#ctx0" brushRef="#br0" timeOffset="147299">28198 304 24575,'11'42'0,"3"5"0,-6-15 0,0 0 0,-2-7 0,-6-9 0,0-10 0,0-1 0</inkml:trace>
  <inkml:trace contextRef="#ctx0" brushRef="#br0" timeOffset="147499">28231 402 8907,'17'-14'0,"-2"-2"5115,18-1-5115,-9 6 0,-8 5 0,-7 6 0</inkml:trace>
  <inkml:trace contextRef="#ctx0" brushRef="#br0" timeOffset="147986">28260 304 24575,'-6'0'0,"1"0"0</inkml:trace>
  <inkml:trace contextRef="#ctx0" brushRef="#br0" timeOffset="151850">28766 283 24575,'0'-11'0,"4"0"0,2 5 0,5 1 0,-5 10 0,4 1 0,-4 0 0,4 4 0,10-9 0,-2-1 0,4-11 0,2-8 0,-14-3 0,2 33 0,-12 11 0,-4 23 0,-3 8 0,1-7 0,0-1 0,-1 2 0,0-2 0,-8 17 0,5-46 0,3-2 0,-11-13 0,6 4 0,-9-5 0,-4-13 0,8 0 0,3-7 0,9 5 0,5 9 0,0 1 0</inkml:trace>
  <inkml:trace contextRef="#ctx0" brushRef="#br0" timeOffset="152284">28970 422 24575,'27'-12'0,"-2"0"0,-13 1 0,-3 0 0,-14 5 0,4 6 0,-10 15 0,10 3 0,-1 3 0,4-1 0,2-13 0,-4 2 0</inkml:trace>
  <inkml:trace contextRef="#ctx0" brushRef="#br0" timeOffset="152964">29096 388 24575,'20'-17'0,"5"7"0,-12 5 0,1 5 0</inkml:trace>
  <inkml:trace contextRef="#ctx0" brushRef="#br0" timeOffset="153269">29271 356 24575,'-16'4'0,"1"2"0,9 5 0,1 4 0,5 1 0,5 0 0,-9 0 0,-1-10 0,-12 3 0,1-8 0,0 4 0,10-5 0,1 0 0</inkml:trace>
  <inkml:trace contextRef="#ctx0" brushRef="#br0" timeOffset="154132">28770 913 24575,'0'16'0,"5"-6"0,5-5 0,2-5 0,5-9 0,-6 7 0,1-29 0,-6 16 0,-8-19 0,-4 17 0,4 2 0,20 1 0,-2-2 0,12 5 0,-16-3 0,-1 13 0,0-4 0,11 56 0,-17-11 0,-2 6 0,6 2 0,2 4 0,-3-1 0,-6 14 0,-1-3 0,5-11 0,-1-7 0,-5-4 0,0-34 0,0-1 0</inkml:trace>
  <inkml:trace contextRef="#ctx0" brushRef="#br0" timeOffset="154915">28845 1500 24575,'-21'5'0,"-13"9"0,2 7 0,-1 4 0,9-10 0,4 6 0,7-13 0,-6 6 0,13-4 0,2-4 0,8 17 0,-2 0 0,2 6 0,-4-3 0,9 2 0,-7 3 0,11 1 0,-12-2 0,9-18 0,-9 2 0,9-13 0,-4 4 0,4 0 0,6-4 0,1 4 0,-1-10 0,4-2 0,-13 0 0,2 1 0</inkml:trace>
  <inkml:trace contextRef="#ctx0" brushRef="#br0" timeOffset="155101">28732 1816 11432,'17'-11'0,"-3"1"1230,10-1 0,-14 5 0,-5 1 1</inkml:trace>
  <inkml:trace contextRef="#ctx0" brushRef="#br0" timeOffset="155282">28906 1750 24575,'32'35'0,"14"0"0,-11-15 0,5-6 0,-24-8 0,-6-6 0</inkml:trace>
  <inkml:trace contextRef="#ctx0" brushRef="#br0" timeOffset="155450">29088 1796 24575,'-11'0'0,"0"0"0,-14 22 0,3-4 0,-5 12 0,13-16 0,9-10 0</inkml:trace>
  <inkml:trace contextRef="#ctx0" brushRef="#br0" timeOffset="155884">29179 1793 8245,'6'20'0,"-4"7"5069,10 5-5069,-10-1 2810,4-6-2810,-6-5 1711,0-3-1711,0-2 6740,0-19-6740,0-19 0,0-43 0,-1 19 0,2-2-399,4 4 1,0 1 398,-6 1 0,4 5 0,27-6 0,-20 18 0,16 5 0,-11 15 0,-3 1 0,8 22 0,-13-3 797,2 14-797,-9-7 0,-20 5 0,2 0 0,-27 10 0,9-6 0,-9 4 0,22-19 0,5-3 0</inkml:trace>
  <inkml:trace contextRef="#ctx0" brushRef="#br0" timeOffset="156234">28831 2114 24575,'65'-8'0,"-13"-1"0,6-2 0,-9 2 0,3-2 0,-1 0-337,-3 0 1,0-1 0,0 1 336,6 0 0,1 0 0,-7 2 0,-7 1 0,-5 2 165,2 0 1,-8 2-166,-17 4 0,-10 0 0,-13 0 0</inkml:trace>
  <inkml:trace contextRef="#ctx0" brushRef="#br0" timeOffset="161265">29978 304 24575,'4'11'0,"-2"4"0,11 9 0,-11 14 0,16 10 0,-15 0 0,7-2 0,-10-15 0,6-3 0,-5-12 0,6-1 0,-7-4 0,0 0 0,-5-5 0,4-1 0,-4-5 0</inkml:trace>
  <inkml:trace contextRef="#ctx0" brushRef="#br0" timeOffset="161698">29978 398 8191,'-5'-16'0,"4"1"5063,2 0-5063,10 3 2818,20-11-2818,-7 9 1719,9-1-1719,-12 9 6784,-5 1-6784,3 9 0,-12 1 0,2 19 0,-9-5 0,-9 10 0,-3-12 0,-9 1 0,3 1 0,-6 1 0,15-3 0,-9-3 0,17-9 0,-4-5 0</inkml:trace>
  <inkml:trace contextRef="#ctx0" brushRef="#br0" timeOffset="162387">30216 586 24575,'6'-11'0,"-1"1"0,0-1 0,-4 0 0,-1 5 0,-10 1 0,-2 5 0,1 9 0,2 3 0,8 9 0,-4-4 0,10-7 0,-4 0 0,8-9 0,-3 4 0,0-5 0,-1 0 0</inkml:trace>
  <inkml:trace contextRef="#ctx0" brushRef="#br0" timeOffset="162650">30289 532 8191,'11'0'0,"-5"5"5063,3-4-5063,-8 9 2818,4-4-2818,0-5 0,9-19 0,-6-2 1719,21-13-1719,-15 17 0,6 7 0,-11 4 0</inkml:trace>
  <inkml:trace contextRef="#ctx0" brushRef="#br0" timeOffset="162833">30504 451 24575,'0'0'0</inkml:trace>
  <inkml:trace contextRef="#ctx0" brushRef="#br0" timeOffset="163520">29915 893 24575,'5'-6'0,"6"-5"0,25-4 0,9-1 0,-12 4 0,3-1-492,24-9 1,5 0 491,-21 9 0,0 0 0,0 1 0,19-5 0,1 0 0,-14 5 0,1 0 0,-5 1 161,-2 0 0,-5 3-161,17-1 40,-64 16 1,9-6 0,-15 5 0</inkml:trace>
  <inkml:trace contextRef="#ctx0" brushRef="#br0" timeOffset="165015">30171 1206 24575,'0'-11'0,"0"0"0,0 0 0,-4 5 0,-7 1 0,-1 5 0,-3 5 0,9 22 0,1-6 0,5 12 0,0-18 0,5-9 0,13-1 0,1-10 0,5-1 0,-8 0 0,-6 1 0,1 15 0,1 18 0,-6 5 0,0 24 0,-6-20 0,-4 2 0,-7-18 0,-1-11 0,-8-5 0,13-5 0,-2 0 0</inkml:trace>
  <inkml:trace contextRef="#ctx0" brushRef="#br0" timeOffset="165315">30341 1221 24575,'-8'20'0,"2"-4"0,15-6 0,-2-10 0,4-10 0,-7-2 0,-4 2 0,0 5 0</inkml:trace>
  <inkml:trace contextRef="#ctx0" brushRef="#br0" timeOffset="165615">30422 1219 24575,'11'11'0,"-6"3"0,5-12 0,0-4 0,10-12 0,-8-5 0,1-1 0,-18 4 0,-5 10 0,-7 6 0,6 1 0,1 4 0</inkml:trace>
  <inkml:trace contextRef="#ctx0" brushRef="#br0" timeOffset="165999">30565 1165 8191,'-24'13'0,"12"4"5063,-1 8-5063,22-8 2818,3-19-2818,12-23 1719,-6-10-1719,-4-8 6784,-8 3-6784,-6 2 0,-8-10 0,-3 19 0,-9 18 0,9 59 0,10 8 0,5 7 0,6-2 0,1-2 0,-3-5 0,0-6 0,11 1 0</inkml:trace>
  <inkml:trace contextRef="#ctx0" brushRef="#br0" timeOffset="167232">30059 2173 24575,'-6'25'0,"1"-2"0,5 23 0,0-7 0,0-1 0,0-8 0,0-6 0,0-9 0,0-18 0,0-4 0,0-46 0,4 16 0,3-3 0,1-17 0,1 0 0,1 12 0,1 4 0,15-20 0,-13 64 0,6 43 0,-10-9 0,-2 3 0,-1-4 0,-1-1 0,1 2 0,-2-3 0,-4-4 0,0-6 0,0-4 0,0-13 0,0 2 0</inkml:trace>
  <inkml:trace contextRef="#ctx0" brushRef="#br0" timeOffset="167381">30091 2302 24575,'26'0'0,"-9"-5"0,-2 4 0,-10-4 0</inkml:trace>
  <inkml:trace contextRef="#ctx0" brushRef="#br0" timeOffset="167600">30269 2233 24575,'5'26'0,"1"-3"0,5-22 0,1-6 0,-1-12 0,-4 5 0,-2 3 0</inkml:trace>
  <inkml:trace contextRef="#ctx0" brushRef="#br0" timeOffset="167982">30463 2183 24575,'-23'-8'0,"-5"15"0,6 7 0,0 10 0,6-2 0,19-10 0,17-3 0,-2-14 0,5 4 0,-17 22 0,5 4 0,-10 15 0,5-11 0,-6-8 0,0 4 0,-9-6 0,-11 9 0,7-19 0,-5 4 0</inkml:trace>
  <inkml:trace contextRef="#ctx0" brushRef="#br0" timeOffset="170766">30182 2921 24575,'-11'0'0,"0"0"0,0 5 0,1-4 0,-1 8 0,5-3 0,-4 0 0,9 4 0,-4-4 0,5 9 0,0 7 0,0 0 0,0 3 0,0-5 0,0 6 0,0-4 0,5-1 0,-4-6 0,9-4 0,-4-5 0,4-1 0,1-5 0,-5 0 0,-1 0 0</inkml:trace>
  <inkml:trace contextRef="#ctx0" brushRef="#br0" timeOffset="170983">30127 3099 24575,'5'-11'0,"5"5"0,-3 1 0,2 5 0</inkml:trace>
  <inkml:trace contextRef="#ctx0" brushRef="#br0" timeOffset="171182">30253 3045 24575,'5'16'0,"5"3"0,-3-7 0,12-2 0,-8-5 0,5-5 0,-6 0 0,-5 0 0</inkml:trace>
  <inkml:trace contextRef="#ctx0" brushRef="#br0" timeOffset="171332">30336 3055 24575,'-6'15'0,"0"2"0,-6-1 0,5-5 0,3-6 0</inkml:trace>
  <inkml:trace contextRef="#ctx0" brushRef="#br0" timeOffset="171633">30411 3076 24575,'0'11'0,"0"0"0,14-5 0,-1-1 0,13-5 0,-9-5 0,-2 4 0,-4-4 0,-5 10 0,-1-4 0,-5 4 0</inkml:trace>
  <inkml:trace contextRef="#ctx0" brushRef="#br0" timeOffset="171998">30528 2940 24575,'6'32'0,"4"-1"0,-4-14 0,0 3 0,-2-9 0,1 0 0,-4-6 0,4-5 0</inkml:trace>
  <inkml:trace contextRef="#ctx0" brushRef="#br0" timeOffset="172282">30643 3045 24575,'11'-6'0,"-5"-4"0,4 9 0,-9 5 0,4 3 0,-1 4 0,-2-16 0,2 3 0,-4-7 0</inkml:trace>
  <inkml:trace contextRef="#ctx0" brushRef="#br0" timeOffset="172450">30686 2932 24575,'0'34'0,"0"1"0,4 1 0,1 0 0,2-1 0,7 22 0,-8-51 0,-1-2 0</inkml:trace>
  <inkml:trace contextRef="#ctx0" brushRef="#br0" timeOffset="172600">30770 3122 24575,'16'0'0,"-6"0"0,-5 0 0</inkml:trace>
  <inkml:trace contextRef="#ctx0" brushRef="#br0" timeOffset="174764">30147 3725 24575,'9'39'0,"-7"1"0,12 16 0,-12-21 0,4 8 0,-6-32 0,0-7 0</inkml:trace>
  <inkml:trace contextRef="#ctx0" brushRef="#br0" timeOffset="175264">30141 3684 24575,'26'-12'0,"6"6"0,-4 4 0,-8 21 0,-4 8 0,-15 8 0,5-3 0,-6-7 0,0-4 0,13 8 0,-5-6 0,11 6 0,-13-12 0,-1 3 0,-15-7 0,-1-2 0,0-1 0,-8-8 0,7 2 0,-4-4 0,5 0 0,6 0 0</inkml:trace>
  <inkml:trace contextRef="#ctx0" brushRef="#br0" timeOffset="175783">30379 3771 24575,'5'47'0,"-4"0"0,9-23 0,-9 5 0,4-17 0,-5-11 0,-6-17 0,4-39 0,4 12 0,0-1 0,-2 7 0,2 1 0,6-1 0,3 6 0,13 4 0,4 36 0,6 12 0,-4 23 0,-18 13 0,9-17 0,-19-5 0,4-16 0,-15-13 0,6-1 0,-6-5 0</inkml:trace>
  <inkml:trace contextRef="#ctx0" brushRef="#br0" timeOffset="175966">30459 3838 24575,'28'-11'0,"11"-11"0,-19 14 0,3-6 0,-19 9 0</inkml:trace>
  <inkml:trace contextRef="#ctx0" brushRef="#br0" timeOffset="181916">31206 250 24575,'0'11'0,"-6"8"0,5 24 0,-14-4 0,13 16 0,-13-25 0,14 16 0,-10-26 0,10 12 0,-4-35 0,11-13 0,4-31 0,-2-5 0,3 19 0,2 1 0,0-24 0,19-2 0,-9 22 0,3 4 0,1 88 0,-19-21 0,-3 6 0,3 21 0,-1 3 0,-6-6 0,-2-6 0,1 10 0,0-23 0,-5-29 0,4-5 0,-4-1 0</inkml:trace>
  <inkml:trace contextRef="#ctx0" brushRef="#br0" timeOffset="182084">31257 598 12755,'5'-11'0,"6"0"1164,5 5 1,-4 1-1,-3 5 1</inkml:trace>
  <inkml:trace contextRef="#ctx0" brushRef="#br0" timeOffset="182449">31503 451 13113,'-16'0'0,"4"0"4572,-5 9-4572,6-7 1991,-5 30-1991,8-21 1102,-1 22-1102,14-26 3797,1 2-3797,10-9 0,-4-4 0,7 19 0,-3 11 0,-5 14 0,-2 8 0,-9-18 0,-9 15 0,-6 1 0,-1-3 0,2-11 0,9-23 0</inkml:trace>
  <inkml:trace contextRef="#ctx0" brushRef="#br0" timeOffset="182881">31596 510 8191,'5'-10'0,"12"-6"5063,-3 0-5063,3 0 2818,-20 6-2818,-4 14 1719,-13 10-1719,13 3 6784,-7-1-6784,13-5 0,6 0 0,14-5 0,0-1 0,-1-5 0,-13 0 0</inkml:trace>
  <inkml:trace contextRef="#ctx0" brushRef="#br0" timeOffset="184147">32351 218 24575,'-5'-6'0,"-1"1"0,-9 5 0,-17 19 0,4 4 0,0 10 0,16 4 0,12-15 0,6 16 0,15-1 0,-4 6 0,9-5 0,-23-8 0,-9-14 0,-11-1 0,-4-9 0,0-1 0,-1-5 0,10 0 0,3 0 0</inkml:trace>
  <inkml:trace contextRef="#ctx0" brushRef="#br0" timeOffset="184566">32445 441 24575,'-5'-6'0,"-1"1"0,-14 10 0,11 5 0,-5 2 0,14 3 0,10-9 0,1-1 0,5-5 0,-1 0 0,1 0 0,0 5 0,5 1 0,-10 4 0,3-4 0,-13-1 0,4-5 0</inkml:trace>
  <inkml:trace contextRef="#ctx0" brushRef="#br0" timeOffset="184832">32631 149 8191,'0'3'0,"9"20"3692,-7 43-3692,2-31 0,0 1 1265,2 6 1,-2-1-1266,-1 22 1845,7-10-1845,-10-18 0,0-12 0,0-18 0</inkml:trace>
  <inkml:trace contextRef="#ctx0" brushRef="#br0" timeOffset="185266">32882 452 8191,'0'-21'0,"-5"5"5063,-6 11-5063,-1 6 2818,-3 10-2818,9-1 1719,-8 11-1719,11-7 6784,11 2-6784,1-11 0,19-10 0,-12-2 0,1 0 0,-1 10 0,-10 9 0,1 9 0,-3-10 0,-2-1 0,2-10 0</inkml:trace>
  <inkml:trace contextRef="#ctx0" brushRef="#br0" timeOffset="185566">33027 402 24575,'12'15'0,"-6"2"0,0-1 0,-6-1 0,5-18 0,10-5 0,0-13 0,0 7 0,-9 5 0</inkml:trace>
  <inkml:trace contextRef="#ctx0" brushRef="#br0" timeOffset="185916">33194 418 24575,'-6'9'0,"1"3"0,14-1 0,-2-1 0,13-10 0,13 0 0,-5-13 0,17 1 0,-24-8 0,0 10 0,-15 31 0,-11 10 0,-3 11 0,-3 6 0,-8 8 0,-4 1 0,-2 0 0,-1-1 0,0-5 0,-1-7 0,-15-3 0,5-29 0,23-12 0,-3 0 0</inkml:trace>
  <inkml:trace contextRef="#ctx0" brushRef="#br0" timeOffset="187047">32125 861 8191,'64'-12'0,"-22"4"0,7 0 0,-2 2 1415,10 3 0,2 3-1415,-4-4 0,3-1 0,-3 1 0,1 4 0,-3 0 1203,4 0 0,-5 0-1203,6 0 506,-26 0 1,-31 0 0,-20 0 0</inkml:trace>
  <inkml:trace contextRef="#ctx0" brushRef="#br0" timeOffset="188030">27684 732 8191,'3'0'0,"28"0"1575,8 0 1,5 0-1576,-4 0 0,3 0 999,2-3 0,4-1 1,-4 0-1000,2-2 0,-3 1 968,3-2 1,-4 1-969,7-3 0,-35 9 0,-10 0 0</inkml:trace>
  <inkml:trace contextRef="#ctx0" brushRef="#br1" timeOffset="-207032.73">28058 3424 24575,'0'37'0,"0"0"0,-3 12 0,-1 5 0,-1 2 0,1 0 0,-1 1 0,-1 1-565,1-4 0,-2 2 0,0-1 0,1-4 565,-2 19 0,2-8 0,-1-18 0,3-5 0,4 6 724,0-29-724,-5 0 93,4-52 0,-4 30 1,5-36-1</inkml:trace>
  <inkml:trace contextRef="#ctx0" brushRef="#br1" timeOffset="-206515.73">27859 3535 24575,'16'-21'0,"5"1"0,-12 4 0,27-18 0,4-14 0,-3 9 0,-3 5 0,-24 34 0,-4 6 0,13 11 0,-2-4 0,7 8 0,-4-14 0,-8 2 0,4-4 0,-9-4 0,2 4 0</inkml:trace>
  <inkml:trace contextRef="#ctx0" brushRef="#br1" timeOffset="-191983.73">27988 4618 8191,'-16'0'0,"-3"0"5063,7 0-5063,-3 0 2818,4 0-2818,0 4 1719,-4 4-1719,-2 4 6784,1-4-6784,-3 7 0,-1 17 0,1 3 0,5 17 0,8-20 0,6-2 0,0-10 0,6 5 0,9-6 0,4 3 0,2-15 0,-1-1 0,-8-6 0,8 0 0,-8-5 0,-2 4 0,-5-4 0</inkml:trace>
  <inkml:trace contextRef="#ctx0" brushRef="#br1" timeOffset="-190362.73">29203 3061 24575,'-6'23'0,"1"-9"0,5 13 0,0-1 0,0 29 0,-5-11 0,-1 6 0,4-1 0,2 5 0,-1-1-450,-2-8 0,-2 0 1,2 3 449,2 17 0,2 4 0,-1-4 0,0-16 0,0-2 0,0 1 0,0 10 0,0 1 0,0-2 0,0-9 0,0-1 0,0-3 0,0 5 0,0-3 0,1-9 0,-2-3 0,-7 4 0,6 9 0,-12-18 0,13 7 0,-15-62 0,6-12 0,0-4 0,-5-11 0,6 12 0,0 0 0</inkml:trace>
  <inkml:trace contextRef="#ctx0" brushRef="#br1" timeOffset="-189647.73">29005 3135 24575,'23'-20'0,"4"-5"0,-4 1 0,3-3 0,1-6 0,0 0 0,14-18 0,-5 4 0,-19 30 0,-6 11 0,12 12 0,-1 13 0,4 3 0,-1 4 0,-9-15 0,3 5 0,-7-10 0,3-2 0,-9 1 0,-1-4 0,-5 4 0</inkml:trace>
  <inkml:trace contextRef="#ctx0" brushRef="#br1" timeOffset="-180732.73">29256 4807 8191,'-5'-6'0,"4"-3"5063,-9 7-5063,9-7 2818,-8 8-2818,3-4 1719,-5 5-1719,-5 0 6784,0 4-6784,-1 2 0,0 10 0,1 15 0,6-1 0,2 5 0,0 18 0,3 5 0,-1 6 0,2-2-324,3-12 1,2-3 323,1-9 0,2-7 0,2-15 0,20 0 0,17-9 0,21-16 0,-21-14 0,-1-5 0,-10 3 0,-2-2-301,1-11 1,-7-2 300,-6-16 313,-11 16 1,-4-1-314,-9-3 0,-3 1 0,1-1 0,-1 3 0,-15-14 0,0 28 0,7 26 0,-6 10 0,-2 12 155,11 7 0,1-9 0,13-9 1</inkml:trace>
  <inkml:trace contextRef="#ctx0" brushRef="#br1" timeOffset="-180365.73">29282 5083 14304,'3'-6'0,"13"4"0,37 26 0,-5-2 0,-16 3 0,1 4 2125,13 10 0,0-2-2125,-15-15 0,1-1 889,12 15 1,-1-7-890,-2-29 0,-25 4 0,-5-13 0</inkml:trace>
  <inkml:trace contextRef="#ctx0" brushRef="#br1" timeOffset="-167350.74">30574 4241 24575,'0'30'0,"6"1"0,4 26 0,-2-13 0,1 12 0,-4-25 0,-4-5 0,4-25 0,-5 2 0,0-12 0</inkml:trace>
  <inkml:trace contextRef="#ctx0" brushRef="#br1" timeOffset="-167016.74">30479 4336 24575,'6'-15'0,"-5"3"0,11-7 0,-10 7 0,18-10 0,-7 10 0,8 0 0,-1 7 0,-13 10 0,7 1 0,-13 5 0,10 4 0,-5 1 0,10 1 0,-9 2 0,3-11 0,-10 1 0</inkml:trace>
  <inkml:trace contextRef="#ctx0" brushRef="#br1" timeOffset="-166482.74">30685 5015 8191,'-21'-7'0,"0"1"5063,0 15-5063,0 4 2818,4 17-2818,6 3 1719,15 0-1719,7-7 6784,10-14-6784,7 2 0,20-12 0,3-8 0,-14-5 0,-4-3 0,1-6 0,-4-1 0</inkml:trace>
  <inkml:trace contextRef="#ctx0" brushRef="#br1" timeOffset="-164566.74">31436 3181 24575,'-6'17'0,"1"12"0,-1 15 0,1 9 0,3 10 0,1 6-829,-1-20 0,-1 4 0,0 1 0,0-1 829,3 0 0,0-1 0,0 0 0,0-2 0,0 6 0,0-2 0,0-3 0,0 10 0,0-10 0,6-12 1041,-4-6-1041,4-16 544,-6-24-544,0-18 0,0-3 0,0 3 0</inkml:trace>
  <inkml:trace contextRef="#ctx0" brushRef="#br1" timeOffset="-164048.74">31255 3303 24575,'16'-27'0,"13"-12"0,11 5 0,-1 5 0,-13 8 0,-10 18 0,-4-6 0,-1 9 0,-1 0 0,9 13 0,-2 1 0,11 14 0,-3-1 0,-4-11 0,-7-3 0,-10-13 0</inkml:trace>
  <inkml:trace contextRef="#ctx0" brushRef="#br1" timeOffset="-162315.74">31654 4476 24575,'-5'-11'0,"-1"5"0,-10 2 0,-1 8 0,-10 24 0,-1 25 0,10 8 0,8-23 0,5-2 0,11 14 0,5-10 0,11-13 0,18-16 0,-3-5 0,19-21 0,-13-10 0,-4-22 0,-18 2 0,-13-10 0,-24-1 0,2 22 0,-4 2 0,-23-15 0,-10 12 0,17 38 0,7 9 0,0 28 0,17-23 0,-5 12 0</inkml:trace>
  <inkml:trace contextRef="#ctx0" brushRef="#br1" timeOffset="-162067.74">31730 4684 24575,'23'32'0,"15"9"0,-6-6 0,2-6 0,-13-9 0,-10-18 0,1 7 0,-6-9 0,-1 0 0</inkml:trace>
  <inkml:trace contextRef="#ctx0" brushRef="#br1" timeOffset="-152331.74">32814 3137 8191,'6'5'0,"-1"1"5063,-5 4-5063,0 5 2818,0-3-2818,0 12 1719,0 19-1719,0 5 0,0 10 3392,0-23 0,0 2-3392,0 0 0,0 3 0,0 11 0,0 2 0,0-4 0,0-2 0,0-7 0,0-3 0,0 6 0,0-19 0,-7-49 0,6 22 0,-5-28 0</inkml:trace>
  <inkml:trace contextRef="#ctx0" brushRef="#br1" timeOffset="-151783.74">32672 3332 24575,'0'-15'0,"5"-2"0,15-26 0,2 4 0,-5 9 0,0 1 0,9-3 0,-11 0 0,-1 25 0,-8-2 0,6 22 0,0-4 0,1 15 0,-2-12 0,1 3 0,-6-9 0,-1-1 0</inkml:trace>
  <inkml:trace contextRef="#ctx0" brushRef="#br1" timeOffset="-142349.74">32932 4049 8191,'0'-11'0,"0"1"5063,-5-1-5063,-1 5 2818,-9 1-2818,-1 5 1719,0 5-1719,-4-4 6784,13 8-6784,-11-7 0,11 16 0,-10 0 0,2 33 0,7-12 0,3 4 0,2 2 0,3 19 0,3-27 0,3-1 0,13 7 0,-1-22 0,18-15 0,-4-14 0,25-12 0,-12-8 0,-8-1 0,-17 6 0,-19-5 0,6-12 0,-20-1 0,-12-3 0,-3 13 0,-11 6 0,15 4 0,2 9 0,10 3 0,7 9 0</inkml:trace>
  <inkml:trace contextRef="#ctx0" brushRef="#br1" timeOffset="-141882.74">32842 4398 9338,'0'-15'0,"10"3"5119,-3-3-5119,8 9 2642,0 1-2642,16 25 1564,10 10-1564,-15-7 0,0-1 0,10 9 5912,-7-4-5912,-13-24 0,6 6 0,1-14 0,-2-1 0,-10 0 0,-7 1 0</inkml:trace>
  <inkml:trace contextRef="#ctx0" brushRef="#br1" timeOffset="-108233.73">5809 1401 8191,'-6'-9'0,"2"2"5063,-1-3-5063,3-4 2818,-2 7-2818,-1-8 1719,-1 9-1719,0-4 6784,-4 9-6784,0-10 0,-6 9 0,-6-4 0,1 11 0,9 5 0,-7 8 0,12 8 0,-3 6 0,5 1 0,10-2 0,1-10 0,9-10 0,6-7 0,1-8 0,3-15 0,-1-8 0,-7-13 0,12-20 0,-17 25 0,1-2 0,1 1 0,0-1-242,-5-2 0,0 2 242,10-19 0,-17 4 0,-1-1 0,8 20 0,0 1 0,-6-19 0,-4 18 0,0 60 0,-5 6 0,-1 7 0,0 21 0,1 2 0,0-10 0,1-2-45,4-4 0,2-5 45,-1 6 0,0 7 0,5-17 0,-4-4 0,8-14 0,-3-14 0,0-1 0,-1-5 0</inkml:trace>
  <inkml:trace contextRef="#ctx0" brushRef="#br1" timeOffset="-107800.73">6166 991 8602,'-9'-12'0,"2"6"5101,-8 0-5101,4 19 2757,-4 8-2757,8 30 0,-1 15 0,2-4 0,0 8-9,1-14 0,0 4 0,0 0 9,0 6 0,0 1 0,0-1 0,-3-5 0,-1-1 0,3-5 0,5-1 0,0-7 0,-9 2 5676,5-34-5676,-1-5 0,-9 1 0,-2-5 0,-9-21 0,12 10 0,-1-15 0</inkml:trace>
  <inkml:trace contextRef="#ctx0" brushRef="#br1" timeOffset="-107633.73">5901 1517 8191,'11'-20'0,"25"-9"4800,10 7-4800,7-10 0,-15 20 0,-23 0 0,-6 12 0</inkml:trace>
  <inkml:trace contextRef="#ctx0" brushRef="#br1" timeOffset="-107398.73">6443 1374 8191,'-6'0'0,"1"0"0</inkml:trace>
  <inkml:trace contextRef="#ctx0" brushRef="#br1" timeOffset="-106549.73">7122 1247 9488,'-6'-16'0,"5"-5"5117,-10 0-5117,5 0 2617,-14 10-2617,2 6 1544,-7 5-1544,4 6 5809,-1 10-5809,1 27 0,-7 9 0,16-2 0,-3-14 0,15-21 0,13 4 0,0-6 0,28 1 0,9-27 0,-19-3 0,0-5 0,-4-1 0,-3-6 0,0-24 0,-6-8 0,-10 3 0,-4-3 0,1 10 0,0-1 0,-3 2 0,-5-5 0,-3 5 0,-1-7 0,-15 99 0,17 1 0,3 5 0,-4 4 0,1 2-689,4 8 1,2-3 688,-1-25 0,0-3 0,2 6 0,2-3 0,7 2 0,-3-10 0,1-22 0</inkml:trace>
  <inkml:trace contextRef="#ctx0" brushRef="#br1" timeOffset="-106230.73">7355 1221 8191,'21'-18'0,"-5"-1"5063,-6 1-5063,-10 2 2818,-10 10-2818,-7 11 1719,-7 16-1719,11 10 6784,-7 8-6784,18-8 0,-7 2 0,14-16 0,13 11 0,6-20 0,-3 5 0,-8-13 0</inkml:trace>
  <inkml:trace contextRef="#ctx0" brushRef="#br1" timeOffset="-105883.73">7586 1143 24575,'-30'-16'0,"4"8"0,5 19 0,10 5 0,6 30 0,5-2 0,13 18 0,3-18 0,0-14 0,-4-7 0,-16-11 0,-7 3 0,-6-9 0,0-1 0,1-14 0,5 2 0,5-4 0,2 6 0</inkml:trace>
  <inkml:trace contextRef="#ctx0" brushRef="#br1" timeOffset="-105550.73">7707 1209 8191,'-16'-8'0,"1"2"5063,9 23-5063,-5 5 2818,9 9-2818,-4 3 1719,11-12-1719,9 7 1696,-1-11 0,0-4 0,-8-9 0</inkml:trace>
  <inkml:trace contextRef="#ctx0" brushRef="#br1" timeOffset="-105233.73">7832 1218 24575,'11'10'0,"7"14"0,-10-4 0,10 13 0,-17-21 0,4-19 0,7-11 0,2-17 0,6 13 0,-4 8 0,-5 9 0,-5 4 0,-1-4 0</inkml:trace>
  <inkml:trace contextRef="#ctx0" brushRef="#br1" timeOffset="-105000.73">8041 1253 24575,'0'21'0,"0"-5"0,0 4 0,0-4 0,0 1 0,0-7 0,0-5 0</inkml:trace>
  <inkml:trace contextRef="#ctx0" brushRef="#br1" timeOffset="-104831.73">8187 973 8191,'-10'-6'0,"4"1"0,1 5 0</inkml:trace>
  <inkml:trace contextRef="#ctx0" brushRef="#br1" timeOffset="-104349.73">8218 880 24575,'0'64'0,"-5"-22"0,-1 2 0,5 13 0,0 0-2042,-5-3 1,1-3 2041,4-8 0,2-3 0,-1 6 1261,0-22-1261,0-9 667,0-14-667,15-27 0,-2-3 0,2-3 0,7-3 0,1 2 0,-3 3 0,0 4 2155,11 0-2155,-16 26 0,0 0 0,-1 18 0,-4 5 0,-4 9 0,-18 1 0,3-20 0,-15 9 0,6-15 0,-5 3 0,11-5 0,3-5 0</inkml:trace>
  <inkml:trace contextRef="#ctx0" brushRef="#br1" timeOffset="-104034.73">8546 1255 8191,'24'-6'0,"3"-13"5063,0-1-5063,-8-5 2818,-19 9-2818,-11 10 1719,-15 14-1719,-1 8 6784,-3 16-6784,16 10-6784,5 15 6784,9-7 0,0-2 0,26-5 0,-1-22 0,14 11 0,-18-25 0,-12-1 0</inkml:trace>
  <inkml:trace contextRef="#ctx0" brushRef="#br1" timeOffset="-103232.73">5225 1793 11123,'-9'-6'0,"48"1"3117,11-7-3117,9 10 0,9 1 0,-17-3 0,1 0 0,8 0-183,-9 3 0,5 0 0,4 2 0,2-1 0,1 1 0,-1-1 183,-4 0 0,1 0 0,1 0 0,0 0 0,2 0 0,1 0 0,1 0-109,-6 0 0,3 0 0,1 0 0,0 0 0,2 0 1,-1 0-1,0 0 0,-1 0 0,-1 0 109,3 0 0,1 0 0,0 1 0,-1-1 0,-1 0 0,-2 0 0,-1 0 0,-2-1 0,4-1 0,-3 0 0,-1-1 0,-2 1 0,-2 0 0,-1 0 0,13 1 0,-3 1 0,-3 0 0,-7-2 1235,9-5 1,-6 1-1236,0 1 0,-4 1 0,6 2 922,-2-6-922,-59 8 856,-4 0 0,-5 0 1,3 0-1</inkml:trace>
  <inkml:trace contextRef="#ctx0" brushRef="#br1" timeOffset="-102368.73">4351 2470 24575,'33'0'0,"31"0"0,-12 0 0,4 0-915,1 1 1,3-2 914,-6-2 0,4-1 0,-3-1 0,6-2 0,-4 0 295,0 0 1,-6-1-296,2-8 75,-44 10 1,-10 0-1,-4 1 1</inkml:trace>
  <inkml:trace contextRef="#ctx0" brushRef="#br1" timeOffset="-102149.73">5030 2305 24575,'20'0'0,"10"12"0,1 10 0,-7 5 0,-13 4 0,-21-10 0,3-4 0,-8-2 0,-1-3 0,0 1 0,5-6 0,2 0 0</inkml:trace>
  <inkml:trace contextRef="#ctx0" brushRef="#br1" timeOffset="-101682.73">4157 3223 24575,'64'-8'0,"0"-1"0,-18 4 0,2 0 0,0-1 0,8-4 0,2-2 0,-4 3-1023,6 1 0,-4 1 1023,-8 1 0,-9 1 658,-15 0-658,-9 4 84,-9-13 1,-1 12-1,-5-7 1</inkml:trace>
  <inkml:trace contextRef="#ctx0" brushRef="#br1" timeOffset="-101497.73">4799 3050 24575,'22'6'0,"-1"8"0,-4 7 0,-8 2 0,-11 16 0,-13-12 0,-16 14 0,15-23 0,1 2 0</inkml:trace>
  <inkml:trace contextRef="#ctx0" brushRef="#br1" timeOffset="-101129.73">4219 3772 24575,'37'4'0,"0"0"0,9 4 0,3 0 0,15-6 0,1-2 0,-10 5 0,-1 0 0,10-4 0,-5-2 0,-6 1 0,0-6 0,-42 4 0,-2-4 0</inkml:trace>
  <inkml:trace contextRef="#ctx0" brushRef="#br1" timeOffset="-100898.73">4862 3717 24575,'33'12'0,"-9"13"0,4-2 0,-18 5 0,-5-13 0,-5 10 0,-18 7 0,-4 8 0,-13-6 0,15-13 0,7-8 0</inkml:trace>
  <inkml:trace contextRef="#ctx0" brushRef="#br1" timeOffset="-100548.73">4146 4709 24575,'16'0'0,"21"0"0,-5 0 0,5 0 0,17 0 0,5 0 0,-12 1 0,1-1 0,-1-1 0,11-4 0,-2 0 0,-3 5 0,-8-2 0,-9-13 0,4 1 0,-32 6 0,5-5 0</inkml:trace>
  <inkml:trace contextRef="#ctx0" brushRef="#br1" timeOffset="-100299.73">4821 4556 24575,'35'28'0,"-9"-3"0,7 12 0,-21-15 0,-6-2 0,-6-9 0,-9 6 0,-3-5 0,-21 13 0,8-11 0,1 0 0,15-8 0</inkml:trace>
  <inkml:trace contextRef="#ctx0" brushRef="#br1" timeOffset="-99232.73">3628 2380 24575,'16'-37'0,"-7"4"0,-4 12 0,-14 9 0,-9-6 0,-29 16 0,12 1 0,-3 3 0,1 5 0,1 3 0,-25 8 0,34 7 0,13-1 0,22 31 0,-2-12 0,4 7 0,4 4 0,5 6 0,-3-2-1111,-5-7 0,-2-2 1,1 2 1110,6 7 0,2 2 0,-5-1 0,-10-6 0,-4 0 0,2-1-373,3-6 1,2-1-1,-4 0 373,-10 6 0,-4 1 0,1-5 0,6-1 0,-3-6 0,-29 11 0,25-40 0,0 2 0,-4-10 0,13 6 3115,16 21-3115,1 13 0,1 10 0,-2 1 0,1 6 0,-3 0-645,-2-2 0,-3 1 0,1 0 645,2 2 0,0-1 0,-3-5 0,-5-3 0,1-4 0,12 3 0,0-4 0,-4 12 0,13-1 0,6-43 0,-10-10 0,18-18 3270,-15 10-3270,-1-19 0,2 7 0,-14-11 0,-1 5 0,-18 5 0,3 12 0,-2 4 0</inkml:trace>
  <inkml:trace contextRef="#ctx0" brushRef="#br1" timeOffset="-98516.73">2355 3412 24575,'-5'-6'0,"4"6"0,-4 50 0,13-3 0,2 5 0,-2 3 0,1 1 0,7 3 0,2-5 0,7-3 0,0-33 0,-2-28 0,-3-16 0,2-9 0,-12-11 0,-1-2 0,-9-16 0,-11 19 0,-4-1 0,1 6 0,-3 2 0,-3 1 0,-1 4 0,-10 1 0,15 27 0,4 14 0,-6 7 0,10 46 0,-3-35 0,11 22 0</inkml:trace>
  <inkml:trace contextRef="#ctx0" brushRef="#br1" timeOffset="-98299.73">2415 3666 11862,'11'0'0,"21"0"4845,-3 12-4845,16 2 2212,-19 6-2212,2 4 1248,-15-16-1248,1 10 1102,-5-17 0,-7 4 0,2-5 0</inkml:trace>
  <inkml:trace contextRef="#ctx0" brushRef="#br1" timeOffset="-97913.73">2317 4244 24575,'39'-27'0,"-8"6"0,3-2 0,0-2 0,3-2 0,13-7 0,0 4 0,-18 15 0,-3 3 0,24-13 0,-25 19 0,-23 6 0</inkml:trace>
  <inkml:trace contextRef="#ctx0" brushRef="#br1" timeOffset="-97701.73">2450 4328 8191,'26'-13'0,"12"-9"2531,8-6 1,2-2-2532,-17 10 0,-1 1 0,8-1 0,-5 4 0,-18 7 0</inkml:trace>
  <inkml:trace contextRef="#ctx0" brushRef="#br2" timeOffset="177281.27">27451 5335 24575,'37'-10'0,"-1"1"0,16-8 0,5-4 0,-12 1 0,3-2 0,0 2-1625,3 1 0,1 2 0,-3-1 1625,11-10 0,-5 4 740,-13 15 0,-7 3-740,-12-4 792,-22 24-792,-19 14 0,2-11 0,1 3 0</inkml:trace>
  <inkml:trace contextRef="#ctx0" brushRef="#br2" timeOffset="177598.27">27422 5677 24575,'63'-15'0,"-23"4"0,5-2 0,-1-1 0,4-1 0,-3 0 0,7-4 0,-1 1 0,13 1 0,-6 0 0,-12-8 0,-4 14 0,-28-7 0,-10 17 0,-4-4 0</inkml:trace>
  <inkml:trace contextRef="#ctx0" brushRef="#br2" timeOffset="180063.27">30566 5453 24575,'13'-9'0,"21"-17"0,5 9 0,6-1 0,8-9 0,0-1 0,-11 10 0,-2 1 0,0-1 0,-5 3 0,-10 5 0,-14 10 0,-20 14 0,0-6 0,-3 5 0</inkml:trace>
  <inkml:trace contextRef="#ctx0" brushRef="#br2" timeOffset="180331.27">30556 5634 24575,'48'0'0,"-6"-13"0,3-5 0,4-4 0,1-4-1323,-10 3 0,0-1 1,-1 0 1322,7-4 0,-4 3 0,10-7 1229,-42 21-1229,0 10 162,-14-4 0,8 5 0,-9 0 0</inkml:trace>
  <inkml:trace contextRef="#ctx0" brushRef="#br2" timeOffset="205245.27">30726 4881 8191,'5'-6'0,"-4"-4"1265,8 9 1,-8-4 0,4 5 0</inkml:trace>
  <inkml:trace contextRef="#ctx0" brushRef="#br2" timeOffset="206200.27">30747 4848 24575,'-11'0'0,"-4"0"0,-2 5 0,-4-4 0,0 4 0,0 1 0,-9 2 0,-2 6 0,-12 6 0,1 1 0,-2 11 0,13-7 0,1 3 0,10-5 0,-1 0 0,11-5 0,-3 8 0,4 9 0,3 11 0,-1 5 0,8-11 0,0-2 0,13-7 0,4 3 0,8-4 0,9 1 0,-11-11 0,19 17 0,-9-14 0,15 12 0,2-20 0,12 7 0,-10-20 0,4 6 0,-16-8 0,1-6 0,-9-2 0,10-12 0,6-6 0,1-4 0,8-2 0,-25 7 0,9-10 0,-21 12 0,2-8 0,-4 6 0,-8-5 0,4-22 0,2 1 0,-14-7 0,8 12 0,-18-9 0,-9-8 0,-8 2 0,-2 10 0,-2 28 0,-3 4 0,-23-5 0,1 11 0,-5 3 0,2 3 0,0 6-592,7 6 0,1 5 592,-3-2 0,8 2 0,13 9 0,6-4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38:58.99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brush xml:id="br2">
      <inkml:brushProperty name="width" value="0.05292" units="cm"/>
      <inkml:brushProperty name="height" value="0.05292" units="cm"/>
      <inkml:brushProperty name="color" value="#002060"/>
    </inkml:brush>
  </inkml:definitions>
  <inkml:trace contextRef="#ctx0" brushRef="#br0">6176 7012 8191,'-6'-11'0,"2"10"5063,13 47-5063,-6-4 1409,7 10 0,5 2-1409,-4-20 0,1-2 859,1 4 1,3-4-860,20 0 6784,-14-21-6784,17-32 0,10-18 0,-14 9 0,2-6 0,4-2 0,2-3-818,-2 5-1,4-2 1,1-2 0,3-1 0,0-1 0,0 0 818,-1 0 0,2-1 0,1-1 0,0 0 0,0 0 0,-2 1 0,0 3-860,-1 1 0,-1 0 1,-1 2-1,0 1 1,0 1-1,-2 1 860,6-3 0,0 1 0,-2 1 0,-3 3 0,-5 5 0,6-3 0,-7 7 0,13-4 0,-29 14 0,-26 28 0,6-15 0,-12 17 0</inkml:trace>
  <inkml:trace contextRef="#ctx0" brushRef="#br1" timeOffset="6650">7105 13831 8191,'-5'-12'0,"4"-2"5063,1 13-5063,27-4 2818,11-3-2818,8 1 0,6 0 0,-12 2 0,3-2 231,10-2 1,8-1 0,-2 0-232,-8 2 0,-1 0 0,3 1 0,5-2 0,4 0 0,0-1 0,-3 2 854,4 0 1,-3 2 0,2-1-855,-10 0 0,2 0 0,-1 0 0,-2 2 0,1 3 0,-2 2 0,3-1 0,-2-2 0,3-1 0,0 0 0,-1 1-533,-3 2 0,-1 2 0,1-1 0,1 0 533,12 0 0,2 0 0,1 0 0,-1 0 0,-1 0 0,0 0 0,-1 0 0,1 0 0,-10 0 0,0 0 0,0 0 0,-1 0 0,-1 0-614,4 1 1,-2-1 0,0 0 0,-2-1 613,15-2 0,-2-2 0,-5 1 0,4 2 0,0 1 25,-8-3 0,4-1 0,0 1-25,0 3 0,0 1 0,0 1 0,-2-1 0,-1 0 0,-1 0 445,-5 0 1,0 0 0,-5 0-446,-4 0 0,-1 0 919,15 0 1,3 0-920,-3 0 0,2 0 0,-10 0 0,3 0 0,-3 0 982,11 0 1,-3 0-983,-2 0 0,-2 0 0,-15 0 0,0 0 525,14 0 1,4 0-526,0 0 0,4 0 0,2 0 0,5 0 0,-5 0 0,2 0 0,-1 0-299,0 0 0,5 0 0,-8 0 299,-13 0 0,-1 0 0,7 0 0,6 0 0,-3 0-463,-7 0 1,-2-1-1,3 2 463,11 2 0,2 2 0,-1-1 0,-10-3 0,-1-1 0,0 1-228,-2 3 1,0 1 0,-2-2 227,5-2 0,-1-2 0,4 1 0,0 0 0,-1 0 0,3 0 0,-1 0 0,5 0 0,1 0 0,-11 0 0,1 0 0,0 0 0,4 0 0,-2 0 0,4 0 0,1 0 0,-1 0 0,-2 0-775,6 0 1,-2-1-1,-1 1 1,1 1 774,1 2 0,1 1 0,-1 0 0,-3-2 0,1 0 0,-2-2 0,3 2 0,1 0 0,3 2 0,2 0 0,-1-1 0,-1 1 0,0 0 0,1-1 0,2 0 0,-3-2 0,3-1 0,1 0 0,-1 0 0,-1 2 0,-5 2 0,1 2 0,-2 0 0,-1 0 0,-3-2 0,-1-2 0,-3-3 0,-1 1 0,1 2 0,1 3 0,2 2 0,-3 0 0,-3-2 645,12-3 0,-2-1-645,-9 3 0,1 1 0,-3-2 0,4-6 0,-6 0 0,16 1 1270,-29-4-1270,-31 1 438,-6 4 1,-2-4-1,-3 5 1</inkml:trace>
  <inkml:trace contextRef="#ctx0" brushRef="#br1" timeOffset="7800">4687 15983 24575,'58'-22'0,"-12"1"0,7-4 0,-3 2 0,7-3 0,1 0 0,-4 2-1945,-2 0 0,-2 2 0,0 0 1945,9-6 0,0-1 0,-18 17 1732,-26 22-1732,-35 15 188,-5-2 0,-2 0 1,0 3-1,0-5 1</inkml:trace>
  <inkml:trace contextRef="#ctx0" brushRef="#br1" timeOffset="8033">4778 16210 24575,'53'-15'0,"0"0"0,2-6 0,5-3 0,-3 2 0,1-1 0,4 1 0,-1 0-479,-14-1 0,-5 3 479,8 7 314,-27 0-314,1 13 0,-11 0 0,4 0 0</inkml:trace>
  <inkml:trace contextRef="#ctx0" brushRef="#br1" timeOffset="8599">7279 15837 10512,'-6'-5'0,"11"-1"5047,35-23-5047,4 9 0,-7 2 0,2 0 1223,-6 5 0,0 2-1223,13-1 0,-1 0 1412,14-8-1412,-2 7 1289,-46 7 1,-8 6-1,-7 0 1</inkml:trace>
  <inkml:trace contextRef="#ctx0" brushRef="#br1" timeOffset="8800">7367 15946 24575,'39'0'0,"20"-15"0,-27 6 0,0 0 0,31-10 0,-4-9 0,-38 20 0,-3-6 0,-18 10 0</inkml:trace>
  <inkml:trace contextRef="#ctx0" brushRef="#br1" timeOffset="10833">9846 15675 24575,'28'-13'0,"19"-14"0,-14 11 0,2-1 0,2-1 0,-2 2 0,13 0 0,-21 5 0,-22 10 0,-5-4 0</inkml:trace>
  <inkml:trace contextRef="#ctx0" brushRef="#br1" timeOffset="11017">9923 15772 24575,'11'0'0,"21"0"0,9-12 0,7 4 0,-15-6 0,-19 9 0</inkml:trace>
  <inkml:trace contextRef="#ctx0" brushRef="#br1" timeOffset="11966">12665 15694 24575,'41'-15'0,"0"3"0,6-2 0,10-10 0,3-1-2226,3 4 1,1 1 2225,0-2 0,-4 1 0,-22 8 0,-2 2 341,24-8 0,-29 8 0,-9 6 0</inkml:trace>
  <inkml:trace contextRef="#ctx0" brushRef="#br1" timeOffset="12150">12903 15807 24575,'51'-18'0,"-1"-1"0,9 1 0,3-1 0,-15 1 0,1 0 0,-1 0-596,16-2 0,-4 1 0,-19 6 0,-6 2 0,-2 0 0</inkml:trace>
  <inkml:trace contextRef="#ctx0" brushRef="#br1" timeOffset="14666">15810 14038 8191,'0'-11'0,"0"0"5063,0 1-5063,-5-1 2818,-5 5-2818,-11 1 1719,-34 5-1719,4 5 0,-4 2 0,0-7 0,-1 2 1510,9 7 1,-2 3 0,3-3-1511,-5-7 0,0 1 0,8 7 0,-3 3 0,3-2-179,-12-2 0,1 1 179,-8 11 0,1 7 0,21-5 0,1 2 0,4 4 0,-7 14 0,3 5 0,9-8 0,-1 2 0,4 1 0,6-1 0,2 1 0,1 2-844,-1 3 1,1 2-1,1-1 844,-4 14 0,3-2 0,5-4 0,0-5 0,2-20 0,2 0 0,6 6 0,4 3 0,1-2 0,2 1 0,2 3 0,2 1 664,5-3 1,1-1-665,9 15 167,-8-15 0,2 1-167,5 6 0,2 1 0,-5-8 0,1 2 0,0-2 848,9 7 1,1-2-849,-2-5 0,0-3 0,12 7 0,-13-17 0,4 0 0,4 0 0,3 0 0,9 4 0,3-1 0,10-8 0,0-4-418,-11-5 1,-1-3 417,2-3 0,-2-3 0,-11-4 0,0 0-51,19 0 0,2 0 51,-1-5 0,3-1 0,-7 1 0,2-1 0,0-2 0,-5-2 0,-2-3 0,3-1 0,-3-2 0,2-2 0,1-1 0,-4 0-45,4-3 1,-2 1-1,1-2 45,6-5 0,0-2 0,-3 0 0,4-5 0,-6 1 0,-12 8 0,-3 0 0,-3 1 0,-1 1-157,12-14 157,-4-2 0,-1-5 0,-14 6 0,0-1 0,4-2 719,-4 2 0,-2-3-719,-5-14 0,-4 27 0,-1-2 54,-6-9 0,-3 0-54,1 7 0,0 0 0,-4-12 0,-2 0 0,1 10 0,0 1 370,-5-7 0,0 3-370,2-17 89,-6 19 0,-2 1-89,3 4 0,-1-1 0,-6-10 0,-4 0 0,-4 5 0,-2 1 0,-2-4 0,-1 3 0,7 12 0,-2 0 0,-15-10 0,-2 1 0,12 16 0,-2 0 0,-5-4 0,-6-1 0,3 2-271,0 1 1,0 2 270,-7-2 0,1 3 0,-12-5 0,9 9 0,-2 0 0,4-1 0,-1 1 0,-19-5 0,2 3-393,22 6 0,2 1 393,-2-5 0,3 3 0,6 8 0,-29-15 0,6 1 0,7 9 0,-5 4-68,2 4 1,2 3-1,13-2 1,2 3 0,-14 14-1</inkml:trace>
  <inkml:trace contextRef="#ctx0" brushRef="#br1" timeOffset="46298">26482 806 24575,'0'52'0,"0"8"0,0-16 0,0 2 0,-3-10 0,1-4 0,1-1 0,-4-15 0,5-6 0</inkml:trace>
  <inkml:trace contextRef="#ctx0" brushRef="#br1" timeOffset="46548">26640 1151 24575,'-6'35'0,"-1"-5"0,0-4 0,-4 4 0,3-3 0,1 0 0,1-8 0,6-13 0,0-1 0</inkml:trace>
  <inkml:trace contextRef="#ctx0" brushRef="#br1" timeOffset="47581">27208 2410 8191,'-6'26'0,"1"14"2159,4-6 1,2 1-2160,-1 16 2904,0-5-2904,0-26 452,0 1 0,0-9 0,0-3 0</inkml:trace>
  <inkml:trace contextRef="#ctx0" brushRef="#br1" timeOffset="47815">27356 2768 24575,'-6'32'0,"4"-3"0,-10 20 0,6-21 0,-2 1 0,3-13 0,5-4 0,0-3 0</inkml:trace>
  <inkml:trace contextRef="#ctx0" brushRef="#br1" timeOffset="48116">27650 2540 24575,'0'29'0,"0"9"0,0 27 0,0-13 0,0 3 0,0-26 0,0-8 0,0-5 0,0-5 0,0-6 0</inkml:trace>
  <inkml:trace contextRef="#ctx0" brushRef="#br1" timeOffset="48364">27981 2593 24575,'0'20'0,"0"10"0,6-7 0,-4 6 0,4 1 0,-6 10 0,-18 2 0,4-12 0,-6-12 0,10-18 0</inkml:trace>
  <inkml:trace contextRef="#ctx0" brushRef="#br1" timeOffset="48500">28205 2365 8191,'35'-26'0,"-6"11"0,3 0 2531,4-4 1,-1 1-2532,0 5 0,-3 2 0,0-1 0,-22 12 0</inkml:trace>
  <inkml:trace contextRef="#ctx0" brushRef="#br1" timeOffset="48720">28411 2846 24575,'-6'15'0,"5"-3"0,-11 7 0,5-3 0,0 17 0,-3-13 0,9 3 0,-4-19 0</inkml:trace>
  <inkml:trace contextRef="#ctx0" brushRef="#br1" timeOffset="50116">28860 2435 8191,'30'-24'0,"-5"11"5063,19-4-5063,-14 15 2818,-14-2-2818,-5 8 1719,-6 7-1719,-16-13 6784,-1 2-6784,-11-10 0,-7 3 0,11 7 0,-5 0 0,9 0 0,3 0 0,1 5 0,6 1 0,10 5 0,-4 4 0,4-3 0,-5 3 0,0 0 0,0 2 0,0 5 0,-5-10 0,4 6 0,-4-11 0,5 8 0,5-9 0,15 4 0,-6-4 0,15 11 0,-17 0 0,-2 6 0,-5-2 0,-16 4 0,-1-7 0,-13 6 0,8-12 0,0-2 0,6-5 0,-4-11 0,8-21 0,-2 15 0,9-13 0</inkml:trace>
  <inkml:trace contextRef="#ctx0" brushRef="#br1" timeOffset="50533">29263 2346 24575,'5'-6'0,"1"1"0,17-3 0,-5 5 0,10-5 0,-7 8 0,-10 5 0,-2 10 0,-9 10 0,-3 7 0,-4 4 0,-12 27 0,6-22 0,-1-2 0,-6 6 0,1-13 0,17-25 0,-4 2 0</inkml:trace>
  <inkml:trace contextRef="#ctx0" brushRef="#br1" timeOffset="51098">29722 2298 24575,'-15'-6'0,"-2"6"0,-1 10 0,7 2 0,5 7 0,6-7 0,9-2 0,7-5 0,2-5 0,2-5 0,-5 4 0,-8 22 0,3 36 0,-9-22 0,-2 2 0,0-2 0,2-2 0,5 17 0,-5-33 0,6-2 0,-7-10 0</inkml:trace>
  <inkml:trace contextRef="#ctx0" brushRef="#br1" timeOffset="51296">29878 2682 24575,'11'-5'0,"-5"4"0,-2-4 0</inkml:trace>
  <inkml:trace contextRef="#ctx0" brushRef="#br1" timeOffset="51998">30393 2371 24575,'-5'16'0,"4"1"0,-4 4 0,5-4 0,6 3 0,5-13 0,7 2 0,-1-9 0,-1-35 0,-22 8 0,0-18 0,-9 20 0,40 15 0,17 4 0,22 14 0,-19 4 0,-16 13 0,-23-5 0,0-3 0,-6-2 0,0-5 0,10-4 0,-3-1 0,13-14 0,-8-16 0,7-16 0,-21 8 0,-3-4 0,-16 30 0,-10-2 0,-1 21 0,9-9 0,5 9 0</inkml:trace>
  <inkml:trace contextRef="#ctx0" brushRef="#br1" timeOffset="53249">26701 2229 10434,'-11'0'0,"-8"22"4372,1 26-4372,10-14 0,1 5 0,1 6 0,2 2 0,-3 1 0,2 4 0,3 0 0,2 5 0,-1 0 0,-3 3 0,-1 1 0,1 0 122,3 0 1,2 0-1,-1-2-122,0-10 0,0-1 0,0-5 0,0-5 0,0-4 1840,0 23-1840,0-21 4401,11 1-4401,18-24 0,21-3 0,-10-5 0,3-4-467,8-6 0,8-3 467,-5 7 0,8 1 0,4 0 0,2-2-635,-7-2 1,3-1-1,1-2 1,2 1 0,3 1 634,-14 2 0,3 1 0,2 0 0,0-1 0,2 2 0,-2-1 0,0 0 0,-2 0-626,1-1 1,-2 1 0,0 0 0,-1 0-1,1-1 1,-1 1 0,1-2 625,1 0 0,0-2 0,2 0 0,-2 0 0,0 1 0,-2 0 0,-2 1-378,6 2 1,-4 2 0,-1 1 0,1-2 0,3-2 377,-5-3 0,2-1 0,2-2 0,1 0 0,0-1 0,0 1 0,-1 2 0,6 0 0,-1 1 0,0 1 0,1 0 0,0-1 0,1-2 0,-2 0 0,1-1 0,1-1 0,0-1 0,-1 0 0,0 1 0,-3 0 0,2 0 0,-1 0 0,-1 0 0,-2-1 0,-2 2 0,-2-1 0,6-1 0,-2-1 0,-4 1 0,-2 0 0,2-2 0,-2 0 0,-8 1 0,-8 0 0,-4-1 313,-4-2 0,1-3-313,4-6 0,2-2 0,3-12 0,1-2 1140,-1 3 1,-1-2-1141,-2-2 0,-3 1 0,-5 9 0,-2-2 2409,5-14 0,-4-5-2409,-4 2 0,-3-2 0,-6 10 0,-2-2 0,-4 1 0,-7-13 0,-4 5 0,-1 15 0,-4 3 3982,-23-19-3982,4 32 0,0 3 0,-7 0 0,-17 0 0,-9 3-908,3 5 1,-6 2 0,-4 0 907,14 0 0,-4 0 0,-2 0 0,0 0 0,1 3-399,-5 1 0,1 3 1,-1 0-1,-5-1 399,7-1 0,-5 0 0,-2-1 0,-1 0 0,1 1 0,2 1-685,5 2 0,2 1 1,0 0-1,-1 1 0,0 0 1,-3 0 684,6-1 0,-2 0 0,0 0 0,-2 0 0,0 0 0,-1 0 0,1 1 0,0 0 0,0 0 0,0 0 0,0 1 0,-1 0 0,1 0 0,-2 0 0,0 0 0,-1 1 0,-1 0 0,-1 1 0,-2-1 0,0 1 0,0 1 0,0-1 0,0 0 0,2 0 0,1-1 0,-1 1 0,3-1 0,0 1 0,0-1 0,1 0 0,-1 0 0,0 1 0,-1 0 0,2-1 0,-1 1 0,-1 0 0,0 0 0,0 0 0,1 0 0,1 0 0,3 0 0,2 0-565,-8 2 0,2-1 0,3 1 0,1-1 0,3 0 1,2 0 564,-9 1 0,3-1 0,3-1 0,5 2 0,-21 2 0,15 1 1169,19 5-1169,4-9 0,22 0 0,-2-2 0</inkml:trace>
  <inkml:trace contextRef="#ctx0" brushRef="#br1" timeOffset="55331">26154 2436 24575,'5'25'0,"0"6"0,5 25 0,-7-8 0,16-3 0,-12-20 0,27-28 0,-1-25 0,-2-1 0,4-5-810,4-8 0,5-6 810,-9 12 0,4-3 0,1-2 0,1 2-522,2 1 0,0 2 0,1-1 0,0-1 522,1-2 0,0-3 0,-1 3 0,-2 3 0,2 5 0,-2 2 0,-5 5 0,-4 4 0,-5 4 0,-4 3 0,-9 13 0,0-4 0,-8 5 0,2 0 0</inkml:trace>
  <inkml:trace contextRef="#ctx0" brushRef="#br1" timeOffset="57215">30188 3462 24575,'20'-6'0,"18"-4"0,3-3 0,7-5 0,-6 2 0,3-1 0,1 0-1739,2 3 1,0-1-1,1 1 1739,2-4 0,0 0 0,-3 3 0,0 1 0,-2 1 175,9 1 0,-4 1-175,3-2 1096,3 4-1096,-59 22 0,-29 23 0,-10 5 0,3-4 0,18-17 0</inkml:trace>
  <inkml:trace contextRef="#ctx0" brushRef="#br1" timeOffset="57550">30372 3788 24575,'33'-23'0,"0"1"0,15-10 0,5-1 0,-13 10 0,2 1 0,2 0-1424,12-7 0,2 0 0,0 2 1424,0 4 0,1 3 0,-4 0 0,4-4 0,-6 4 0,12 7 328,-61 16 1,-1 0 0,-9 6-1</inkml:trace>
  <inkml:trace contextRef="#ctx0" brushRef="#br1" timeOffset="65914">22226 16719 24575,'0'42'0,"0"1"0,0 6 0,0 3 0,0 10 0,0 0-954,0-9 0,0-3 954,1-12 0,-2-3 0,-8 11 615,7-11-615,-6-10 79,8-5 0,0-14 0,0-1 0</inkml:trace>
  <inkml:trace contextRef="#ctx0" brushRef="#br1" timeOffset="66849">21838 17149 24575,'41'-14'0,"8"6"0,-7 2 0,13-4 0,1 8 0,-2-3 0,6 0-3277,-11 0 0,2 1 0,0 0 2780,0 3 1,0 1-1,1-2 497,6-1 0,1-2 0,-2 1 128,-10 3 1,-2 2 0,1-1-129,4 0 0,2 0 0,1 0 0,2 0 0,2 0 0,2 0 0,-2 0 0,2 1 0,2-1 0,0-1 0,-7-1 0,0-1 0,2 0 0,0 0 0,2 1 0,-1 1 0,1 1 0,1 0 0,1 0 0,0-1 0,1 0-304,3-3 1,2 0 0,0-2 0,0 1 0,-2 0-1,-1 2 304,-1 1 0,-2 2 0,-1 0 0,1 0 0,3-2 0,0-1 0,2-2 0,2 0 0,1-1 0,-2 2 0,-3 0-276,1 2 1,-3 2 0,0 0-1,1 0 1,2-1 275,0-1 0,3 0 0,1 0 0,1-1 0,-2 1 0,-3-1 76,0 0 0,-2 0 1,0 0-1,-2 1 1,0-1-77,-4 2 0,0 1 0,-1 0 0,-2-1 0,-2 0 0,15-3 0,-4-2 0,0 2 0,-2 3 0,1 2 0,-1-1 0,-1 0 0,1 0 0,2 0 83,-1 0 1,2 0 0,2 0 0,0 0-84,-11 0 0,-1 0 0,1 0 0,1 0 0,1 0 0,1 0 0,2 0 0,2-1 0,-1 1 0,-1 0 0,-2 1 0,0 1 0,-1 1 0,-2 1 0,0-1 0,-1-1 0,13-1 0,-1-1 0,-2 1 0,-3 0 0,0 3 0,-4 2 0,0-2-22,1-3 1,0-2 0,0 1 21,-3 0 0,0 0 0,3 0 464,3 0 0,3 0 1,2 1-1,-1-2-464,-2-2 0,-2-1 0,2 0 0,2 1 0,-2 2 0,3 2 0,0-1 0,0-1 0,-5-1-210,0-3 1,-4-3 0,0 1 0,-2 1 209,-2 5 0,0 1 0,-2 1 0,-4-4 0,15-9 0,-2-1 0,-8 7 0,4 2 0,-3 0 1941,13-4 0,-1 0-1941,3-3 0,-5 2 0,-22 9 0,-6-2 2715,3-13-2715,-26 9 1678,-23-10-1678,-19 9 0,3-1 0,3 8 0</inkml:trace>
  <inkml:trace contextRef="#ctx0" brushRef="#br1" timeOffset="67317">29231 16662 24575,'-6'50'0,"1"12"0,5-15 0,0 2 0,0-5 0,0-4 0,0 10 0,0-17 0,5-18 0,-4-4 0,-13-5 0,8-2 0,-13-4 0</inkml:trace>
  <inkml:trace contextRef="#ctx0" brushRef="#br1" timeOffset="68414">26111 16720 24575,'0'11'0,"0"8"0,0 41 0,-8 0 0,7-21 0,0 0 0,-8 18 0,9-30 0,-5-3 0,4-13 0,-4 5 0,-4-3 0,7-2 0,-7-5 0</inkml:trace>
  <inkml:trace contextRef="#ctx0" brushRef="#br1" timeOffset="69631">22090 17758 8191,'0'13'0,"0"21"4887,8 27-4887,-6-2 1420,3-22 0,-1-2-1420,-4 5 1741,0 6-1741,5-25 0,-4-11 0,4-5 0</inkml:trace>
  <inkml:trace contextRef="#ctx0" brushRef="#br1" timeOffset="70633">26234 17573 24575,'3'0'0,"4"-5"0,23 4 0,-2-4 0,-6 14 0,-4-2 0,-16 8 0,2 17 0,-29 29 0,12-27 0,-1 0 0,-3 1 0,-1-4 0,-9 5 0,21-20 0,10-10 0,20-1 0,8-5 0,11-9 0,-5 7 0,17-15 0,-15 15 0,2-7 0,-22 9 0,-9-5 0,-6 4 0,0-4 0</inkml:trace>
  <inkml:trace contextRef="#ctx0" brushRef="#br1" timeOffset="71597">29486 17560 8191,'5'-12'0,"5"-2"5063,11 13-5063,-4-4 2818,5 14-2818,-16 8 1719,0 4-1719,-6 0 6784,8 7-6784,-1-15 0,8 15 0,-9-12 0,3 0 0,-8 3 0,4-3 0,-5 1 0,0-2 0,-9-9 0,2-2 0,-8-4 0,-1 5 0,-1-4 0,-4 4 0,4-5 0,6 0 0,6 0 0</inkml:trace>
  <inkml:trace contextRef="#ctx0" brushRef="#br1" timeOffset="75965">22633 17022 24575,'-6'26'0,"5"9"0,-6-8 0,7 5 0,0-7 0,0-13 0,0-3 0</inkml:trace>
  <inkml:trace contextRef="#ctx0" brushRef="#br1" timeOffset="76468">23327 16968 24575,'-11'6'0,"5"8"0,1-2 0,5 4 0,0 4 0,-6-4 0,5 9 0,-10-3 0,10 4 0,-4-10 0,5-6 0,0-5 0</inkml:trace>
  <inkml:trace contextRef="#ctx0" brushRef="#br1" timeOffset="76781">23603 17063 24575,'0'15'0,"5"10"0,-4 7 0,10 18 0,-10-16 0,10-1 0,-10-18 0,4-9 0,-5-1 0</inkml:trace>
  <inkml:trace contextRef="#ctx0" brushRef="#br1" timeOffset="77116">24140 17017 9491,'0'11'0,"0"4"5116,0 11-5116,0-3 2617,0 11-2617,12-9 0,-8-7 0,8-6 0</inkml:trace>
  <inkml:trace contextRef="#ctx0" brushRef="#br1" timeOffset="77352">24452 17066 24575,'0'11'0,"6"4"0,-5 1 0,11 10 0,-10-13 0,4 0 0</inkml:trace>
  <inkml:trace contextRef="#ctx0" brushRef="#br1" timeOffset="77583">24946 17022 24575,'5'6'0,"-4"8"0,9-7 0,-9 8 0,3 0 0,-4-3 0,0-2 0,0-5 0</inkml:trace>
  <inkml:trace contextRef="#ctx0" brushRef="#br1" timeOffset="77765">25246 16988 24575,'0'26'0,"0"-3"0,0-12 0,0-5 0,0-2 0</inkml:trace>
  <inkml:trace contextRef="#ctx0" brushRef="#br1" timeOffset="77949">25407 17010 24575,'12'21'0,"0"-4"0,0-2 0,-6-9 0,-2-1 0</inkml:trace>
  <inkml:trace contextRef="#ctx0" brushRef="#br1" timeOffset="78164">25727 17069 24575,'0'15'0,"0"-3"0,5-2 0,-4-5 0,4-5 0</inkml:trace>
  <inkml:trace contextRef="#ctx0" brushRef="#br1" timeOffset="80132">23784 15956 8191,'6'4'0,"5"44"2503,-6-14 0,-1 4-2503,1 9 0,0 3 1412,-5-2 1,0-4-1413,0 12 0,0-18 0,0-24 0</inkml:trace>
  <inkml:trace contextRef="#ctx0" brushRef="#br1" timeOffset="80332">23968 16303 24575,'0'-6'0,"0"1"0</inkml:trace>
  <inkml:trace contextRef="#ctx0" brushRef="#br1" timeOffset="80665">24122 16100 24575,'9'13'0,"9"9"0,20 26 0,-8-12 0,-5 2 0,-18-16 0,-11-1 0,-9-1 0,-4-8 0,0-2 0,11-5 0,1-5 0</inkml:trace>
  <inkml:trace contextRef="#ctx0" brushRef="#br1" timeOffset="80833">24240 16009 24575,'20'-25'0,"29"-15"0,-5 19 0,4-9 0,-16 20 0,-26 5 0,-1 5 0</inkml:trace>
  <inkml:trace contextRef="#ctx0" brushRef="#br1" timeOffset="81364">24492 16092 24575,'-6'26'0,"1"-3"0,14-8 0,3-3 0,9-2 0,-5-5 0,0-10 0,-6-6 0,1 4 0,-5-11 0,-1 6 0,-11-9 0,-1 5 0,-5 1 0,-4 4 0,4 5 0,-3 1 0,9 5 0,1 0 0</inkml:trace>
  <inkml:trace contextRef="#ctx0" brushRef="#br1" timeOffset="81649">24805 16109 24575,'0'10'0,"10"-4"0,9-1 0,4-10 0,1-10 0,-13-7 0,-19-8 0,0 8 0,-16 8 0,8 9 0,-1 5 0,6 0 0,7 0 0</inkml:trace>
  <inkml:trace contextRef="#ctx0" brushRef="#br1" timeOffset="81966">24929 16038 24575,'0'27'0,"0"3"0,15-9 0,-7-4 0,13-8 0,-5-9 0,4 0 0,11-13 0,-13-4 0,-1-4 0,-17 1 0,-17 5 0,4 8 0,-16-7 0,4 12 0,12-4 0,-1 6 0</inkml:trace>
  <inkml:trace contextRef="#ctx0" brushRef="#br1" timeOffset="82300">25155 16038 24575,'0'10'0,"5"5"0,-4 2 0,13-6 0,-7 3 0,17-13 0,3 4 0,9-11 0,-4 4 0,-5-13 0,-17 8 0,1-17 0,-19 6 0,-13-5 0,1 12 0,-14 11 0,27 1 0,-2 5 0</inkml:trace>
  <inkml:trace contextRef="#ctx0" brushRef="#br1" timeOffset="82652">25506 16023 24575,'0'27'0,"0"-6"0,9-1 0,-2-8 0,9-2 0,-1-10 0,1-10 0,0-16 0,-6 3 0,-14-4 0,-20 21 0,9 1 0,-7 10 0</inkml:trace>
  <inkml:trace contextRef="#ctx0" brushRef="#br1" timeOffset="82952">25890 15929 11929,'10'10'0,"5"6"4832,3 13-4832,-4 0 2201,-3-13-2201,-10 4 1239,-5-8-1239,-5 7 0,-1-11 0,4 1 0</inkml:trace>
  <inkml:trace contextRef="#ctx0" brushRef="#br1" timeOffset="83115">26067 15928 24575,'33'-26'0,"1"0"0,4 3 0,6 0 0,-1 3 0,12 0 0,1 2-935,-5-1 0,4 0 0,-4 1 935,8-2 0,-7 3 0,-17 4 0,-6 3 0,-6 1 0</inkml:trace>
  <inkml:trace contextRef="#ctx0" brushRef="#br1" timeOffset="87280">22213 17619 24575,'-5'-6'0,"4"-4"0,-9 9 0,4-8 0,-17 7 0,9-7 0,-13 7 0,-7-2 0,-23 4 0,14-1 0,-1 2 0,9 2 0,-1 2 0,-9-1 0,2 3 0,-13 16 0,23-8 0,1 2 0,-22 13 0,16-1 0,12-11 0,11-6 0,3 12 0,0 4 0,4 29 0,2-14 0,6 12 0,0-16 0,0 8 0,8 10 0,3 4 0,6-28 0,3-1 0,1 9 0,12-6 0,-20-19 0,3 4 0,1-3 0,0-5 0,0 7 0,-6-17 0,1 7 0,-1-4 0,8-4 0,8 4 0,10-5 0,11 0 0,-14 0 0,13-6 0,-7-5 0,14-10 0,6-5 0,-15 4 0,-8-1 0,-16 9 0,9-5 0,1-8 0,1 0 0,-7 3 0,-10 8 0,-4 5 0,0-5 0,-5 0 0,4-15 0,-2-1 0,0 0 0,-2 2 0,-6 14 0,0-12 0,0 5 0,-6-11 0,4 12 0,-9 2 0,10 9 0,-9-5 0,4-1 0,-9-4 0,-1 0 0,-5 10 0,-1-8 0,-21 12 0,24-3 0,-12 5 0</inkml:trace>
  <inkml:trace contextRef="#ctx0" brushRef="#br1" timeOffset="89415">26566 17389 24575,'-11'-5'0,"5"-1"0,-3 0 0,2 1 0,-8 1 0,-6 2 0,-18-2 0,5 8 0,-2 1 0,-20-2 0,19 3 0,2 4 0,-4 9 0,-1 9 0,-4 13 0,14-10 0,1-1 0,15-9 0,-6 12 0,4 8 0,2 5 0,8-6 0,0-10 0,4-10 0,-4 1 0,11 4 0,2 2 0,-1-5 0,10 4 0,-5-3 0,9 2 0,14 7 0,-9-9 0,4-8 0,-12-1 0,-6-12 0,13 8 0,4-8 0,11 4 0,-7-6 0,-4 0 0,-7 0 0,-1 0 0,10 0 0,2 0 0,12-13 0,-2 4 0,-1-25 0,-10 16 0,-4-9 0,-4 1 0,-4-11 0,7-18 0,-17 5 0,-2 16 0,-1 0 0,-6-17 0,0-6 0,0 9 0,0 1 0,-6 8 0,4 4 0,-13 14 0,8 15 0,-14-10 0,3 9 0,-5-3 0,2 11 0,9 1 0,3 4 0</inkml:trace>
  <inkml:trace contextRef="#ctx0" brushRef="#br1" timeOffset="91749">21729 14590 8191,'-5'-6'0,"4"11"2531,-1 23 1,-1 11-2532,2 2 0,2 2 0,7 9 0,-1 0 0,-6-9 0,2-5 0,25 4 2818,-16-12-2818,13-15 1719,13-6-1719,-5-25 0,6-14 0,0 1 0,-2 6 0,0 1 0,6-6 280,0-1 1,6-6 0,4-3 0,2-2 0,0 2 0,-1 2-281,-4 5 0,0 2 0,0 1 0,0-1 0,1 1 0,2-2 0,-2 0 0,2-2 0,0-1 0,1 1 0,-1 0 0,0 3 0,-3 2-565,7 0 0,-1 2 0,-1 3 0,-3 0 0,-5 1 565,7-8 0,-6 1 0,-10 13 0,-2 22 0,-58 28 0,1-6 0,-2 6 0</inkml:trace>
  <inkml:trace contextRef="#ctx0" brushRef="#br1" timeOffset="94399">28236 14660 24575,'5'35'0,"-1"1"0,2 14 0,1 2 0,2 0 0,0-2 0,-3-4 0,1-5 0,13-1 0,-3-34 0,12-16 0,7-12 0,1-8 0,2-7 0,1-2-1036,2-2 0,1-1 0,3-4 1036,-3 3 0,4-5 0,1-2 0,1 1 0,-1 3 0,-6 6 0,1 1 0,-1 1 0,0 1 0,1 0-805,0 0 1,1 0-1,0 1 1,-1 1 0,-1 2 804,4-1 0,-1 1 0,-1 2 0,-3 4 0,17-7 0,-5 6-37,-21 12 1,-2 2 36,19-14 0,-34 27 0,-9 5 0,-2-2 0,-4 7 0</inkml:trace>
  <inkml:trace contextRef="#ctx0" brushRef="#br1" timeOffset="118181">6627 2296 24575,'-25'-23'0,"5"4"0,5 12 0,9-3 0,-4 9 0,-5 1 0,2 1 0,-13 18 0,6 3 0,-3 38 0,8-21 0,1 0 0,7-3 0,2 0 0,-4 1 0,3-3 0,6-4 0,0-1 0,14-12 0,-1-1 0,17-9 0,-12-7 0,8-10 0,-4-23 0,0-1 0,2-6 0,-8 0 0,-1-5 0,0 0-193,2 1 0,0-2 0,-2 0 193,1-10 0,-2-1 0,-2 5 0,-3 7 0,-1 5 0,3 2 0,-3 11 0,-7 23 0,-6 40 0,-4 27 0,7-7 0,0 3-133,-7-7 0,-3 3 0,4-3 133,6 7 0,1-7 0,-4-1 0,23-32 0,-9-14 0,8-5 0</inkml:trace>
  <inkml:trace contextRef="#ctx0" brushRef="#br1" timeOffset="118514">7143 1945 24575,'-11'-12'0,"1"2"0,-6 16 0,9 13 0,-5 10 0,0 9 0,6 6 0,1 5 0,0 3-519,-2-5 1,-1 3-1,-1 1 1,3 0 518,1 6 0,1 2 0,1 0 0,-1-3-699,-4 12 1,-1-3-1,3-5 699,5 4 0,-1-7 0,-9-14 0,-2-6 0,1-7 0,-12-10 0,-5-11 0,16-9 0,-4 0 0</inkml:trace>
  <inkml:trace contextRef="#ctx0" brushRef="#br1" timeOffset="118681">6799 2720 24575,'5'-11'0,"5"-1"0,31-12 0,19-5 0,-29 15 0,0 0 0,25-6 0,-36 14 0,-11 6 0</inkml:trace>
  <inkml:trace contextRef="#ctx0" brushRef="#br1" timeOffset="118849">7278 2600 24575,'0'0'0</inkml:trace>
  <inkml:trace contextRef="#ctx0" brushRef="#br1" timeOffset="119348">7803 2453 9224,'0'-15'0,"-9"1"5120,-2-3-5120,-10 9 2660,5 2-2660,-20 30 0,6 24 0,-1 4 0,13 11 0,11-33 1579,6-6-1579,1-4 5992,15-13-5992,12-16 0,12-26 0,-1-9 0,-16 15 0,-2-3 0,12-23 0,-3-4 0,-13 9 0,-6 2 0,-7 11 0,-1 3 0,14-28 0,-25 84 0,2 16 0,1 9 0,-1 10 0,3 2 0,5-5 0,2-3 0,1 13 0,11-40 0</inkml:trace>
  <inkml:trace contextRef="#ctx0" brushRef="#br1" timeOffset="119831">8022 2562 24575,'28'-29'0,"-9"3"0,-4 8 0,-24 7 0,-4 16 0,-19 26 0,19-5 0,-2 10 0,15-21 0,9-4 0,3-5 0,18-2 0,18-38 0,-17 13 0,0-2 0,-2-5 0,-2 0 0,0 3 0,-2 5 0,1 6 0,-2 25 0,-13 2 0,-2 24 0,-1-7 0,-5 8 0,5-8 0,-8-5 0,-5-6 0,-6-7 0,-10-2 0,3-5 0,-2-5 0,8-9 0,6 6 0,0-6 0</inkml:trace>
  <inkml:trace contextRef="#ctx0" brushRef="#br1" timeOffset="120099">8585 2492 24575,'-21'5'0,"4"5"0,-6 10 0,15 19 0,-5-10 0,13 8 0,10-25 0,-3 2 0,3-13 0,-5 4 0</inkml:trace>
  <inkml:trace contextRef="#ctx0" brushRef="#br1" timeOffset="120380">8750 2455 24575,'4'16'0,"-2"1"0,2-1 0,-4 4 0,0-4 0,-4 5 0,21-40 0,4-9 0,1-1 0,2 0 0,12-5 0,-12 15 0,-15 19 0</inkml:trace>
  <inkml:trace contextRef="#ctx0" brushRef="#br1" timeOffset="120549">9019 2475 24575,'0'38'0,"0"-3"0,-4-13 0,2-5 0,-2-7 0,4-5 0</inkml:trace>
  <inkml:trace contextRef="#ctx0" brushRef="#br1" timeOffset="120696">9054 2157 8191,'0'-6'0,"0"1"0</inkml:trace>
  <inkml:trace contextRef="#ctx0" brushRef="#br1" timeOffset="121082">9176 2167 24575,'-5'46'0,"0"0"0,-3 5 0,-3 2 0,0-10 0,-2 2 0,1-3 0,-3 9 0,3-6 0,4 6 0,13-44 0,24-42 0,-4 3 0,0 8 0,1 3 0,8 2 0,-15 16 0,19 14 0,-21 22 0,0 7 0,-13-2 0,-15-22 0,-6 0 0,-5-10 0,5-2 0,7-4 0,5 0 0</inkml:trace>
  <inkml:trace contextRef="#ctx0" brushRef="#br1" timeOffset="121398">9466 2622 24575,'27'-7'0,"9"-14"0,-13 11 0,13-18 0,-23 6 0,0 2 0,-22-1 0,2 15 0,-22 6 0,7 14 0,-14 32 0,11 2 0,24-14 0,5 0 0,5 10 0,31-8 0,-3-19 0,2-4 0,9-1 0,15 3 0,-46-15 0</inkml:trace>
  <inkml:trace contextRef="#ctx0" brushRef="#br1" timeOffset="122035">5790 3154 24575,'44'0'0,"-5"-3"0,8-2 0,6 1 0,-3-1 0,4 1 0,5-1 0,2 0 0,3 0-1229,-12 1 0,3 0 0,2 0 0,1-1 1,2 1-1,1 0 0,0 1 0,1-1 1112,-4 1 1,1 0 0,1 1 0,1 0 0,1 0 0,-1-1 0,1 1-1,-1 0 1,-1-1 0,-2 1-174,8-2 1,-1 0-1,-1 0 1,0 0-1,-1 0 1,0 0-1,-1 1 1,1 1 289,-3 0 0,1 2 0,0 0 0,0 0 0,-1 0 0,-2 0 0,-3-1 0,-2 0 180,8-1 1,-5-1-1,-1 0 1,-1 0-1,1 0-180,6 0 0,1 0 0,-1 0 0,-1 1 0,-4 0 0,11 1 0,-4 0 0,-2 0 0,-2-4 0,-2 0 0,-11 2 0,-4 3 0,-40 0 0,-11 0 0</inkml:trace>
  <inkml:trace contextRef="#ctx0" brushRef="#br1" timeOffset="126531">4554 3870 24575,'0'15'0,"0"-3"0,0 16 0,-6 0 0,-1 13 0,-1-14 0,2-2 0,1-19 0,4 7 0,-9-5 0,9-12 0,-4-12 0,14-44 0,-4 22 0,2-1 0,6 1 0,0 1 0,0-27 0,7 37 0,-19 42 0,14 44 0,-9-25 0,1 4 0,3 16 0,1-1 0,7 4 0,-3-6 0,-5-36 0,5-22 0,-8-4 0,15-15 0,-18-4 0,17-21 0,-19-8 0,2-6 0,-6 21 0,-7 21 0,7 18 0,-2 5 0</inkml:trace>
  <inkml:trace contextRef="#ctx0" brushRef="#br1" timeOffset="126800">4862 3974 24575,'0'22'0,"5"-7"0,1-10 0,11-19 0,-5 6 0,0-12 0,-7 9 0,-5 0 0,0 0 0,-5 5 0,4 2 0,-4 4 0</inkml:trace>
  <inkml:trace contextRef="#ctx0" brushRef="#br1" timeOffset="127016">5165 3876 24575,'-11'6'0,"5"-1"0,1-5 0</inkml:trace>
  <inkml:trace contextRef="#ctx0" brushRef="#br1" timeOffset="127614">5383 3862 24575,'-6'15'0,"1"2"0,10-6 0,1-1 0,5-10 0,-1-5 0,-4-1 0,-1-5 0,-5 0 0,-5-9 0,-2-6 0,1-7 0,0 7 0,19 4 0,0 11 0,13 4 0,-3 16 0,4 36 0,-19-15 0,-1 5 0,2 10 0,1 8 0,-2-1-145,-6-4 1,-2 1 0,1 0 144,3 8 0,1 0 0,-2-4 0,-2 2 0,-2-7 0,1 9 0,0-42 0,0-9 0,0-1 0</inkml:trace>
  <inkml:trace contextRef="#ctx0" brushRef="#br1" timeOffset="128165">5885 3994 24575,'0'35'0,"0"-1"0,0 29 0,0-18 0,0-2 0,0 17 0,0-18 0,0-6 0,0-18 0,0-24 0,0-48 0,-1 14 0,2-5 0,5-12 0,2-2-300,-2 9 1,1 3 299,3 10 0,2 8 0,2 10 0,-3 10 0,-1 7 0,6-2 0,-9 30 0,2-1 0,-19 15 599,-2-9-599,-5-14 0,-6 6 0,15-6 0,-5-2 0,13-6 0</inkml:trace>
  <inkml:trace contextRef="#ctx0" brushRef="#br1" timeOffset="128814">6191 4082 8191,'17'-15'0,"-1"2"5063,2-3-5063,-8 0 2818,-10 9-2818,-9 24 1719,2 3-1719,3 14 6784,22-18-6784,2-21 0,4-2 0,-7-8 0,-5 0 0,1-2 0,3-11 0,-2-1 0,0-5 0,-3-5 0,1-1 0,6-1 0,-1 2 0,-4-20 0,0 73 0,-23 46 0,4-21 0,-1 2-220,1 6 1,-1-3 219,-4 4 0,11-16 0,9-16 0,3-3 0,9-6 0,4-1 0,10-25 439,1 6-439,-1-8 0,-6 13 0,-13 8 0,-1 9 0,-9 3 0,-10 11 0,-13-11 0,-14-1 0,4-11 0,6 0 0,12 0 0</inkml:trace>
  <inkml:trace contextRef="#ctx0" brushRef="#br1" timeOffset="128982">6587 3780 8191,'27'-27'0,"9"-1"5063,0 0-5063,-7 6 0,-18 12 0,-11 5 0</inkml:trace>
  <inkml:trace contextRef="#ctx0" brushRef="#br1" timeOffset="129464">4159 4602 24575,'48'0'0,"17"0"0,-16 1 0,9 0 0,-1-3-2002,-3-3 0,0-3 0,8 1 2002,-8 3 0,7 0 0,4 1 0,2 0 0,0 1 0,-3-2-829,-2 0 1,0 0-1,-1 0 1,1-1-1,-1 1 1,1 1 828,1 0 0,0 0 0,0 1 0,0 0 0,0 0 0,-2 0-188,8-1 1,0 0 0,-1 0-1,-4 0 1,-4 1 187,5 1 0,-6 0 0,0 0-70,7-4 1,1 0 0,-6 1 69,-4 4 0,-5 0 792,-1-2 0,-12-1-792,-28 2 0,-18-4 0,-2 5 0</inkml:trace>
  <inkml:trace contextRef="#ctx0" brushRef="#br1" timeOffset="130996">7180 3908 8191,'5'-12'0,"-4"-2"5063,9 13-5063,-9 10 2818,10 4-2818,-10 21 1719,5-2-1719,-6 4 6784,0-9-6784,5-45 0,11-10 0,1-28 0,9 10 0,-5 10 0,-1 16 0,-2 20 0,-7 22 0,0 10 0,-10-1 0,20-24 0,-3-5 0,10-19 0,-7 11 0,3 0 0,-10 11 0,6-4 0,4 10 0,4-10 0,13 5 0,-10-6 0,-5 0 0,-10-9 0,-5-3 0,-4-9 0,-7 4 0,-6 6 0,-5 16 0,5 7 0,2 9 0,13-4 0,3 0 0,9-11 0,7 0 0,19-14 0,-6-3 0,2-5 0,-27 1 0,-5-5 0,-15 7 0,5 2 0,-17 14 0,9 8 0,-7 6 0,13-5 0,-4 7 0,10-12 0,5-4 0,-3-4 0,3-5 0</inkml:trace>
  <inkml:trace contextRef="#ctx0" brushRef="#br1" timeOffset="131296">8009 3855 24575,'6'25'0,"-1"-11"0,-5 10 0,0-9 0,5-8 0,1-3 0,14-16 0,6-1 0,7-6 0,-2 11 0,-5 7 0,-8 11 0,-7 2 0,4-2 0,-13 4 0,7-7 0,-9 4 0,0-7 0</inkml:trace>
  <inkml:trace contextRef="#ctx0" brushRef="#br1" timeOffset="131582">7046 4359 24575,'44'-5'0,"0"0"0,18-1 0,5-2 0,-6 0 0,4-1 0,2 1-2012,-10 0 1,2 1-1,0 0 1,-3 1 2011,6 1 0,-2 0 0,1-1 0,4-1 0,0-1 0,-7 0-156,-6-2 1,-5-1 155,0-3 0,-5-1 0,3-6 0,-32 8 0</inkml:trace>
  <inkml:trace contextRef="#ctx0" brushRef="#br1" timeOffset="131797">8611 3598 24575,'-6'0'0,"1"0"0</inkml:trace>
  <inkml:trace contextRef="#ctx0" brushRef="#br1" timeOffset="131966">8553 3926 24575,'0'10'0</inkml:trace>
  <inkml:trace contextRef="#ctx0" brushRef="#br1" timeOffset="132898">9364 3493 24575,'26'-8'0,"4"2"0,-12 6 0,-3 5 0,-11 13 0,-4-4 0,-20 19 0,-4-9 0,-11-1 0,-5 2 0,3-2 0,0 0 0,-9 2 0,1-2 0,-9 4 0,33-15 0,32-12 0,11 0 0,9 20 0,-5-2 0,-2 6 0,3 3 0,1-5 0,1-1 0,5 1 0,0-2 0,27 5 0,-31-16 0,-13-9 0</inkml:trace>
  <inkml:trace contextRef="#ctx0" brushRef="#br1" timeOffset="133065">9662 3849 8191,'0'-11'0,"5"0"1265,-4 0 1,4 5 0,-5 1 0</inkml:trace>
  <inkml:trace contextRef="#ctx0" brushRef="#br1" timeOffset="133431">9864 3572 24575,'28'-8'0,"-13"5"0,12 0 0,-21 27 0,-1-4 0,-13 22 0,-1-15 0,-6-2 0,8-5 0,7-14 0,6 4 0,5-9 0,13 4 0,19-5 0,1 0 0,11 0 0,-24 0 0,-7 0 0,-14 0 0,-5 0 0</inkml:trace>
  <inkml:trace contextRef="#ctx0" brushRef="#br1" timeOffset="133798">9074 4111 24575,'45'0'0,"-1"0"0,18-8 0,5-2 0,-11 4 0,3 1 0,3 0-505,-8-1 0,3 1 0,-1 0 0,-3 0 505,2 0 0,-2 1 0,-3 1 325,14 2 0,-9 2-325,-15-1 334,-34-5-334,-10 4 0,1-4 0,-6 5 0</inkml:trace>
  <inkml:trace contextRef="#ctx0" brushRef="#br1" timeOffset="134048">9300 4255 24575,'53'-12'0,"0"0"0,0 0 0,1 3 0,1 2 0,0 0 0,-2-1 0,-1 0 0,0 2 0,2 2 0,0 1 0,-3-2 0,3-5 0,-4 0 0,-11 5 0,-8 0 0,-17-1 0</inkml:trace>
  <inkml:trace contextRef="#ctx0" brushRef="#br1" timeOffset="148498">9667 3174 24575,'-11'-6'0,"-9"-3"0,3 7 0,-34-2 0,0 4 0,10-1 0,-3 2 0,5 2 0,0 2 0,1 3 0,0 1 0,-7 3 0,0 3 0,2 4 0,-1 1 0,-4-2 0,0 1 0,4 0 0,3 0 0,-9 8 0,13-5 0,21-9 0,-8 11 0,10 12 0,-13 17 0,9-2 0,3 1 0,1-12 0,12 1 0,-4 8 0,12 1 0,11 3 0,-6-20 0,4-1 0,6-5 0,3 0 0,3 7 0,2 0 0,8-7 0,2-3 0,-6-3 0,2 0 0,12 0 0,3-1 0,-3-2 0,1-1 0,8 1 0,2-1 0,-13-3 0,1-1 0,-2 0-1454,6 0 0,-1-1 1454,9-2 0,-1-1 0,-16-3 0,1-1-141,19-4 0,2-2 141,-1 1 0,1 0 0,-15 0 0,2 1 0,-1-2-693,18-4 0,-4 0 693,-19 5 0,-1-3 0,3-12 0,-1-3 0,15-5 0,-18-4 0,1-4 0,-4 6 0,-2-2 0,4-11 0,-4-1 1005,-11 12 0,-3 0-1005,0-8 0,-4 1 0,-8-15 146,2 11 0,-2-5-146,-8 0 0,-2-1 0,7 4 0,-1 1 505,-5-1 1,-4 1-506,-9-17 0,2 19 0,-3-1 0,-2 3 0,-2 1 0,-1-1 0,-1 3 0,-12-12 668,2 10-668,-15 3 0,7 6 0,-11 0 0,8 6 0,9 6 0,-3 0 0,-1 2 0,-1 1 0,-4 2 0,0-1 297,3-1 1,-1 2-298,-4 6 0,1 1 0,-22-9 0,10 10 0,-2 0 0,14 0 0,1 0 0,-8 5 0,-1-1-763,10-4 1,1 2 762,4 7 0,1 0 0,-32-6-182,24 6 0,-3 2 182,-9-5 0,1 0 0,-13 7 0,6-3 0</inkml:trace>
  <inkml:trace contextRef="#ctx0" brushRef="#br1" timeOffset="151846">11035 3448 24575,'35'-31'0,"16"-13"0,-7 14 0,-2-4 0,-13 26 0,-8 4 0,18 10 0,15 4 0,-20-6 0,1 0 0,24 4 0,-3-8 0,-18 0 0,17-8 0,-10-19 0,-1 3 0,-19-8 0,-19 21 0,-1 6 0</inkml:trace>
  <inkml:trace contextRef="#ctx0" brushRef="#br1" timeOffset="152313">11173 3693 24575,'17'-29'0,"9"3"0,5 5 0,27 0 0,-6 18 0,-14-1 0,0 0 0,22 4 0,-5 0 0,-17 8 0,17-5 0,-11 5 0,8-8 0,-12-18 0,-22 9 0,4-14 0,-21-2 0,10 7 0,-9-3 0,4 12 0</inkml:trace>
  <inkml:trace contextRef="#ctx0" brushRef="#br1" timeOffset="153183">12456 3136 8191,'-6'-11'0,"12"-4"5063,20 2-5063,8 2 2818,8 9-2818,-16 13 1719,-11 5-1719,-30 28 6784,-15-1-6784,4-8 0,-2 1 0,-19 8 0,11-9 0,30-19 0,13-15 0,22 13 0,9-12 0,2 15 0,6-15 0,2 15 0,-20-15 0,8 6 0,-28-3 0,1-4 0,-9 4 0</inkml:trace>
  <inkml:trace contextRef="#ctx0" brushRef="#br1" timeOffset="153480">12187 3756 24575,'56'-8'0,"-13"-1"0,5-1 0,-4 1 0,5-2 0,-1 1-1494,2-1 1,1 1 0,-2 0 1493,9-1 0,-4 2 686,-7 1 0,-16 6-686,-29 8 0,5-4 0,-33 4 0</inkml:trace>
  <inkml:trace contextRef="#ctx0" brushRef="#br1" timeOffset="153629">12607 3748 24575,'51'-5'0,"0"0"0,12-1 0,2-2 0,-18 1 0,0-2 0,0 1-347,18 1 1,-5 0 0,-16 1 0,-7 1 0,-4 5 0</inkml:trace>
  <inkml:trace contextRef="#ctx0" brushRef="#br1" timeOffset="159996">29327 4507 24575,'-11'0'0,"5"5"0,-5 5 0,9 2 0,-4 7 0,0 6 0,5 7 0,1 9 0,10-3 0,-1-11 0,9-4 0,-11-12 0,3 1 0,-11 3 0,-13 5 0,-5-2 0,-13-4 0,19-8 0,-4-6 0</inkml:trace>
  <inkml:trace contextRef="#ctx0" brushRef="#br1" timeOffset="160198">29410 4513 24575,'22'-37'0,"12"-2"0,-3 11 0,-2 7 0,4 0 0,-2 2 0,1 0 0,-2 2 0,-1 0 0,13-6 0,-27 15 0,-10 4 0</inkml:trace>
  <inkml:trace contextRef="#ctx0" brushRef="#br1" timeOffset="160530">29776 4542 24575,'-21'42'0,"16"-8"0,1 2 0,-11 15 0,20 7 0,1-38 0,5-14 0,0-2 0,7-16 0,6-7 0,7-26 0,-12-12 0,-23 21 0,-5 2 0,-7-15 0,-23 15 0,18 28 0,0 6 0,10 0 0,1 0 0</inkml:trace>
  <inkml:trace contextRef="#ctx0" brushRef="#br1" timeOffset="160762">30222 4747 24575,'0'46'0,"0"0"0,-4-2 0,0 0 0,3 1 0,0-3 0,-8 11 0,9-21 0,0-26 0,0-1 0</inkml:trace>
  <inkml:trace contextRef="#ctx0" brushRef="#br1" timeOffset="161514">30370 4596 24575,'-6'15'0,"1"2"0,10 4 0,1-4 0,14-6 0,-3-12 0,-1-18 0,-6 0 0,-10-10 0,-7-1 0,6 7 0,-5-2 0,23-2 0,5 11 0,9-2 0,-2 12 0,-12 11 0,2 5 0,-2 8 0,-1-1 0,-5 5 0,-2-15 0,-3 2 0,5-14 0,-5-6 0,-6-1 0,-1-4 0,-9 10 0,9-3 0,22 7 0,20-2 0,10 4 0,4 0 0,-16 0 0,4 12 0,-11-4 0,-3 6 0,-19-23 0,-5-4 0,-14-10 0,2 8 0,-8 7 0,4 8 0,5 6 0,1 0 0,5-1 0</inkml:trace>
  <inkml:trace contextRef="#ctx0" brushRef="#br1" timeOffset="161848">31047 4594 24575,'6'0'0,"-2"0"0</inkml:trace>
  <inkml:trace contextRef="#ctx0" brushRef="#br1" timeOffset="162446">31483 4252 24575,'11'0'0,"8"-12"0,7 2 0,2-13 0,-7 19 0,-10 5 0,-11 40 0,0 3 0,0 15 0,5-24 0,-4-11 0,4-18 0,-5-1 0</inkml:trace>
  <inkml:trace contextRef="#ctx0" brushRef="#br1" timeOffset="162697">31735 4301 24575,'-6'18'0,"1"0"0,5 13 0,13-2 0,-10-8 0,10 4 0,-13-9 0,-5-5 0,-5-12 0,2-6 0,-7-9 0,14-25 0,-5 23 0,6-16 0</inkml:trace>
  <inkml:trace contextRef="#ctx0" brushRef="#br1" timeOffset="162814">31708 4276 24575,'24'-34'0,"0"0"0,-1 4 0,2 3 0,2 4 0,2 4 0,0 3 0,3 2 0,20-9 0,2-1 0,-8 6 0,-1 0 0,6-5 0,-4 1 0,0-5 0,-25 13 0,-22 9 0</inkml:trace>
  <inkml:trace contextRef="#ctx0" brushRef="#br1" timeOffset="163947">29190 5751 24575,'44'-15'0,"0"1"0,11 1 0,7 0 0,1 1-2458,-11 1 0,0 1 1,2-1-1,3 1 2396,-3 0 1,4 1-1,0 0 1,0 1 0,-1 0 61,8-1 0,-1 2 0,0 0 0,5-2 0,-10 0 0,4 0 0,1-2 0,2 1 0,0-1 0,-1 1-393,-9 0 1,1 1-1,-1 0 1,1 0 0,0-1-1,0 0 1,1 0 392,4-2 0,2 0 0,1-1 0,0 0 0,-1 1 0,-3-1 0,-2 1 268,8-1 0,-3 1 0,-2 0 0,-2-1 0,-3 1-268,3-3 0,-2 0 0,-5 0 0,-7 2 0,-3 2 0,-6-2 0,3-3 0,-7-3 0,-9-8 0,1-25 0,-10 19 0,-1-3 0,-8 2 0,0-1 1425,13-6 0,0-1-1425,-10 6 0,0-2 0,9-8 0,5-6 0,-1-1 0,-4-2 0,-1-2 0,0-3 504,-3 4 1,1-3 0,-1 0 0,0 3-505,3-5 0,-1 2 0,-3 1 0,-6 6 0,-3 1 0,0 4 616,3-4 0,-1 2-616,-4-3 0,-4 3 0,-6 13 0,-2 1 0,-8-25 0,-22 41 0,5 13 1006,-22 6-1006,21 0 0,-3 0 0,-18-1 0,-6 2 0,7 3 0,-3 2 0,0 2 152,4 1 1,1 2 0,-1 0-153,-10 0 0,-1 2 0,2 0 0,11 1 0,3 1 0,-2-1 0,-5-1 0,0-2 0,-1 1 0,2 0 0,0 0 0,-5 3 0,9-1 0,-4 1 0,-3 2 0,0 0 0,-1 0 0,6-3 0,0 1 0,-1 0 0,-2-1 0,0 2 0,-2-1-781,-1 1 0,-3 1 0,-1 0 1,0 1-1,0-1 0,1 0 0,2-2 781,1 1 0,1-1 0,0 0 0,2 0 0,1-1 0,-1 0 0,-6 1 0,0 1 0,0-1 0,4-1 0,3-1-303,-7 3 0,5-2 0,-2 2 303,6-1 0,-2 0 0,0 2 0,2-1 0,-9 3 0,2 1 0,0 0 0,-2 1 0,0 2 0,6-3 0,2-3 0,9-1 0,-5 12 0,36-21 0,17 3 2442,0-5-2442,8 0 6225,0-4-6225,-9 13 1688,16 18-1688,-3 9 0,-6-4 0,-1 3-367,-2 0 1,0 4 366,-1 4 0,0 6 0,0 2-643,0 2 1,1 2-1,1 2 643,2-8 0,1 2 0,2 0 0,1-1 0,3 12 0,1-2 0,4-4 0,-1-12 0,3-4 0,-2-4 0,0-1 0,0-7 0,9-4 0</inkml:trace>
  <inkml:trace contextRef="#ctx0" brushRef="#br1" timeOffset="164895">31084 5849 24575,'0'36'0,"0"-1"0,0 4 0,0 1 0,-1 8 0,2-3 0,8 18 0,7-27 0,39-44 0,-9-7 0,8-5 0,0-3-1044,-4 0 0,0-2 0,7-4 1044,-6 3 0,6-3 0,4-2 0,2-2 0,-1 1 0,-2 0-599,-3 1 1,-1-1 0,-1 0 0,1 0 0,0 0 0,2 2 598,-6 3 0,1 1 0,1 0 0,0 1 0,0 0 0,-3 0 0,-1 0 0,7-4 0,-1-2 0,-2 2 0,-3 2 0,-3 4 0,3 3 0,-3 5 0,-9 0 0,7-9 0,-17 4 0,-8 2 0,-9 6 0,-3 2 0</inkml:trace>
  <inkml:trace contextRef="#ctx0" brushRef="#br1" timeOffset="172781">3233 4000 24575,'0'30'0,"8"7"0,-6 1 0,7 10 0,-5-12 0,0 1 0,5 16 0,5-1 0,0-24 0,2-21 0,1 2 0,21-32 0,9-21 0,-14 13 0,1-4 0,2-4 0,3-1-733,-2 3 1,2-3 0,2-1 0,1-1 0,2 0 0,0 0 732,-1 2 0,2-1 0,1-1 0,0 1 0,1 0 0,-2 2 0,0 1 0,-1-1 0,-1 2 0,0 1 0,-1 1 0,1 0 0,2 2 0,10-6 0,4 0 0,-1 3 0,-3 2 0,-7 6 0,12-5 0,-7 5 0,2-1 0,-10 7 0,-27 13 0,-13 9 0</inkml:trace>
  <inkml:trace contextRef="#ctx0" brushRef="#br2" timeOffset="106039.81">22070 15897 24575,'29'-1'0,"10"-4"0,7-3 0,2 0 0,4-2 0,2 0 0,-6 0 0,1 0 0,2-1 0,2-1 0,1 1 0,4-2 0,1 1 0,-2-1 0,-6 2 0,7-2 0,-5 2 0,0-1 0,5 0 0,0 0 0,-13 3 0,-8 3 0,-23 6-2126,-8 0 0,-4 2 0,-2-1 1</inkml:trace>
  <inkml:trace contextRef="#ctx0" brushRef="#br2" timeOffset="107069.81">25476 15802 24575,'51'0'0,"-6"-2"0,8-2 0,-5 0 0,5-2 0,3 0-706,-6 1 0,2-2 0,1 1 1,0-1 705,0 1 0,-1-1 0,0 1 0,-1 0 0,11-2 0,-2 1 0,-3 0 298,-10 2 0,-1 0 0,-5 1-298,6 0 0,-6 0 465,20-2-465,-28 4 0,-17 1 0,-9 1 0,-4 0 0</inkml:trace>
  <inkml:trace contextRef="#ctx0" brushRef="#br2" timeOffset="112409.81">30109 7901 24575,'33'0'0,"3"0"0,7 0 0,-1 0 0,3 0 0,3 0-679,9 1 0,2 1 0,0 1 679,4 1 0,1 1 0,-1 1 0,-3 2 0,0 0 0,-1 3 0,-2 1 0,0 3 0,-1 1 0,1 2 0,0 2 0,0 1 0,1 2 0,0 3 0,0 1 0,-1 3 0,0 2 0,0 1 0,-1 2 0,-1 0 0,-2 2 0,-6-2 0,-1 1 0,-2 1 0,-5-2 0,-1 0 0,-2 2 82,-3-2 0,-1 1 0,-1 1-82,7 14 0,-2 1 0,-2 3 0,-3 3 0,-3 2 0,-4 2 0,-9-19 0,-2 2 0,-1 1-126,1 6 0,-1 2 0,-1 1 126,-1 0 0,-2 0 0,0 0 0,-1 0 0,-1 0 0,-1-3 0,1 12 0,-2-8 0,-1-18 0,-1-7 984,0-1-984,-2-3 0,1 12 0,-2 9 0,0 5 0,0 6 0,-3 5-589,1-13 1,-2 3 0,0 3 0,-1 1 0,-2 1 588,1-3 0,-1 2 0,-1 1 0,-1 0 0,-1 1 0,0 0-459,-2 3 0,-1 0 0,0 1 0,-2 1 0,0-1 1,-1 0 458,1-7 0,0 1 0,-1-1 0,-1 0 0,0 1 0,-1-2 0,1 1 0,-3 6 0,-1-1 0,1 0 0,-2 0 0,1-1 0,0-1-342,0-2 1,-1-1-1,1-1 1,0 0-1,-1-1 1,1 0 341,-3 6 0,0 0 0,0-2 0,1 0 0,0-3-181,-1 3 0,0-3 0,1-1 0,0-1 181,-4 6 0,1-2 0,2-3 719,4-11 0,2-3 0,0-3-719,-4 5 0,2-4 1660,3-9 0,2-3-1660,-9 12 2892,6-12-2892,4-7 1283,3-5-1283,4-5 0,3-4 0,2-3 0,0-2 0,0 0 0,1-2 0,0-3 0,2-10 0,-2-18 0,-5-25 0,2 20 0,-1-2 0,-3-6 0,0-1 0,-1 0 0,0 1 0,0 3 0,0 2 0,2 4 0,-1 3 0,-2-15 0,3 16 0,5 17 0,2 11 0,1 10 0,0 6 0,0 33 0,3 11 0,0-9 0,1 3 0,2 1 0,1 0 0,0 3 0,0-1 0,0-4 0,-1-4 0,-1-8 0,-1-3 0,2 12 0,-2-22 0,0-12 0,1-8 0,1-3 0,5-9 0,17-19 0,-5 3 0,3-3 0,10-11 0,3-3 0,6-3 0,1-1 0,1 2 0,-1 1 0,-3 6 0,-2 2 0,-8 9 0,-3 3 0,13-8 0,-20 16 0,-10 8 0,-8 4 0,-2 1 0</inkml:trace>
  <inkml:trace contextRef="#ctx0" brushRef="#br2" timeOffset="129159.81">11622 1088 24575,'-32'37'0,"0"0"0,5-5 0,-1 3 0,-2 2 0,-5 9 0,-2 3 0,0 1-613,8-9 0,0 1 0,1 0 0,0 0 613,-6 12 0,0 1 0,2-1 0,2 0 0,0-1 0,2 0 0,0-1 0,1 0 0,1-1-30,2-2 1,0 0 0,0 0 29,1-1 0,0 1 0,1-1 0,2-4 0,0 0 0,1-1 302,-8 17 0,1-2-302,2-5 0,2-3 0,3-10 0,1-2 0,3-6 0,1-2 1221,-7 14-1221,5-13 715,3-8-715,2-8 0,3-7 0,4-4 0,1-7 0,2-9 0,1-5 0,0-5 0,0-5 0,0 1 0,0-1 0,0 3 0,0 4 0,0 4 0,-1 5 0,0 1 0,-1 3 0,-1 2 0,1 3 0,0 7 0,1 9 0,1 5 0,0 4 0,0-3 0,0-2 0,0-3 0,0-2 0,0-3 0,1-3 0,3-5 0,4-6 0,5-5 0,5-5 0,5-4 0,1 1 0,-2 1 0,-3 5 0,-5 4 0,-4 2 0,-3 2 0,-2 1 0,-3 0 0,-1 0 0,0 0 0,-1 1 0</inkml:trace>
  <inkml:trace contextRef="#ctx0" brushRef="#br2" timeOffset="131439.81">13658 1672 24575,'-30'32'0,"-10"15"0,8-10 0,-3 5 0,-5 8 0,-2 3-441,14-16 0,-1 1 0,0 0 441,-3 4 0,0 1 0,1-1 0,0 0 0,1 0 0,0 0 0,1-1 0,0 0 0,0 0 0,1-2 0,0 0 0,1-1 215,-8 12 1,2-3-216,5-7 0,3-3 110,4-9 0,3-2-110,-4 7 0,8-14 0,6-8 672,3-4-672,-1-3 0,0-2 0,0-1 0,-1-1 0,2-1 0,3-2 0,0-5 0,2-7 0,0-6 0,0-3 0,0 0 0,0 3 0,0 5 0,0 4 0,0 4 0,0 4 0,0 11 0,0 1 0,0 7 0,0-2 0,0-2 0,0-1 0,0-1 0,0 0 0,0 4 0,3 7 0,3 4 0,2 1 0,3-3 0,-1-6 0,0-7 0,0-5 0,-1-3 0,1-3 0,1-5 0,2-5 0,1-6 0,1-1 0,0 1 0,-1 2 0,-2 2 0,-3 4 0,-2 1 0,-1 3 0,-2 1 0,-2 3 0,-1 1 0</inkml:trace>
  <inkml:trace contextRef="#ctx0" brushRef="#br2" timeOffset="140149.81">17281 8636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42:44.129"/>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2060"/>
    </inkml:brush>
  </inkml:definitions>
  <inkml:trace contextRef="#ctx0" brushRef="#br0">7827 4291 24575,'5'52'0,"0"0"0,0-7 0,1-4 0,11 17 0,7-25 0,-11-22 0,44-17 0,-22-12 0,4-8 0,4-4-1357,-2 4 0,3-4 0,3-2 1,1-1-1,-1 1 1357,-1 0 0,0 0 0,0-1 0,1 0 0,0-2 0,-2 2 0,2-2 0,0 0 0,-1-1 0,-1 3 0,-2 2-287,4-1 0,-3 2 0,0 2 1,0 0 286,3-2 0,1 0 0,-2 1 0,-5 4 0,7-5 0,-6 5 0,-1 7 0,-12 7 0,-25 10 0,-11 15 0</inkml:trace>
  <inkml:trace contextRef="#ctx0" brushRef="#br0" timeOffset="70233">7920 9868 24575,'15'0'0,"6"0"0,33 0 0,5 0 0,-23 0 0,3 0 0,16 0 0,4 0 0,5 0 0,4 0-1024,-7 0 0,4 0 1,2 0 1023,-11 0 0,2 0 0,0 0 0,-3 0 0,7 0 0,-3 0 0,3 0 0,-5 0 0,2 0 0,1 0 0,-4 0 0,3-1 0,-4 1 0,4 1 0,-5 1 0,2 1 0,2 1 0,-1-1 0,-3-2 0,1-1 0,-1 1 0,2 0 0,5 2 0,1 0 0,0 1 0,-2-2-907,5-1 1,-2-1 0,1-1 906,-13-2 0,0 0 0,0-1 0,-4 1 0,18 1 0,-1 1-348,-2-3 0,4-1 1,-2 1 347,-5 3 0,-1 1 0,0 1 0,1-1 0,0 0 0,-1 0 0,-4 0 0,0 0 0,-5 0 0,2 0 0,-5 0 0,-3 0 0,-4 0 0,11 0 442,-44 0 0,-3 0 0,-13 0 0</inkml:trace>
  <inkml:trace contextRef="#ctx0" brushRef="#br0" timeOffset="74685">4077 10300 24575,'5'-9'0,"7"-4"0,15-10 0,7-3 0,-1 1 0,2 0-2369,18-13 1,3 0 2368,-6 3 0,5 0 0,-7 7 0,7-2 0,2-2 0,2 1 0,-8 4 0,1-1 0,1 0 0,2-1 0,2 0-814,-7 3 1,1 0 0,2-1 0,1-1 0,-1 1 0,0 1-1,-3 0 814,11-5 0,-1 0 0,-2 1 0,0 0 0,-1 2 0,-3 1 0,-1 1 0,-1 0 0,-1 2 0,-5 1 402,6-3 1,-4 2 0,1 0-403,6-1 0,0-1 0,-4 3 0,0 2 0,-5 0 0,0 0 0,-8 1 1583,-15 6-1583,-31-5 1590,-9 5 0,0 0 0,3 7 0</inkml:trace>
  <inkml:trace contextRef="#ctx0" brushRef="#br0" timeOffset="74967">6162 8950 12687,'34'-16'0,"1"11"0,4 3 1803,9 3 0,-1 3-1803,-4-2 0,-4 4 2300,7 24-2300,-42 21 0,-23-13 0,-5 2 0,12 1 0,-2-1 473,-17 2 0,0-4-473,6 1 3746,2-7-3746,15-16 821,-2-1-821,8 13 0,-2-18 0,4 12 0</inkml:trace>
  <inkml:trace contextRef="#ctx0" brushRef="#br0" timeOffset="77284">7672 14516 24575,'11'0'0,"9"0"0,14 0 0,12 0 0,19 0 0,0-10 0,-3 8 0,7 1-1106,-14-6 1,4-2 0,3 1 1105,-3 3 0,3 2 0,2-1 0,0 0 0,-8-1 0,2-1 0,0 0 0,-2 0 0,-1 0 0,1-2 0,-3 1 0,0-1 0,3 2 0,-3 2 0,3 1 0,1 0 0,-2 1 0,-3-2 0,14-5 0,-3 0 0,2 2 0,-4 4 0,3 3 0,1 0 0,-2-1 0,-6-1 0,-1-2 0,-2 0 0,-2 2 0,4 1 0,-3 1 0,-2 1 0,-2-1 0,-2 0 0,-2 0 0,4 0 0,1 0-74,-5 0 0,3 0 0,1 0 74,4 0 0,1 0 0,0 0 0,-3 0 0,0 0 0,-1 0-768,19 0 1,-5 0 767,-19 0 0,-1 0 0,13 0 0,2 0 0,6 0 0,3 0 0,-17 0 0,2 1 0,0-2 0,4-3 0,0 0 0,0 0 0,0 3 0,-1 1 0,-2-2 0,-7-2 0,-3 0 0,0 1 0,19 2 0,-4 2 0,-22-1 0,0 0-201,10 0 1,4 0 200,9 0 0,1 0 0,-7 0 0,0 0 539,1-5 1,-3 0-540,-15 4 0,-3-1 0,32-8 0,-30 9 0,2 2 226,14-1 1,2 0-227,-1 0 0,1 0 0,10 0 0,1 0 0,1 0 0,-4 0 362,-17 0 0,-1 0-362,1 0 0,-2 0 0,21 0-30,-16-5 1,3-1 29,1 5 0,2-1 0,12-3 0,-2 0 0,-20 0 0,-1 1 0,10 3 0,-2 0 0,3-8 0,-13 9 0,-1 0 1119,5-6-1119,-12 5 548,-13-5-548,-24 6 0,7 0 0,-12 0 0</inkml:trace>
  <inkml:trace contextRef="#ctx0" brushRef="#br0" timeOffset="84399">6161 16854 24575,'16'0'0,"9"-9"0,29-19 0,-3 7 0,5-2-2487,-4 1 1,2 0 2486,-5 5 0,2-1 0,-3 2 0,5 2 0,-2 0-92,11-6 0,-3 3 92,-22 8 0,-3 2 1152,26-8-1152,-79 36 0,-8-1 0,-9 5 0,12-10 0</inkml:trace>
  <inkml:trace contextRef="#ctx0" brushRef="#br0" timeOffset="84632">6520 16870 24575,'45'0'0,"3"-12"0,8-5 0,-13 7 0,3 0 0,-1 0 0,1-4 0,0 0 0,-4 0 0,7-1 0,-13 6 0,-26 12 0,-10-1 0,-17 6 0</inkml:trace>
  <inkml:trace contextRef="#ctx0" brushRef="#br0" timeOffset="91116">13866 15554 8191,'-56'-10'0,"-1"8"4852,1-8-4852,8 10 2844,2 8-2844,16-6 1745,1 13-1745,9-14 6706,-7 25-6706,5-15 237,-21 36-237,0-2 0,15-11 0,0 3 0,0 8 0,3 1 0,4-9 0,3 1-536,1 6 0,1 0 536,4-11 0,0 0 0,-3 15 0,2 2 0,4-2 0,3 1 0,-3 12 0,3-2-415,10-14 0,2-3 415,-7-4 0,4-3 0,27 14 0,-14-19 0,3 2 0,12 2 0,5 1 0,12 10 0,4-2-1057,-16-16 1,1-2-1,2-2 1057,1-2 0,0-2 0,3-2 0,8-1 0,3-2 0,0-4-341,1-2 1,1-4-1,2 0 341,-9-1 0,2 1 0,1-1 0,-1-2 0,15-3 0,-1-3 0,-3 1 0,7 4 0,-6-3 0,-3-10 0,-7-1 0,5 10 215,-16-20 0,2-5-215,-6 8 0,0-2 0,9-18 0,-2-4 0,-12 14 0,-3-2 0,1-9 0,-5-3 0,-9 2 0,-4-2 0,4-10 0,-3-4 0,-7 14 0,-3-1 0,-3-1 0,-6 0 0,-4 0 0,0 2 0,1-9 0,-7 1 0,-9 9 0,-7 0 0,-1 4 0,-7-3 0,-5 3-365,1 4 0,-5-1 0,-1 2 365,5 5 0,-1 3 0,-5 3 0,-3 5 0,-6 4 0,-1 1 0,2 3 0,6 1 0,1 1 0,0 2 0,-1 2 74,-4 3 0,-2 3 0,2 0 0,5 0 0,-14 0 0,11 2 0,-3 9 0</inkml:trace>
  <inkml:trace contextRef="#ctx0" brushRef="#br0" timeOffset="91567">12644 16295 24575,'0'11'0,"0"0"0,5-1 0,-4 1 0,4-5 0,-5-1 0</inkml:trace>
  <inkml:trace contextRef="#ctx0" brushRef="#br0" timeOffset="91982">12248 17269 24575,'31'-25'0,"1"1"0,22-10 0,3 3 0,-12 9 0,2 2 0,-7 3 0,3 0 0,0 1 0,17-1 0,-4 2 0,-16 3 0,-3 1 0,-1 3 0,-4 3 0,-9 1 0,-18 5 0,-5 4 0</inkml:trace>
  <inkml:trace contextRef="#ctx0" brushRef="#br0" timeOffset="92166">12507 17253 10760,'32'-8'0,"4"-4"1992,-5-1 1,3-2-1993,-2 1 0,2-2 0,15-5 0,0 1 0,7-2 0,-20 7 0,-7 4 0,-19 10 0,-5-4 0</inkml:trace>
  <inkml:trace contextRef="#ctx0" brushRef="#br0" timeOffset="122033">24284 9870 24575,'20'0'0,"5"-6"0,6 4 0,22-4 0,6-5 0,-7 9 0,4 1 0,-8-4 0,2-1 0,-4 5 0,3 2 0,0-1-1113,-2 0 0,-1 0 0,0 0 1113,16 0 0,1 0 0,-10 0 0,3 0 0,0 0-303,-4 0 0,0 0 0,2 0 303,7 1 0,2-1 0,0-1-302,4-2 0,0-2 0,-2 2 302,-7 2 0,-2 0 0,-3 0 0,13-5 0,-1 0 0,-19 5 0,1 2 0,-1-1 0,15 1 0,0-2 0,-9-2 0,2-1 0,-2 0 0,11 3 0,-2 0 0,-2-5 0,-4 1 0,-17 4 0,-2 2 0,30-1 0,-2 0 0,-28 0 0,0 0 0,26 0 0,3 0 0,-17 0 0,-2 0 1094,-12 0 1,5 0-1095,10 0 0,4 0 0,-8 0 0,2 0 0,1 0 235,3 0 0,2 0 1,0 0-236,0 0 0,0 0 0,-2 0 0,10 0 0,1 0 0,-11-4 0,1 0 0,0 0 0,10 3 0,2-1 0,-5-5 0,3-2 0,-2 2 0,-5 5 0,-2 2 0,-2-1-265,17-5 1,-5 0 264,-11 6 0,-6 0 0,10 0 0,-1 0 0,-17 0 0,-49 0 0,-26 0 0,-14 0 0,10 0 0</inkml:trace>
  <inkml:trace contextRef="#ctx0" brushRef="#br0" timeOffset="122866">27201 9947 24575,'-12'1'0,"3"14"0,9 7 0,0 16 0,0-8 0,0 5 0,0-9 0,0-7 0,5-13 0,1 4 0,22-9 0,2-6 0,7-1 0,24-2 0,4-1-1409,-1 0 0,1-1 1409,-16 1 0,3 0 0,-3 2 0,9 6 0,1-1-404,-5-4 0,2-3 1,2 0 403,5 1 0,2 1 0,4 0 0,-17 1 0,3 0 0,2-1 0,0 1 0,0 1-1090,2 0 0,1 1 0,0 0 0,-1-1 0,-2 1 1090,6-3 0,-1-1 0,-1 1 0,-1 2 0,1 3 0,-1 2 0,-1 1 0,-5-3-171,-5-2 0,-5 0 0,3-1 171,15 0 0,3 1 0,0 1 0,-8 2 0,0 1 0,1-3-275,-8-1 0,2-3 1,-1 0-1,-3 2 275,21 3 0,-5 1 0,-10-5 0,-4 1 5,14 5-5,-6 0 4654,6 0-4654,1 0 344,-32 1 0,1-2-344,1-2 0,-1 0 4350,24 2-4350,-22-6 1394,1 7-1394,-18 0 0,6 0 0,-15-14 0,-14 5 0,2-7 0,-7 10 0</inkml:trace>
  <inkml:trace contextRef="#ctx0" brushRef="#br0" timeOffset="123164">30626 9762 24575,'40'17'0,"0"0"0,-9-5 0,-1 3 0,3 9 0,-5 3 0,-5 1 0,-3 25 0,-32-19 0,4 1 0,-15-9 0,7-20 0,-17 13 0,9-10 0,-10 6 0,23-9 0,2-6 0</inkml:trace>
  <inkml:trace contextRef="#ctx0" brushRef="#br0" timeOffset="124582">31098 9700 24575,'11'9'0,"-5"10"0,5 4 0,-1 22 0,-2 5 0,0 10 0,-8-10 0,0-17 0,0-18 0,0-4 0,0-10 0,0-7 0,10-50 0,-2 17 0,2-2 0,5-7 0,3 0 0,-2 7 0,1 4 0,15-5 0,-8 28 0,-8 8 0,4 11 0,-7 22 0,-3 9 0,-3 21 0,-7-1 0,0 1 0,4-20 0,-2-5 0,12-36 0,0-12 0,4-3 0,8-13 0,-18 24 0,5-5 0</inkml:trace>
  <inkml:trace contextRef="#ctx0" brushRef="#br0" timeOffset="125156">31722 9617 24575,'-12'-12'0,"-1"3"0,3 18 0,-9 6 0,-4 40 0,6 2 0,2 3 0,15-19 0,9-30 0,-2-7 0,10-13 0,-2 1 0,6-21 0,-4 13 0,1-8 0,-7 32 0,-1-4 0,-4 16 0,-1-14 0,-5-1 0</inkml:trace>
  <inkml:trace contextRef="#ctx0" brushRef="#br0" timeOffset="125598">31873 9658 24575,'0'40'0,"0"0"0,-5-8 0,4-7 0,10-40 0,1 4 0,19-30 0,-7 16 0,3 3 0,-5 7 0,-5 9 0,-4 11 0,-5 1 0,3 0 0,14-14 0,-3 5 0,9-15 0,-10 17 0,-7-4 0,-2 5 0,-5 0 0</inkml:trace>
  <inkml:trace contextRef="#ctx0" brushRef="#br0" timeOffset="125933">32246 9571 8191,'27'-5'0,"2"-2"5063,2-4-5063,-12-6 2818,-14 5-2818,-15-3 1719,-6 9-1719,-19 20 6784,9 0-6784,3 16 0,11-9 0,10 8 0,5-4 0,17 8 0,20-19 0,-7-1 0,-5-13 0,-19 0 0</inkml:trace>
  <inkml:trace contextRef="#ctx0" brushRef="#br0" timeOffset="126533">31145 10736 24575,'-11'-20'0,"-4"8"0,3 3 0,-8 9 0,7 14 0,-4-2 0,9 14 0,2 10 0,6-4 0,8 14 0,11 9 0,0-11 0,6 13 0,-17-30 0,-25 10 0,2-27 0,-20 2 0,14-28 0,9-2 0,3-4 0,9 11 0,0 6 0</inkml:trace>
  <inkml:trace contextRef="#ctx0" brushRef="#br0" timeOffset="126915">31377 10885 24575,'-5'-20'0,"-1"8"0,-9 3 0,-1 9 0,-5 16 0,10-3 0,15 18 0,16-18 0,1-1 0,2-12 0,-12 0 0,5 0 0,-4 0 0,7 0 0,-7 5 0,3-4 0,-9 4 0,-1-5 0</inkml:trace>
  <inkml:trace contextRef="#ctx0" brushRef="#br0" timeOffset="127398">31577 10538 24575,'-11'47'0,"6"-12"0,1 3 0,4 4 0,0 3 0,-3 0 0,0-2 0,2 18 0,-5-29 0,12-44 0,10-25 0,2-8 0,2 10 0,2 3 0,1 8 0,13-8 0,-20 31 0,-6 4 0,-5 4 0,-10 8 0,-2 0 0,-14 3 0,-1 6 0,5-5 0,4 4 0,18-7 0,22-4 0,-2-3 0,5-9 0,-16 0 0</inkml:trace>
  <inkml:trace contextRef="#ctx0" brushRef="#br0" timeOffset="127718">31885 10705 8261,'19'-12'0,"6"-4"5071,-3-10-5071,2-3 2807,-18 11-2807,-2-2 1710,-25 14-1710,6 11 6726,-25 34-6726,27-3 0,-2 14 0,15-22 0,5-12 0,-4-1 0,26-4 0,12-5 0,16-16 0,10-4 0,-34-3 0,-6 7 0</inkml:trace>
  <inkml:trace contextRef="#ctx0" brushRef="#br0" timeOffset="131415">24194 14465 24575,'38'0'0,"0"0"0,6 0 0,0 0 0,4 0 0,0 0-1098,-3-1 0,-1 1 0,5 1 1098,5 1 0,5 2 0,1 0 0,-2-1 0,-6-2 0,-1-1 0,0 1 0,3 0-1113,2 1 1,3 0 0,1 1 0,-1 0 0,-2 0 1112,4 0 0,-2 1 0,-1-1 0,0 0 0,2-2 0,1-1 0,-2 1 0,-3 0 75,3 3 1,-4 2 0,5-3-76,-1-1 0,5-2 0,1 0 0,1-2 0,-13 1 0,0-2 0,1-1 0,1 1 0,2 1-330,-3 1 1,1 1 0,2 0 0,0 0 0,0 0 0,-1-2 329,1-1 0,0-2 0,0 0 0,-1-1 0,-1 2 0,-2 0-416,11 3 0,-2 0 0,-2 1 1,0-1 415,0-2 0,0-1 0,-1 0 0,-4 2 0,-2 1 0,-4 2 0,4-1 310,3 0 1,3 0 0,2 0 0,-1 0-311,0 0 0,0 0 0,2 0 0,3 0-385,-9 0 0,4 0 0,3 0 0,-1 0 0,-2 0 0,-4 0 385,6 0 0,-4 0 0,-1 0 0,4 0 0,-7 0 0,5 0 0,1 0 0,-1 0 0,-3 0 0,-6 0 79,12 0 1,-7 0 0,3 0-80,3 0 0,4 0 0,-1 0 0,-6 0 0,-10 0 0,-5 0 0,0 0 0,18 0 0,0 0 1090,6 0 0,-2 0-1090,-17 0 0,1 0 0,-4 0 0,2 0 0,-5 0 0,-5 0 0,-5 0 0,11 0 2072,-19 0-2072,-13 0 5765,0 0-5765,-27-9 0,15 7 0,-20-6 0</inkml:trace>
  <inkml:trace contextRef="#ctx0" brushRef="#br1" timeOffset="184081">5429 465 24575,'0'36'0,"-15"-5"0,6 18 0,-2 7 0,-6-7 0,0-1 0,3 2 0,2-2 0,3-8 0,1-6 0,-3-6 0,10-13 0,-4-31 0,5-1 0,10-46 0,-4 25 0,1-1 0,3-13 0,2-1 0,-1 0 0,0 2 0,2 13 0,0 3 0,4-15 0,6 27 0,-6 11 0,-1 2 0,9 34 0,-10 9 0,-2 0 0,-2 4 0,-6-3 0,-1 0 0,4 26 0,-8-13 0,0-19 0,0-7 0,0 0 0,0-4 0,-5-7 0,4-5 0,-4-5 0</inkml:trace>
  <inkml:trace contextRef="#ctx0" brushRef="#br1" timeOffset="184314">5407 711 24575,'15'0'0,"-3"-5"0,7 4 0,6-10 0,-11 10 0,4-5 0</inkml:trace>
  <inkml:trace contextRef="#ctx0" brushRef="#br1" timeOffset="184815">5728 676 24575,'0'-11'0,"-19"5"0,10 6 0,-26 30 0,18 8 0,0 2 0,13-8 0,10-26 0,14-7 0,6-13 0,6-1 0,-5-4 0,-12 38 0,-10 17 0,-9-3 0,-1 2 0,3 25 0,-15-5 0,15-25 0,-12-6 0,13-4 0,-8-13 0,7 7 0,-2-22 0,4 10 0,0-11 0</inkml:trace>
  <inkml:trace contextRef="#ctx0" brushRef="#br1" timeOffset="185231">5872 726 24575,'22'0'0,"-2"0"0,-9-5 0,-1-6 0,5-1 0,-8-3 0,-2 9 0,-20 6 0,-13 32 0,9 6 0,-7 17 0,25-21 0,-1-10 0,8-13 0,26 4 0,14-9 0,5 3 0,-12-9 0,-22 0 0</inkml:trace>
  <inkml:trace contextRef="#ctx0" brushRef="#br1" timeOffset="185681">4909 1272 10280,'36'0'0,"1"0"0,15-13 0,7-3 848,-1 5 1,5 2-1,2-3-848,-13 0 0,1-3 0,0 1 0,0 1 707,13-2 0,-1 2 1,-1 1-708,-6 1 0,-2 0 0,-4 2 0,-2 2 0,-6 0 0,13-2 466,-56 9 1,2 0 0,-12 0 0</inkml:trace>
  <inkml:trace contextRef="#ctx0" brushRef="#br1" timeOffset="186047">5092 1335 24575,'23'0'0,"3"0"0,20-10 0,-5 1 0,6-1 0,13-6 0,3 1-1547,0 4 1,0 1 1546,-18-1 0,-1-2 0,0 2 0,12 1 0,-4 1 0,-15-2 0,-2 0 363,9-2 1,-4 3-364,-9 8 0,-7-7 0,-15 9 0</inkml:trace>
  <inkml:trace contextRef="#ctx0" brushRef="#br1" timeOffset="194179">5557 1404 24575,'6'25'0,"-1"6"0,-5 25 0,0 0 0,0 0 0,0 8 0,0-23 0,0 0 0,0-6 0,0-3 0,0 28 0,0-32 0,9-22 0,22-16 0,11 6 0,-13-11 0,2 0 0,32 11 0,-14-10 0,1-3 0,-5 10 0,1 0 0,6-5 0,-2-1 0,7 2 0,-24 5 0,-18 1 0,-9 3 0,-1-2 0</inkml:trace>
  <inkml:trace contextRef="#ctx0" brushRef="#br1" timeOffset="194432">6073 1694 24575,'16'0'0,"13"0"0,-5 9 0,3 3 0,-6 14 0,-15-4 0,-7 12 0,-13-2 0,-9 2 0,2-4 0,6-17 0,10-4 0</inkml:trace>
  <inkml:trace contextRef="#ctx0" brushRef="#br1" timeOffset="195114">6691 1514 8660,'-6'-20'0,"-1"8"5104,0-2-5104,-3 13 2748,0-4-2748,-6 14 1655,-5 9-1655,-5 15 6408,13 5-6408,-2-9 0,15 0 0,5-17 0,13-2 0,-4-5 0,17-18 0,-14 4 0,7-15 0,-6-11 0,3-23 0,-13 4 0,-1 6 0,-4 0 0,-9-8 0,5-5 0,-16 116 0,15-20 0,2 4 0,-3 22 0,2 1 0,5-25 0,3-5 0,1-5 0,1-22 0</inkml:trace>
  <inkml:trace contextRef="#ctx0" brushRef="#br1" timeOffset="195264">6817 1521 8191,'5'17'0,"0"1"5063,1 20-5063,-4-5 704,4-2 1,-6-15-1,0-7 1</inkml:trace>
  <inkml:trace contextRef="#ctx0" brushRef="#br1" timeOffset="195464">6895 1427 8191,'0'-11'0,"9"5"1265,3 2 1,-1 4 0,-2 0 0</inkml:trace>
  <inkml:trace contextRef="#ctx0" brushRef="#br1" timeOffset="195665">6967 1416 24575,'0'21'0,"0"16"0,0 6 0,7 4 0,-6-7 0,5-18 0,-11-7 0,-5-3 0,-6-6 0,4 0 0,3-6 0</inkml:trace>
  <inkml:trace contextRef="#ctx0" brushRef="#br1" timeOffset="195933">7124 1459 24575,'-21'25'0,"8"-5"0,-3 31 0,20-27 0,9 10 0,8-23 0,2 0 0,-11-7 0,-3-4 0</inkml:trace>
  <inkml:trace contextRef="#ctx0" brushRef="#br1" timeOffset="196214">7251 1505 24575,'11'20'0,"-5"-3"0,4 3 0,-8-9 0,4 4 0,-6-4 0,13-35 0,5-4 0,6-26 0,-7 24 0,-8 13 0</inkml:trace>
  <inkml:trace contextRef="#ctx0" brushRef="#br1" timeOffset="196713">7457 1522 8191,'25'-21'0,"-4"2"5063,-1-1-5063,-9 0 2818,-11 13-2818,-10 15 1719,3 6-1719,-1 14 6784,8-7-6784,17 3 0,14-3 0,11-6 0,7-19 0,-17-5 0,7-26 0,-15-27 0,-8 21 0,-1-2 0,-7 3 0,-4 1 0,2-20 0,-12 41 0,-7 22 0,-1 32 0,5 16 0,8-18 0,2 0 0,14 19 0,-3-19 0,10-20 0,-20-9 0,7-5 0</inkml:trace>
  <inkml:trace contextRef="#ctx0" brushRef="#br1" timeOffset="196897">7845 1398 8191,'22'-17'0,"-4"1"5063,17 3-5063,-8 1 704,4 5 1,-14 2-1,-8 5 1</inkml:trace>
  <inkml:trace contextRef="#ctx0" brushRef="#br1" timeOffset="197133">8047 1328 24575,'-16'0'0,"1"5"0,9 5 0,1 2 0,5 3 0,9-3 0,7 0 0,15-4 0,-12-2 0,-1-6 0</inkml:trace>
  <inkml:trace contextRef="#ctx0" brushRef="#br1" timeOffset="197696">6570 2037 24575,'35'0'0,"1"0"0,13-7 0,4-3 0,9-1 0,1-1-1955,-15 6 1,1-1 0,-2-1 1954,16-8 0,2 1 0,-9 8 0,5 3 0,-2-1 0,-4 1 0,0-1 0,-1-1 0,0-2 0,0-1 0,-3 3 0,6 4 0,-8 1 1739,-3-10-1739,-22 11 236,-9-5 1,-9 4-1,-1-4 1</inkml:trace>
  <inkml:trace contextRef="#ctx0" brushRef="#br1" timeOffset="205348">8567 911 8191,'0'-11'0,"0"0"5063,0 30-5063,0 40 0,-5 1 0,-2 8 436,1-12 1,-1 4 0,-1 2-437,0-3 0,0 3 0,-1 1 0,-1-4 0,-1 2 0,-2-4 0,2 3 0,2-6 0,0 4 0,1-3 0,1-7 567,-1 1 0,1-5-567,-2 1 0,2-5 1437,6-4 0,-4-29 0,5 2 0</inkml:trace>
  <inkml:trace contextRef="#ctx0" brushRef="#br1" timeOffset="206496">9172 1106 24575,'-5'-7'0,"4"-2"0,-9 3 0,0 0 0,-11 6 0,-1 11 0,-6 10 0,7 9 0,0 30 0,10-26 0,1 1 0,4 4 0,1 0 0,2-4 0,2-3 0,8 3 0,14-9 0,5-20 0,14-13 0,-7 4 0,-9-10 0,-15 13 0</inkml:trace>
  <inkml:trace contextRef="#ctx0" brushRef="#br1" timeOffset="206796">9234 1328 24575,'-6'15'0,"1"2"0,16 9 0,6-13 0,15-5 0,-4-19 0,-3-12 0,-14 5 0,-6-2 0,-14 8 0,-3 1 0,-14 4 0,8 2 0,-6 5 0,17 0 0,-2 0 0</inkml:trace>
  <inkml:trace contextRef="#ctx0" brushRef="#br1" timeOffset="207162">9487 1252 8191,'9'-6'0,"0"10"5063,10 20-5063,-11-5 2818,0 9-2818,-8-13 1719,0 2-1719,0-1 6784,9-22-6784,-7-3 0,33-34 0,-19 23 0,21-6 0,-15 22 0,-11 21 0,3-4 0,-8 16 0,0-12 0,-1-6 0,-5-6 0</inkml:trace>
  <inkml:trace contextRef="#ctx0" brushRef="#br1" timeOffset="207415">9766 1105 24575,'0'30'0,"6"11"0,-5 2 0,5-6 0,-6-13 0,0-18 0,0-2 0</inkml:trace>
  <inkml:trace contextRef="#ctx0" brushRef="#br1" timeOffset="207631">9722 1238 24575,'9'-15'0,"15"-5"0,25 0 0,-2 5 0,4 19 0,-22 5 0,-4 15 0,-4-11 0,-10 7 0,-1-8 0,-10-2 0,0-5 0</inkml:trace>
  <inkml:trace contextRef="#ctx0" brushRef="#br1" timeOffset="207780">9963 1112 24575,'0'0'0</inkml:trace>
  <inkml:trace contextRef="#ctx0" brushRef="#br1" timeOffset="208097">10035 1150 24575,'6'29'0,"2"3"0,0-4 0,-2 0 0,-2-21 0,6-19 0,10-7 0,-3-15 0,3 14 0,-8 10 0,-2 5 0,1 5 0,4 9 0,-8 3 0,11-1 0,-6-2 0,-1-9 0,-2 0 0</inkml:trace>
  <inkml:trace contextRef="#ctx0" brushRef="#br1" timeOffset="208813">10291 1188 24575,'11'6'0,"4"-2"0,-3-4 0,8-6 0,-13-4 0,-7-10 0,-13-1 0,-4 8 0,0 4 0,11 4 0,27-2 0,-5 0 0,29 1 0,-14 6 0,8 0 0,-11 14 0,-4-1 0,-7 13 0,-5-15 0,4-2 0,-1-9 0,1-9 0,-4-2 0,2-1 0,-8 3 0,5 9 0,0 0 0,-1 0 0,10 0 0,10-12 0,12-4 0,-4-10 0,-14 7 0,-4 8 0,-13 15 0,8 8 0,-4 9 0,-5 0 0,-1-4 0,-31 2 0,-18 3 0,9-10 0,-2 3 0</inkml:trace>
  <inkml:trace contextRef="#ctx0" brushRef="#br1" timeOffset="-207549.73">20127 1177 24575,'50'0'0,"-2"0"0,8 0 0,-8 1 0,4 0 0,4-3-1425,1-4 0,3-2 0,2-2 1,0 1 1424,-8 4 0,2 0 0,0 0 0,0-1 0,-1 0 0,-1-1 0,1-1 0,-1 0 0,-2 1 0,-2 0 0,12-1 0,-3 2 0,-2 1 0,1 4 0,-1 1 0,-9 1 1697,18-1-1697,-29 2 0,-3-4 230,-5-20 0,-18 17 0,-2-17 0</inkml:trace>
  <inkml:trace contextRef="#ctx0" brushRef="#br1" timeOffset="-206982.73">21848 865 24575,'0'20'0,"0"1"0,10-5 0,2-1 0,4-9 0,4-1 0,2-25 0,17-11 0,-12-13 0,5 4 0,-25 69 0,2 12 0,-1 10 0,-6 9 0,-2 7 0,1-1-860,3-8 0,1-2 1,-2-1 859,-4-2 0,-3 0 0,1-9 0,0 14 0,-11-31 0,7-20 0,-9 2 0,3-9 0,-2-4 0,4-2 2579,-1-10-2579,5-8 0,-9-14 0,14 15 0,-8-2 0</inkml:trace>
  <inkml:trace contextRef="#ctx0" brushRef="#br1" timeOffset="-206632.73">22218 820 24575,'17'42'0,"-7"-5"0,2-3 0,-10-14 0,4 9 0,-6-28 0,9-8 0,5-19 0,31-22 0,-5 1 0,-2 10 0,-18 17 0</inkml:trace>
  <inkml:trace contextRef="#ctx0" brushRef="#br1" timeOffset="-206399.73">22515 713 8191,'6'-4'0,"-1"7"5063,-5 3-5063,0 6 2818,0 3-2818,0-4 1719,12 8-1719,1-6 6784,2 10-6784,0-16 0,-14 11 0,4-11 0,-15 8 0,-2-9 0,-10-1 0,10-5 0,2 0 0</inkml:trace>
  <inkml:trace contextRef="#ctx0" brushRef="#br1" timeOffset="-205617.73">23243 1107 24575,'56'-23'0,"0"5"0,8 0 0,-13 4 0,2 0 0,4 1-831,-4 1 1,3 1-1,1 1 1,0 0 830,-1 2 0,1 1 0,-2 1 0,-2-1 347,0-1 1,-3 0 0,-3 2-348,13 5 0,-10 0 0,-15-9 0,-12 10 0,-19 0 0</inkml:trace>
  <inkml:trace contextRef="#ctx0" brushRef="#br1" timeOffset="-204582.73">24534 653 24575,'4'37'0,"0"1"0,2 23 0,-6-23 0,0-2 0,0 0 0,0-4 0,0-43 0,12-1 0,1-13 0,11 6 0,-3 13 0,5 1 0,-4 10 0,4-4 0,-10 4 0,4-5 0,-8 0 0,7 0 0,-7 0 0,3 0 0,0 6 0,6 2 0,-3-1 0,2 4 0,-10-9 0,6 2 0,-4-13 0,3-2 0,-9-6 0,4 7 0,-4 10 0,9 7 0,-3 0 0,3-1 0,-4-6 0,4 0 0,1-6 0,-4-5 0,-3-2 0,-15-7 0,-17 13 0,2-2 0,-3 14 0,33-4 0,14-2 0,24-21 0,-7-4 0,2-24 0,-14 11 0,-7-5 0,-11 18 0,-16 20 0,-3 22 0,-4 16 0,7 9 0,6-9 0,0-7 0,5-10 0,-4-9 0,4-1 0</inkml:trace>
  <inkml:trace contextRef="#ctx0" brushRef="#br1" timeOffset="-203984.73">25152 697 24575,'9'-12'0,"7"-1"0,15-1 0,6 1 0,-10 5 0,-3 2 0,-18 11 0,-1 0 0,-5 20 0,0-2 0,10 3 0,9-11 0,4-10 0,6-5 0,-12-5 0,8 4 0,-8-4 0,8 5 0,-4-4 0,-4 2 0,-2-7 0,0 1 0,-3 2 0,3 9 0,-9 17 0,-1 3 0,-10 1 0,-22-14 0,-19-5 0,-6-5 0,14 0 0,21 0 0</inkml:trace>
  <inkml:trace contextRef="#ctx0" brushRef="#br1" timeOffset="-202116.73">19300 626 24575,'0'24'0,"0"27"0,1-8 0,0 10 0,-1 5 0,-2-1-1442,-4 1 0,-3 0 1,-1 1-1,2 2 1442,3-2 0,0 3 0,1 1 0,-1-2 0,-2-3 0,-4 1 0,-2-2 0,0-3 0,3-5 0,-1 20 0,2-11 1715,-6 6-1715,14-40 931,10-13-931,3-7 0,22-4 0,4 0 0,13-7 0,10-3 0,-4 4 0,4 1 0,6-1-733,-9-1 0,5-1 1,3-1-1,0 0 1,-2 1 732,-6 0 0,0 0 0,-1 0 0,1 0 0,1 1 0,6 1 0,3 1 0,0 1 0,-1-1 0,-4-1-541,2-2 0,-4-1 1,0-1-1,5 2 541,-5 3 0,2 1 0,3 0 0,1 0 0,1 1 0,-1-2 0,-9 1 0,0-1 0,0 0 0,1 1 0,0-1 0,2 0 0,2 0-425,-5 0 1,2 1-1,2-1 1,0 0-1,1 1 1,0-1 0,-1 1-1,-2 0 1,-2 0 424,4 1 0,-1 1 0,-2-1 0,-1 1 0,0 0 0,0 0 0,0-1-426,7-2 0,2 0 0,-2 0 1,0-1-1,-3 2 0,-3 1 426,7 1 0,-4 2 0,-1 0 0,3-2 225,0-2 0,2-2 0,1 0 0,1 0 0,-1 0-225,-11 3 0,0 0 0,-1 0 0,1 0 0,1 1 0,1-1 0,6 0 0,1 1 0,2-1 0,-1 1 0,0-1 0,-1-1-166,-5 0 0,1-1 1,0 0-1,-2 0 1,-2 0-1,-3 2 166,8 2 0,-3 0 0,-2 1 0,-1-1 0,0-2 0,0-1 0,-2 0 0,-5 2 1182,12 1 0,-5 2-1182,5 0 0,-2-2 1895,-15-3 1,-4-1-1896,10 3 2605,-17-6-2605,-12 3 5769,-5-1-5769,10 0 662,6-5-662,25-4 0,-7-7 0,5-8 0,-26 0 0,-9-6 0,-3-7 0,-11-6 0,-1-5 0,6 6 0,2-4 0,-1-2-1691,-4-8 0,-1-3 1,-1 3 1690,-2 14 0,1 3 0,1-1 0,4-7 0,2 0 0,-4 3 0,-5 2 0,-2 2 0,5-5 0,0 2 0,-5 8 0,-2 4 0,-9-21 0,-21 14 0,-11 31 0,-18-2 0,4 15-557,-8 0 557,-2 0 0,4 0 0,-7 0 0,21 0 0,-2-1 0,-4 2-94,-5 2 0,-5 2 0,-2 1 0,4 0 94,9-1 0,2 1 0,-1 0 0,-5 2 0,5-2 0,-4 1 0,-2 1 0,-2 0 0,1 0 0,2 0-728,-9 1 1,2 1-1,0 0 1,-2-1 0,-2-1 727,10-3 0,-2-1 0,-2-1 0,0 1 0,-1-1 0,1 0 0,0 1-209,0 0 0,1 1 1,0 0-1,-1 0 0,0 1 1,-1-1-1,-1-1 209,3 0 0,-3 1 0,-1-2 0,-1 1 0,2 0 0,0 0 0,2-1 0,3 1-195,-2-1 1,4 1 0,2-1-1,0 0 1,-3 0 0,-4 1 194,5 0 0,-4 1 0,-2 0 0,-2 0 0,-1 1 0,1-1 0,2-1 0,3 0 0,4-1-145,-14-1 0,6-2 1,1 0-1,1 0 1,-3 1 144,3 1 0,-3 0 0,-1 0 0,1 1 0,3-1 0,3 1 0,-5 0 0,3 0 0,4 1 0,3-2 684,4-1 0,4-1 1,-1 2-685,-6 5 0,-1 2 0,0 0 0,3-5 0,1 0 0,-1 1 0,-4 3 0,-1 0 0,1 1 0,8-1 0,0 0 0,4-1 0,-6-1 0,3 0 743,-4 6 0,2 1-743,11-4 0,1 1 1019,-8 6 1,0 1-1020,11-4 0,2-1 6472,-20 4-6472,25-5 0,15-10 0,6 4 0</inkml:trace>
  <inkml:trace contextRef="#ctx0" brushRef="#br1" timeOffset="-197968.73">18276 960 24575,'0'31'0,"0"13"0,0 6 0,0-8 0,0-19 0,4-17 0,2-2 0,5-4 0,15-18 0,9-13 0,1 1 0,4-5 0,6-2-617,-6 6 0,5-2 0,3-1 0,0-1 0,0 1 617,3-2 0,0 0 0,1-1 0,-1 2 0,0 1 0,6 0 0,0 1 0,-2 2 0,-5 2 0,-4 1 0,-3 3 0,-7 5 0,11 3 0,-46 12 0,4 5 0</inkml:trace>
  <inkml:trace contextRef="#ctx0" brushRef="#br1" timeOffset="-195817.73">27529-1 24575,'5'26'0,"-3"15"0,-2 7 0,1 1-2390,2-3 1,1 1 0,-1 3 2389,-2 2 0,-2 4 0,1 1 0,0-2 0,0 7 0,0-1 0,0 7 0,0-13 0,0 4 0,0 4 0,0 1 0,0 1 0,0-1 0,0-1 0,0 0 0,0 0 0,0 1 0,0 1 0,0 3-280,-1-10 0,-1 3 0,0 2 0,0 0 1,0-1-1,0 1 0,0-2 0,1-2 280,0 9 0,1 0 0,0-1 0,0-2 0,-1-2 0,0-4 0,-2 10 0,-1-5 0,0-2 0,1 0 0,2-4 0,2 0 0,-1-3 0,0-4 792,1 16 0,-2-5-792,-3 5 0,0-4 0,3-26 0,0-5 0,-8 0 0,9-26 0,0-1 0</inkml:trace>
  <inkml:trace contextRef="#ctx0" brushRef="#br1" timeOffset="-193650.73">28754 1056 24575,'46'0'0,"0"0"0,-1-4 0,2 0 0,5-1 0,4 1 0,5 1 0,1-1 0,-3 0-646,6-1 0,-1 0 1,-2 0 645,0 0 0,-1 1 0,-11 1 0,3 3 0,-39 0 0</inkml:trace>
  <inkml:trace contextRef="#ctx0" brushRef="#br1" timeOffset="-193099.73">29993 759 12368,'0'3'0,"5"4"4744,9 18-4744,-1-13 2123,15 1-2123,6-21 0,3-3 0,11-8 1187,-13 2-1187,-6-2 4153,-12 27-4153,-5 20 0,-3 13 0,-6 8 0,-3 8 0,0 1-594,4 1 1,1 0-1,-2 2 594,-2-4 0,-1 4 0,-1-2 0,1-7 0,1 2 0,-2-6 0,-1 4 0,-2-11 0,-2-30 0,-24-7 0,15-10 0,-14-9 1781,23-1-1781,-15-32 0,8-5 0,-4-1 0,9 17 0,8 28 0</inkml:trace>
  <inkml:trace contextRef="#ctx0" brushRef="#br1" timeOffset="-192563.73">30567 1041 24575,'11'-20'0,"1"2"0,10-4 0,-5 6 0,-7 3 0,-5-2 0,-22-1 0,8 4 0,-14 4 0,-1 20 0,8 0 0,-10 21 0,18-1 0,11 6 0,18-10 0,10-12 0,33-10 0,-30-13 0,1-4 0,-1 4 0,-2-2 0,14-22 0,-32 13 0,-19 7 0,-1 11 0,0 16 0,1 1 0,5-1 0,0-7 0</inkml:trace>
  <inkml:trace contextRef="#ctx0" brushRef="#br1" timeOffset="-192067.73">30950 968 24575,'0'37'0,"0"-4"0,9-26 0,3-5 0,18-21 0,-8 10 0,8-9 0,-5 16 0,-3-4 0,9 6 0,-9 0 0,3 0 0,-5-6 0,1 5 0,-4-15 0,-1 9 0,-9-8 0,-2 19 0,1 11 0,2 18 0,-1-6 0,-1 2 0,-15-16 0,-12 4 0,-1-10 0,1-1 0,12-6 0</inkml:trace>
  <inkml:trace contextRef="#ctx0" brushRef="#br1" timeOffset="-190884.73">30920 1942 24575,'0'19'0,"6"31"0,0-6 0,1 2 0,-3-1 0,0 1 0,7 21 0,0-3 0,-6-26 0,-1-3 0,2 1 0,0-3 0,1 4 0,-12-30 0,4 2 0,-4-9 0</inkml:trace>
  <inkml:trace contextRef="#ctx0" brushRef="#br1" timeOffset="-190433.73">30771 1996 13387,'5'-11'0,"1"5"4503,29-12-4503,20 7 0,-8 3 0,3 1 532,-9 1 1,-1 3-533,5 6 0,-1 4 0,-8 6 0,-3 4 0,16 20 487,-23-13 1,-2 2-488,1 15 3459,-6 22-3459,-12-29 0,-3 1 0,-3 5 0,-2-1 0,-7 18 0,-17-9 0,2-21 0,-17 15 0,3-18 848,-7 9-848,17-24 84,3 4 1,18-13-1,1 0 1</inkml:trace>
  <inkml:trace contextRef="#ctx0" brushRef="#br1" timeOffset="-190183.73">31681 2149 24575,'9'55'0,"-1"-15"0,20 6 0,-12-25 0,3-10 0,-14-7 0</inkml:trace>
  <inkml:trace contextRef="#ctx0" brushRef="#br1" timeOffset="-190049.73">31809 2089 8191,'0'-12'0,"0"3"0</inkml:trace>
  <inkml:trace contextRef="#ctx0" brushRef="#br1" timeOffset="-189832.73">31851 2068 24575,'12'17'0,"-3"13"0,-4-6 0,-4 5 0,4-14 0,-5-4 0,4 5 0,-2 0 0,2 6 0,-4-5 0,-12 6 0,4-15 0,-6 5 0,9-13 0</inkml:trace>
  <inkml:trace contextRef="#ctx0" brushRef="#br1" timeOffset="-189367.73">32036 2105 24575,'-23'37'0,"0"-7"0,22-1 0,1-17 0,10-3 0,7-9 0,13-6 0,-3-17 0,7-11 0,-8-4 0,-6 13 0,-5 14 0,-3 21 0,7 5 0,-10 2 0,13-3 0,-20-5 0,12-8 0,-8-5 0,18-15 0,-15 5 0,8-3 0</inkml:trace>
  <inkml:trace contextRef="#ctx0" brushRef="#br1" timeOffset="-188800.73">32440 2027 24575,'4'-20'0,"2"-1"0,5 0 0,-5 4 0,-1-3 0,-10 22 0,4 5 0,-4 15 0,-1 4 0,4-6 0,-4-4 0,6-1 0,0-27 0,0-6 0,0-39 0,0 19 0,0-1 0,1 4 0,-2-1 0,-1-9 0,-4 8 0,-5 22 0,0 18 0,3 53 0,2-20 0,0 2 0,4 15 0,1 2 0,-1-1 0,1-1 0,3-5 0,3-4 0,10 9 0,-9-39 0,-2-14 0</inkml:trace>
  <inkml:trace contextRef="#ctx0" brushRef="#br1" timeOffset="-188449.73">32528 2095 9523,'11'-16'0,"4"4"5116,2-4-5116,4 10 2611,-4-3-2611,3 8 1540,-4-4-1540,9 5 5785,6 0-5785,1-6 0,-19 4 0,-23 9 0,-15 6 0,1 16 0,24-5 0,28 8 0,5-9 0,-3-7 0,-13-7 0</inkml:trace>
  <inkml:trace contextRef="#ctx0" brushRef="#br1" timeOffset="-184851.73">3357 3387 24575,'10'0'0,"1"0"0,0 0 0,0 0 0,-1 10 0,1 6 0,-5 15 0,-7 6 0,-18-6 0,4-6 0,-8-10 0,12 0 0,-4 1 0,8 4 0,-2 1 0,21 3 0,-4-12 0,20 6 0,-1-17 0,9 4 0,-4-5 0,-11 0 0,-12 0 0</inkml:trace>
  <inkml:trace contextRef="#ctx0" brushRef="#br1" timeOffset="-184617.73">3601 3543 8191,'0'8'0,"6"9"5063,2 19-5063,0-3 2818,-11-2-2818,-9-14 429,-5 0 1,6-11 0,7-1 0</inkml:trace>
  <inkml:trace contextRef="#ctx0" brushRef="#br1" timeOffset="-184433.73">3652 3524 24575,'25'-30'0,"6"0"0,-3 2 0,-3 3 0,-14 8 0,-6 8 0</inkml:trace>
  <inkml:trace contextRef="#ctx0" brushRef="#br1" timeOffset="-182933.73">2526 3308 24575,'0'-11'0,"0"31"0,0 14 0,0-3 0,0 5 0,-5 24 0,-2 2 0,1-14 0,0-1 0,0 8 0,-1-4 0,-2-1 0,9-40 0,10-16 0,-3-6 0,13-5 0,-4 11 0,14-6 0,-3 15 0,0 1 0,-12 8 0,-11 3 0,-4-4 0,-9 6 0,-11 3 0,-11 0 0,-1-6 0,7-8 0,10-6 0,4 0 0,5 0 0,1 0 0</inkml:trace>
  <inkml:trace contextRef="#ctx0" brushRef="#br1" timeOffset="-181784.73">2432 4657 8191,'0'-11'0,"0"0"5063,4 5-5063,11-5 2818,-2 10-2818,15 12 1719,-20-2-1719,5 19 6784,-13-12-6784,-5 10 0,4-4 0,-4 3 0,5-8 0,10-2 0,6-9 0,15-8 0,-3 1 0,-8-5 0,-11 6 0</inkml:trace>
  <inkml:trace contextRef="#ctx0" brushRef="#br1" timeOffset="-181564.73">2737 4549 8234,'-5'-6'0,"4"6"5068,-4 20-5068,17 16 2811,-9 7-2811,3 3 1713,-16-19-1713,-4-12 0,4-10 0,5-5 0</inkml:trace>
  <inkml:trace contextRef="#ctx0" brushRef="#br1" timeOffset="-181418.73">2739 4599 8191,'24'-25'0,"30"-10"5063,-9 9-5063,17 2 0,-40 18 0,-8 6 0</inkml:trace>
  <inkml:trace contextRef="#ctx0" brushRef="#br1" timeOffset="-181268.73">3190 4654 24575,'48'-9'0,"-8"7"0,-9-6 0,-14 8 0</inkml:trace>
  <inkml:trace contextRef="#ctx0" brushRef="#br1" timeOffset="-180967.73">3554 4485 8191,'15'-6'0,"-3"10"5063,-2 4-5063,-11 20 2818,-1 0-2818,-4 4 1719,15-5-1719,-2-11 6784,3-4-6784,-14-1 0,-8-5 0,1-2 0,1-4 0</inkml:trace>
  <inkml:trace contextRef="#ctx0" brushRef="#br1" timeOffset="-180746.73">3686 4617 24575,'59'0'0,"-8"0"0,-16-5 0,-15-1 0,-37-13 0,-15 11 0,-23-5 0,23 13 0,5 0 0</inkml:trace>
  <inkml:trace contextRef="#ctx0" brushRef="#br1" timeOffset="-180167.73">2366 5910 24575,'16'-11'0,"0"12"0,-4 9 0,3 9 0,-14 6 0,6-9 0,-1 4 0,-5-4 0,10 5 0,-10-5 0,-1-1 0,-11-4 0,-1-5 0,-3-1 0,4-5 0,5 0 0,1 0 0</inkml:trace>
  <inkml:trace contextRef="#ctx0" brushRef="#br1" timeOffset="-179951.73">2603 6007 24575,'5'17'0,"22"-7"0,3-5 0,5-10 0,-15-5 0,-16-7 0,-8-4 0,2 9 0,-2 3 0</inkml:trace>
  <inkml:trace contextRef="#ctx0" brushRef="#br1" timeOffset="-179765.73">3210 5824 8191,'35'-16'0,"0"0"5063,-8 5-5063,8 4 704,-3-4 1,-9 9-1,-5-4 1</inkml:trace>
  <inkml:trace contextRef="#ctx0" brushRef="#br1" timeOffset="-179345.73">3640 5690 24575,'11'0'0,"-1"18"0,-4-4 0,-1 16 0,-10-8 0,4-6 0,-4 0 0,5-5 0,0 4 0,0-3 0,-5-2 0,-1-5 0,0-5 0,1 0 0</inkml:trace>
  <inkml:trace contextRef="#ctx0" brushRef="#br1" timeOffset="-179166.73">3761 5774 24575,'10'4'0,"-4"7"0,-1 10 0,-5 0 0,0 0 0,-9-10 0,7-7 0,-7-4 0</inkml:trace>
  <inkml:trace contextRef="#ctx0" brushRef="#br1" timeOffset="-179016.73">3994 5624 8191,'31'-21'0,"17"-3"0,-14 5 0,3 4 0</inkml:trace>
  <inkml:trace contextRef="#ctx0" brushRef="#br1" timeOffset="-177348.73">2453 6813 24575,'21'-3'0,"-1"13"0,-9 32 0,-1 8 0,-10 0 0,0-12 0,4-17 0,-2-4 0,2 2 0,-19 8 0,5-4 0,-6 0 0,10-14 0</inkml:trace>
  <inkml:trace contextRef="#ctx0" brushRef="#br1" timeOffset="-177117.73">2723 6972 24575,'-8'23'0,"6"-5"0,-7 11 0,9-12 0,5-2 0,-4 5 0,-1-12 0,-1 6 0,-4-14 0</inkml:trace>
  <inkml:trace contextRef="#ctx0" brushRef="#br1" timeOffset="-177000.73">2760 6992 24575,'21'-18'0,"8"-2"0,9 2 0,-5 7 0,-1 1 0,3-2 0,7 2 0</inkml:trace>
  <inkml:trace contextRef="#ctx0" brushRef="#br1" timeOffset="-176584.73">3474 6803 24575,'0'27'0,"-5"-1"0,13-4 0,-1-6 0,14-5 0,0-6 0,-5 0 0,-5 1 0,-6 9 0,-5 10 0,0 3 0,5-1 0,-4-12 0,4-10 0</inkml:trace>
  <inkml:trace contextRef="#ctx0" brushRef="#br1" timeOffset="-176381.73">3695 6985 24575,'15'-6'0,"1"-5"0,0 5 0,-23-11 0,-22-3 0,-15-7 0,9 11 0,15 1 0</inkml:trace>
  <inkml:trace contextRef="#ctx0" brushRef="#br1" timeOffset="-175302.73">4015 3480 24575,'40'0'0,"-4"-6"0,7 0 0,1 5 0,4 1 0,-1-2 0,13-3 0,1-1 0,-8 2 0,2 0 0,-8 1 0,14 0 0,0-13 0,-47-2 0,-14 9 0,0-8 0</inkml:trace>
  <inkml:trace contextRef="#ctx0" brushRef="#br1" timeOffset="-175101.73">4511 3208 24575,'21'5'0,"1"10"0,0 2 0,-9 4 0,2-5 0,-14-5 0,-9 12 0,-25 31 0,12-26 0,0 0 0,-15 24 0,14-25 0</inkml:trace>
  <inkml:trace contextRef="#ctx0" brushRef="#br1" timeOffset="-174616.73">4198 4254 24575,'42'5'0,"0"1"0,5-1 0,1-2 0,-3-7 0,-2-2 0,20-1 0,-28-4 0,-30 6 0</inkml:trace>
  <inkml:trace contextRef="#ctx0" brushRef="#br1" timeOffset="-174433.73">4578 4169 24575,'16'17'0,"0"0"0,5 7 0,-9-2 0,-3-4 0,-34 7 0,-23-8 0,12 1 0,-6-10 0</inkml:trace>
  <inkml:trace contextRef="#ctx0" brushRef="#br1" timeOffset="-173551.73">4432 5640 24575,'38'0'0,"11"0"0,-14 0 0,-1 0 0,22-6 0,-18 4 0,-24-4 0</inkml:trace>
  <inkml:trace contextRef="#ctx0" brushRef="#br1" timeOffset="-173368.73">4718 5535 24575,'14'22'0,"-5"-1"0,15-2 0,-17 2 0,-13 7 0,2-13 0,-11 5 0</inkml:trace>
  <inkml:trace contextRef="#ctx0" brushRef="#br1" timeOffset="-172917.73">4078 6915 24575,'27'-4'0,"16"2"0,-9 0 0,3-1 0,3 3 0,3 0 0,15 1 0,1-2 0,-9-3 0,-1-1 0,-2 2 0,-5-2 0,4-11 0,-32 10 0,-14 1 0</inkml:trace>
  <inkml:trace contextRef="#ctx0" brushRef="#br1" timeOffset="-172700.73">4635 6803 24575,'16'5'0,"2"5"0,7 19 0,-11-10 0,0 9 0,-42-10 0,-13-10 0,5 4 0,2-12 0</inkml:trace>
  <inkml:trace contextRef="#ctx0" brushRef="#br1" timeOffset="-161968.74">5182 3251 8191,'-12'-5'0,"-2"4"5063,13-9-5063,-4 4 2818,5-14-2818,0 2 1719,15-14-1719,-5 10 6784,25-8-6784,10 9 0,7 7 0,6 23 0,-21 4 0,-18 32 0,4 3 0,-20 11 0,-2 12-1465,2-20 1,2 4 0,0 1 0,-2 1 1464,-2 0 0,0 1 0,-2 0 0,0 3 0,-1-5 0,-1 1 0,0 1 0,-1 1 0,2 1 0,1 3 0,0 1 0,1 0 0,0 0 0,-2-3 0,-1 2 0,-1-3 0,0 1 0,2 4 0,0-7 0,2 5 0,0 1 0,1 1 0,-1-3 0,1-4-465,-2 8 1,1-4-1,0-2 1,1 1 464,0 0 0,1 1 0,1-2 0,1-4 0,3 1 0,1-4 0,1-7 0,0-7 0,3-8 0,15-1 0,-16-20 0,4-9 0,-3 4 5113,-1-10-5113,-17 61 0,-1-10 0,-1 7 0,4-4 0,1 6 0,0 3 0,-1-3 20,-4 10 1,-1-1 0,0 4-21,6-15 0,0 4 0,1 0 0,0 0 0,-3-5 0,-5 12 0,-1-4 0,-2 1-229,3-10 1,0 3 0,-1-2 0,-2-2 228,-3 2 0,-2-4 0,-2-1 0,-1-4 0,-1-2 0,0-2 0,-4 3 0,0-3 0,3-6 0,0-4 0,-12 3 0,-1-12 0,-7-22 0,4-15 0,13-1 0,11-2 0</inkml:trace>
  <inkml:trace contextRef="#ctx0" brushRef="#br1" timeOffset="-160952.74">6563 2728 24575,'-6'15'0,"4"9"0,-4 6 0,6 8 0,0 8 0,0 10 0,0 10 0,7-21 0,1 1 0,-7-11 0,2 0 0,12 4 0,0-2 0,-12 9 0,17-18 0,1-3 0,-5 4 0,22 2 0,-21-44 0,-6 9 0,-7-13 0</inkml:trace>
  <inkml:trace contextRef="#ctx0" brushRef="#br1" timeOffset="-160785.74">6615 3196 24575,'0'-16'0,"23"0"0,10-14 0,-3 17 0,-2-6 0</inkml:trace>
  <inkml:trace contextRef="#ctx0" brushRef="#br1" timeOffset="-160534.74">6851 3081 24575,'39'-43'0,"-17"17"0,4-5 0,-21 20 0,-5 0 0,-5 5 0,-5 1 0,-3 23 0,2 4 0,5 27 0,17-12 0,10-1 0,-6-21 0,3-9 0</inkml:trace>
  <inkml:trace contextRef="#ctx0" brushRef="#br1" timeOffset="-160149.74">7053 3012 24575,'0'-11'0,"5"5"0,1 1 0,5 5 0,4 0 0,-3 0 0,7 0 0,-7 0 0,-2-4 0,-5-2 0,-10 0 0,-5 1 0,-2 5 0,1 14 0,7-1 0,4 13 0,9-10 0,-6-5 0,6-6 0</inkml:trace>
  <inkml:trace contextRef="#ctx0" brushRef="#br1" timeOffset="-159783.74">7280 2975 24575,'0'21'0,"4"-4"0,-2-2 0,16-9 0,-9-1 0,24-17 0,-6-4 0,14-11 0,-8 2 0,-8 5 0,-19 14 0,2 3 0,-2 7 0,6-4 0,-1 0 0,-6 0 0</inkml:trace>
  <inkml:trace contextRef="#ctx0" brushRef="#br1" timeOffset="-158983.74">7727 2807 9615,'-16'0'0,"0"0"5112,6 5-5112,4 1 2597,15 5-2597,-1-5 1527,16-1-1527,-12-10 5724,3 4-5724,0-9 0,-3 4 0,21 0 0,-18 1 0,17 5 0,-16-6 0,5 4 0,-1-4 0,5 0 0,-6-9 0,6-6 0,-17-13 0,1 14 0,-9-3 0,-5 17 0,-2 11 0,1 14 0,5 12 0,3 17 0,6-9 0,0 4 0,-6 17 0,-1 2-1276,4 1 0,-1 1 1276,-2-16 0,-2 0 0,-2-2 0,-3 6 0,-1-2-306,5 10 1,-1-4-1,-10-1 1,12 3-1</inkml:trace>
  <inkml:trace contextRef="#ctx0" brushRef="#br1" timeOffset="-158233.74">6820 4232 24575,'-5'-11'0,"-1"6"0,0 16 0,1 1 0,16 8 0,-4-13 0,24 2 0,0-28 0,6 8 0,-7-14 0,-10 18 0,0-3 0,14 0 0,4 4 0,12-18 0,-19 14 0,6-15 0,-24 21 0,12-4 0,-14 8 0,6-1 0,-6-4 0,-7 5 0</inkml:trace>
  <inkml:trace contextRef="#ctx0" brushRef="#br1" timeOffset="-157235.74">6658 5060 8191,'-22'25'0,"2"8"5063,12-14-5063,11 9 2818,4-16-2818,13-2 1719,-8-5-1719,5 9 6784,-11-1-6784,-5 8 0,-7-5 0,9-10 0,4-8 0,4 1 0,-2-5 0</inkml:trace>
  <inkml:trace contextRef="#ctx0" brushRef="#br1" timeOffset="-157102.74">7264 5155 24575,'50'0'0,"5"-10"0,-7 8 0,-11-8 0,-1 0 0,8 7 0,0-7 0,-35 10 0</inkml:trace>
  <inkml:trace contextRef="#ctx0" brushRef="#br1" timeOffset="-154732.74">8680 2715 24575,'4'25'0,"-2"2"0,2-1 0,1-9 0,6-8 0,38-33 0,-4 0 0,7-5-285,-3 0 1,3-4-1,1-3 285,-6 1 0,1-4 0,-1 0 0,-3 3 0,2 3 0,-4 3 0,-2-1 0,13-20 0,-12 13 0,-26 32 0,-10 7 0,-5 4 0</inkml:trace>
  <inkml:trace contextRef="#ctx0" brushRef="#br1" timeOffset="-98003.73">15488 14244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05:19:07.200"/>
    </inkml:context>
    <inkml:brush xml:id="br0">
      <inkml:brushProperty name="width" value="0.05292" units="cm"/>
      <inkml:brushProperty name="height" value="0.05292" units="cm"/>
      <inkml:brushProperty name="color" value="#00B050"/>
    </inkml:brush>
  </inkml:definitions>
  <inkml:trace contextRef="#ctx0" brushRef="#br0">21146 8822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04:29:54.269"/>
    </inkml:context>
    <inkml:brush xml:id="br0">
      <inkml:brushProperty name="width" value="0.05292" units="cm"/>
      <inkml:brushProperty name="height" value="0.05292" units="cm"/>
    </inkml:brush>
  </inkml:definitions>
  <inkml:trace contextRef="#ctx0" brushRef="#br0">14247 9503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04:27:14.526"/>
    </inkml:context>
    <inkml:brush xml:id="br0">
      <inkml:brushProperty name="width" value="0.05292" units="cm"/>
      <inkml:brushProperty name="height" value="0.05292" units="cm"/>
      <inkml:brushProperty name="color" value="#00B0F0"/>
    </inkml:brush>
  </inkml:definitions>
  <inkml:trace contextRef="#ctx0" brushRef="#br0">7386 8399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05:19:53.775"/>
    </inkml:context>
    <inkml:brush xml:id="br0">
      <inkml:brushProperty name="width" value="0.05292" units="cm"/>
      <inkml:brushProperty name="height" value="0.05292" units="cm"/>
      <inkml:brushProperty name="color" value="#00B050"/>
    </inkml:brush>
  </inkml:definitions>
  <inkml:trace contextRef="#ctx0" brushRef="#br0">26734 13545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51:43.434"/>
    </inkml:context>
    <inkml:brush xml:id="br0">
      <inkml:brushProperty name="width" value="0.05292" units="cm"/>
      <inkml:brushProperty name="height" value="0.05292" units="cm"/>
      <inkml:brushProperty name="color" value="#002060"/>
    </inkml:brush>
  </inkml:definitions>
  <inkml:trace contextRef="#ctx0" brushRef="#br0">8278 11612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52:23.019"/>
    </inkml:context>
    <inkml:brush xml:id="br0">
      <inkml:brushProperty name="width" value="0.05292" units="cm"/>
      <inkml:brushProperty name="height" value="0.05292" units="cm"/>
      <inkml:brushProperty name="color" value="#002060"/>
    </inkml:brush>
  </inkml:definitions>
  <inkml:trace contextRef="#ctx0" brushRef="#br0">2697 1900 24575,'35'0'0,"10"0"0,10 0 0,-4 0 0,6 0 0,5 0 0,2 0-1294,-10 0 1,2 0 0,2 0 0,2 0 0,0 0 0,2 0 1293,-3 0 0,3 0 0,0 0 0,1 0 0,1 0 0,-1 0 0,-1 0 0,-1 0 0,0 0 0,1 0 0,-1 0 0,-1 0 0,0 0 0,-2 0-30,3 0 0,-1 0 0,-1 0 0,-1 0 0,-2 0 0,0 0 30,1 0 0,-1 0 0,-1 0 0,-3 0 0,-1 0 442,14-1 0,-4 1 0,-3-2-442,-9 1 0,-2 0 0,-3-2 0,3 0 0,-6-2 0,17-6 3728,-25 0-3728,-14 2 0,-11 4 0,-4 2 0</inkml:trace>
  <inkml:trace contextRef="#ctx0" brushRef="#br0" timeOffset="12182">28954 280 24575,'-6'4'0,"1"32"0,5 10 0,0-11 0,0 4-1363,0 23 0,0 7 1363,-3-23 0,0 3 0,-1 3 0,1 1-440,2 9 0,1 2 0,-1 2 0,0 5 440,-2-9 0,-2 4 0,0 2 0,0 1 0,0-1 0,1-4-453,1 1 0,-1-3 1,2 0-1,-1-1 1,0 2 452,0-5 0,1 1 0,-1 0 0,1 0 0,-1-2 0,-1-3 0,-2 8 0,-1-2 0,1-3 0,1-1-648,3 8 1,3-2-1,-3-3 648,-10 9 0,2-6 406,8-18 1,1-7-407,-9-5 1521,10-17-1521,0-4 3377,0 0-3377,5-1 2883,10 2-2883,18-5 0,20-1 0,-16-6 0,8 0-748,0 0 1,7 0 0,6 0 0,1 0 747,0 0 0,3 0 0,3 0 0,2 0 0,4 0-645,-14 0 1,3-1 0,1 1 0,3 0 0,0 0 0,1 0 0,0 0 0,-1 1 644,-5 0 0,2 0 0,0 1 0,0 0 0,0 0 0,0-1 0,-1 1 0,0 0 0,-2-1-580,9 0 1,0-1 0,-2-1 0,0 1 0,-1 0 0,-1 1 0,0 1 579,4 3 0,-1 1 0,0 1 0,-2 0 0,-2-1 0,-4-1-305,7-3 0,-5-2 0,-1 0 1,2 3 304,-4 2 0,1 2 0,1 1 0,0 0 0,-2-2 0,10 0 0,-1-2 0,0-1 0,-1 1 0,0 0 0,0 0 0,-3 0 0,-3 1 0,4 2 0,-5 2 0,-11-4 1236,-1-2-1236,-55 5 0,-23-8 0,8 0 0</inkml:trace>
  <inkml:trace contextRef="#ctx0" brushRef="#br0" timeOffset="17349">29082 2174 24575,'2'-34'0,"10"5"0,-1-1 0,0-3 0,17-19 0,-10 0 0,-1-8 0,-2 8 0,0-3 0,-1 2 0,-1-16 0,4 11 0,22 21 0,-30 75 0,-3 25 0,4-13 0,2 4 0,-1-3-438,0 13 0,1-9 438,14 2 215,-10-41-215,5-14 0,-4-2 0,11-19 0,-11-6 0,8-6 661,-9 10-661,5 41 0,-14 6 0,6 26 0,-7-27 0,5-10 0,8-27 0,-5-2 0,0-23 0,7 4 0,-17-8 0,15 17 0,-18 10 0,9 16 0,4-15 0,12-25 0,0-5 0,-11 13 0,-1-3 0,-3 2 0,0-2 0,1-6 0,0 1 0,7-13 0,-7 26 0,-7 38 0,0 12 0,-4-10 0,8-9 0,8-31 0,-1 1 0,8-18 0,-6 5 0,-9 4 0,0-5 0,5-10 0,1-1 0,-6 8 0,1 3 0,8-15 0,-13 57 0,1 20 0,0-17 0,15-11 0,-7-8 0,12-22 0,-2-8 0,-3-6 0,-5 31 0,-11 65 0,-5-2 0,0 6 0,0 11 0,0-2 0,-1-18 0,2-5 0,3 9 0,2-36 0,5-5 0,-5 4 0,4-4 0,-8 26 0,-3 8 0,6 8 0,-4-6 0,2-1 0,8-8 0,5-22 0,0-7 0,-1-4 0,-4 0 0,-5 10 0,-1 9 0,-14 11 0,7 0 0,-2-1 0,14-11 0,7-7 0,-1-5 0,4-12 0,-13 13 0,2 8 0,-9 12 0,5 0 0,1-12 0,5-6 0,0-7 0,-1 2 0,5-4 0,-8 10 0,3-3 0,-6 8 0,-3-5 0,9-4 0,-4-1 0,0-14 0,8-4 0,-12-4 0,12 0 0,-4 0 0,10-8 0,-8 1 0,14-9 0,-23 11 0,10-19 0,-13 16 0,0 14 0,5 11 0,-4 23 0,8-13 0,-3-4 0,9-18 0,-8-1 0,7-33 0,-2-19 0,-4 17 0,7-4 0,-14 60 0,10 10 0,-5 12 0,6-9 0,-1-10 0,14-29 0,-10-5 0,3-10 0,0-6 0,-8 0 0,-2-1 0,9-22 0,-8 37 0,-9 32 0,0 25 0,4-22 0,2-21 0,6-6 0,3-39 0,3 4 0,-7-13 0,5 25 0,-14 39 0,4 3 0,-1 30 0,-4-21 0,8-5 0,-3-2 0,17-17 0,-5-6 0,2-3 0,-6 1 0,-13 32 0,4 30 0,-5 12 0,-1-13 0,2 0 0,7 10 0,-1 1 0,7-25 0,-3-11 0,-5-20 0,4 3 0,-9-2 0,4 14 0,-5 7 0,4-5 0,-2 2 0,12-12 0,-3 2 0,5-4 0,-6 17 0,-11-3 0,-1 23 0,-4-5 0,12 17 0,16-5 0,-5-3 0,4-14 0,-5-17 0,-9-5 0,3-1 0,-5 2 0,-5 9 0,9 3 0,-2-1 0,17-5 0,-6-17 0,3-2 0,-6-4 0,-9 11 0,5 19 0,-9 0 0,9 6 0,-10-10 0,13-4 0,-7-5 0,12-6 0,-3-12 0,0-1 0,0 1 0,-6 7 0,-4 1 0,4 2 0,-3-16 0,4 0 0,3-33 0,3-5 0,-13 20 0,1-3 0,3 1 0,1 2 0,-3-15 0,14-3 0,-12 30 0,13-13 0,-19-9 0,3-2 0,-1-2 0,-4-6 0,0-9 0,4 67 0,2 9 0,14-11 0,-7-6 0,15-13 0,-14 20 0,10 38 0,-15 7 0,3-7 0,1 3 0,-5 3 0,2-5 0,18 5 0,-6 15 0,-7-53 0,1-2 0,-9 0 0,7 5 0,-8 7 0,0 0 0,4-2 0,-9-4 0,8 0 0,-3-5 0,0 3 0,-1 2 0,0 1 0,-4 8 0,9-13 0,-4 2 0,9-9 0,1 0 0,-5 10 0,3-3 0,4 13 0,-4-13 0,9 2 0,-8-9 0,21-15 0,-6 11 0,8-16 0,-23 24 0,-6 11 0,-1 13 0,4 4 0,0-7 0,-4-10 0,1-9 0,-3-6 0,0-1 0,-1-4 0</inkml:trace>
  <inkml:trace contextRef="#ctx0" brushRef="#br0" timeOffset="40832">2413 5124 24575,'5'6'0,"-4"3"0,21-7 0,-9 2 0,23 5 0,2-7 0,26 6-588,-21-7 0,6-2 588,-5 1 0,5 0 0,4 0 0,1 0-863,-2 1 1,2-1 0,1 0-1,3 0 1,1-1 862,3 0 0,3-2 0,2 1 0,1-1 0,-1 0 0,-3 1 0,4 1 0,-3 1 0,0 0 0,1 0 0,2-2 0,-12-1 0,2-1 0,2 0 0,0-1 0,-2 0 0,-1 1 0,-4 2-407,16 0 1,-4 1 0,-2 1 0,2-1 406,-8-1 0,2-1 0,-1-1 0,-2 2 0,-5 0 0,6 1 0,-4 1 0,-6 1 0,1-1 0,-9 0 0,-15 0 0,-14 0 0,-5 0 0</inkml:trace>
  <inkml:trace contextRef="#ctx0" brushRef="#br0" timeOffset="72179">5345 4817 24575,'24'6'0,"27"-4"0,-11 2 0,6 3 0,3-2 0,6-3 0,3-2 0,3 0-1062,-1 0 1,4 0 0,2-1 0,-2-1 1061,-3-2 0,1-2 0,-2 0 0,-2 0 0,5 1 0,-3-1 0,-3 0 0,14-4 0,-12 2 0,-13 8 1307,-26-5-1307,-36-1 173,-5-20 0,-8 16 0,14-10 0</inkml:trace>
  <inkml:trace contextRef="#ctx0" brushRef="#br0" timeOffset="72447">6414 4540 8191,'20'-6'0,"22"10"4742,10 19-4742,2 4 1428,-28-4 1,-5 4-1429,-4 18 1758,-3 6-1758,-20-11 6664,-1-10-6664,-14-6 363,-6 0-363,-9-2 0,-5 4 0,19-16 0,4 3 0</inkml:trace>
  <inkml:trace contextRef="#ctx0" brushRef="#br0" timeOffset="73329">7715 4371 8191,'-31'-5'0,"-8"4"5063,20-4-5063,-23 35 0,2 22 0,11 1 0,1 8 200,11-16 1,0 1-1,3 0-200,1-2 0,3 0 0,2 0 0,4 4 0,3 0 0,4-2-952,11 5 0,5-3 952,-3-1 0,5-5 0,5-6 0,7-7 1190,12-10 0,2-4-1190,-11 1 0,2-3-355,19-5 1,0-3 354,-18 3 0,-2-5 282,10-13 0,-4-3 0,1 7 0,-3-18 0</inkml:trace>
  <inkml:trace contextRef="#ctx0" brushRef="#br0" timeOffset="73731">8126 5067 24575,'0'-37'0,"0"11"0,-5 1 0,-5 11 0,-7 3 0,-22 38 0,-1 18 0,22-17 0,2 3 0,2 7 0,5-1 0,14 2 0,10 5 0,39-52 0,4-20 0,-28 11 0,-1-1 0,9-11 0,-19 37 0,-11 0 0,14 12 0,-11-3 0,10-2 0,-5-3 0,-6-6 0,-5-6 0</inkml:trace>
  <inkml:trace contextRef="#ctx0" brushRef="#br0" timeOffset="73946">8347 4452 24575,'0'48'0,"-1"-11"0,2 6 0,5 4 0,4 5 0,-1-2 0,2 13 0,0-1 0,3 0 0,1-7 0,5-9 0,-19-26 0,4-15 0</inkml:trace>
  <inkml:trace contextRef="#ctx0" brushRef="#br0" timeOffset="74080">8375 4915 8191,'11'-5'0,"9"-1"0,-12 0 0,6 1 0</inkml:trace>
  <inkml:trace contextRef="#ctx0" brushRef="#br0" timeOffset="74547">8626 4844 24575,'35'-20'0,"5"-2"0,-18-8 0,-3 5 0,-23 2 0,-3 12 0,-22 11 0,15 6 0,-12 11 0,20 4 0,0 1 0,17 3 0,0-13 0,12-3 0,5-9 0,19-17 0,-12 2 0,7-19 0,-31 54 0,-5 16 0,-6-3 0,0 3-367,8 5 0,0-1 367,-4 26 0,11-25 0,2 1 0,-5 22 0,5-11 0,-4-26 0,-12-21 0,4-1 0</inkml:trace>
  <inkml:trace contextRef="#ctx0" brushRef="#br0" timeOffset="75098">9089 4773 24575,'-6'22'0,"2"-2"0,8-9 0,2-5 0,9-1 0,-8-14 0,3-3 0,-15-5 0,-7-3 0,-1 13 0,1-7 0,16 13 0,8-4 0,33 5 0,-1 6 0,10 7 0,-18 5 0,-21 0 0,15-45 0,-15-2 0,8-3 0,2 1 0,0 2 0,8 10 0,-21 19 0,-3 0 0</inkml:trace>
  <inkml:trace contextRef="#ctx0" brushRef="#br0" timeOffset="75231">9516 4495 8191,'0'-12'0,"0"3"0</inkml:trace>
  <inkml:trace contextRef="#ctx0" brushRef="#br0" timeOffset="75681">9699 4654 13202,'0'-7'0,"0"3"0</inkml:trace>
  <inkml:trace contextRef="#ctx0" brushRef="#br0" timeOffset="76330">9740 4561 10300,'-5'3'0,"-1"8"5068,0 20-5068,1-3 2482,5 2-2482,15-10 1439,15-8-1439,26-11 0,-20-12 0,-1-4 0,-4-1 0,-3-2 0,-1-4 0,-5-2 5286,-5-17-5286,-9-2 0,-26 21 0,4 0 0,-16 28 0,14 0 0,6 6 0,5-1 0,5 4 0,22 5 0,1-8 0,18 6 0,-15-12 0,-11 4 0,-5 1 0,0-5 0,2-1 0,3-10 0,6-12 0,6-33 0,-6-8 0,-3-7 0,-5 8 0,-3-1-814,-2 6 1,-2-3 0,-1 3 813,-4-1 0,-2 5 0,-2 12 0,0 4 0,-4-11 0,-22 61 0,19 21-199,-8-1 0,2 8 199,12 5 0,6 9 0,3 2 0,1-4-484,1-1 0,2-3 1,0 4 483,-3 1 0,1 6 0,0-2 0,3-12 0,9-5 0,-2-10 0,-7-2 0</inkml:trace>
  <inkml:trace contextRef="#ctx0" brushRef="#br0" timeOffset="76715">8138 5821 24575,'64'-16'0,"-18"4"0,8-3 0,0 0 0,-5 0 0,0 0 0,5-2-1656,3 0 0,4-1 0,3 0 0,2 0 1656,-7 4 0,2 1 0,2 0 0,0-1 0,-2 0 0,1-3 0,-1 1 0,0-2 0,0 1 0,0 0 0,5 0 0,0 0 0,1 0 0,-3 0 0,-6 2 0,10-4 0,-6 1 0,-7 1 0,2-5 0,-16 5 481,-31 10 1,-4-4 0,-6 6 0</inkml:trace>
  <inkml:trace contextRef="#ctx0" brushRef="#br0" timeOffset="101500">8203 4702 24575,'19'-15'0,"17"-1"0,11-1 0,-3-2 0,5-1 0,0 0-1607,0 3 0,0 1 0,0-1 1607,-1-1 0,1 0 0,-6 4 0,-8 6 0,-4 1 1466,20-10-1466,-48 16 0,7-5 0,-27 6 0</inkml:trace>
  <inkml:trace contextRef="#ctx0" brushRef="#br0" timeOffset="109579">2322 8887 24575,'48'-3'0,"1"-1"0,-1 1 0,13-4 0,3-1 0,4 0 0,-14 3 0,4-1 0,1-1 0,1 2 0,-3-1-2458,9 0 0,-1 0 1,0 0-1,2 1 2371,-8 1 1,2 1-1,0 0 1,-1 1-1,-4 0 87,-1 2 0,-5 0 0,1 1 0,3-2 109,-1 0 1,3-2 0,1-1 0,0 1 0,0 1-110,9 1 0,0 0 0,0 1 0,2-1 0,-10-2 0,2 0 0,0 0 0,-2 0 0,-1 1 0,1 1 0,-1 1 0,-3 1 0,-4-1 0,15 0 0,-10 0 0,10 0 1877,-59 0-1877,-12 0 0,-18 0 0,-14-10 0,14 8 0,-1-8 0</inkml:trace>
  <inkml:trace contextRef="#ctx0" brushRef="#br0" timeOffset="111164">2548 7293 24575,'-16'5'0,"0"5"0,-11 11 0,-11 24 0,5-6 0,-1 3 0,4-5 0,0 1-809,-3 10 0,1-2 809,10-18 0,2-2 258,-19 24-258,12-20 0,21-11 0,41-28 0,11-8 0,9-4 0,-4 1 0,4 0 0,-1-1-815,-5 2 1,0 1 0,-1 0 814,1-1 0,-1 1 0,-5 4 0,-7 6 0,-6 2 1062,12-10-1062,-33 15 124,-11-4-124,-35 5 0,-8-9 0,1 4 0,-5-2 0,-4-5 0,0-2 785,4 0 1,1 0-786,6 5 0,3-1 0,-10-20 0,18 22 0,-1-9 0,20 22 0,12 23 0,2 5 0,15 14 0,-15-1 523,6-11 0,2 3-523,-4 1 0,1 1 0,3 2 0,0-2 0,7 12 0,-2-29 0,-1-35 0,-7-17 0,13-27 0,-15 8 0,-1-11 0,1 3 0,3 6 0,1 2 0,0-1 0,-2-12 0,0-1 0,0 8 0,0 12 0,-1 10 0,0 9 0,-6 37 0</inkml:trace>
  <inkml:trace contextRef="#ctx0" brushRef="#br0" timeOffset="113497">2542 12492 24575,'-15'13'0,"-1"6"0,-8 10 0,-5 6 0,0-1 0,-2 0 0,-3 1 0,1-2 0,4-6 0,3-3 0,-3 1 0,10-11 0,38-8 0,20-19 0,2 0 0,4-3 0,7-8 0,0-2 0,-6 6 0,-3 1 0,-7-3 0,-4 4 0,3 6 0,-31-1 0,-10 13 0,-15-6 0,1 5 0,-26-6 0,14 7 0,-3 0 0,-13 1 0,-1-2 0,9-3 0,1 0 0,-24 2 0,39-12 0,4 13 0,13-8 0,-7 7 0,22-2 0,2 22 0,17 6 0,3 24 0,4 3 0,-13-14 0,0-1 0,8 17 0,-11-21 0,-2-1 0,4 5 0,-9-10 0,9-84 0,-17 7 0,-3-9-915,4 11 0,1-4 1,-2 1 914,-2 0 0,-1 0 0,-1 4 0,-4-4 0,-1 4-226,5 4 1,-1 5 225,-9-7 0,11 6 0,0 43 0,0-1 0,0 8 0,0-5 0</inkml:trace>
  <inkml:trace contextRef="#ctx0" brushRef="#br0" timeOffset="116046">2529 13657 8191,'9'6'0,"10"-1"4824,19-5-4824,-5 0 0,6 0 0,6 0 0,5 1 0,5-2-169,3-1 1,5-1 0,2-1 0,4 0 168,-13 0 0,3 1 0,2 0 0,2-1 0,0-1 0,1 0 0,0-2 0,2-2 0,1 0 0,1 0 0,-1-1 0,0 1 0,-3 1-221,1 0 0,0 0 1,-2 1-1,-1 0 1,0 0-1,1-2 221,-2 0 0,0-2 0,1 0 0,-2 0 0,-2 1 0,-3 3 0,7 0 0,-5 4 0,-1-1 0,2 0 462,-5-1 0,1-1 0,0 0 0,-1 1 0,-1 0-462,5 0 0,-1 2 0,-1 0 0,0-1 0,-3 0 0,1 0 0,-2 0 0,-6 0 0,12-2 0,-11 1 0,-11 5 0,-30 0 0</inkml:trace>
  <inkml:trace contextRef="#ctx0" brushRef="#br0" timeOffset="126580">13269 7018 24575,'0'-11'0,"0"39"0,0 0 0,-10 37 0,4-22 0,-1 3 0,-5 12 0,0 5-1393,3-12 1,0 4-1,1-2 1393,3-5 0,1-2 0,-1 2 0,-4 9 0,-2 2 0,1-2-116,3-6 1,0-1 0,-1 0 115,-3 6 0,0 0 0,0 1-264,0 1 1,0 0 0,1-3 263,1-9 0,1-2 0,1-2 0,0 3 0,1-3 0,-3-5 0,2-4 0,5-6 2829,-9 5-2829,10-7 1470,-4-8-1470,5-2 1015,0-5-1015,5 1 0,22-5 0,-6-1 0,24 3 0,-7-5 0,3 1 0,7 0 0,14-3 0,7-2-396,-11-2 0,4-2 0,3 1 396,-3 0 0,4 0 0,1 0 0,-2 1 0,-7-1 0,-1 0 0,0 0 0,2 0 0,-3 2 0,2-1 0,1 1 0,-2 0 0,-4-1-1124,11-1 0,-5-1 0,1 1 1124,1 3 0,1 1 0,-1-2 0,-1-2 0,-1-1 0,-2 2 0,9 2 0,-1 2-662,-9-1 0,2 1 0,-5-2 662,-2-5 0,-1 0-227,0 5 1,3 1 0,0-2 226,0-5 0,1-2 0,2 1 0,-5 6 0,2 3 0,1-1 0,-1-2-100,-2-2 0,-1-3 0,0 0 0,0 1 100,15 1 0,0 1 0,-4-1 0,-13 0 0,-2 1 0,2-2 0,14-2 0,3-1 0,-3 3 0,-10 4 0,-2 2 0,3-2 0,-1-3 0,4-2 0,0 0 0,-3 2 0,0 3 0,-2 2 0,-1-1 0,2-3 0,-2-1 0,-3 2 0,-5 2 0,-1 2 0,12-1 0,1 0 1361,-13 0 1,-1 0-1362,1 0 0,-2 0 0,3 0 2220,-22 0-2220,-19 0 0,-47 0 0,9-6 0,0-1 0,-27 4 0,7-10 0</inkml:trace>
  <inkml:trace contextRef="#ctx0" brushRef="#br0" timeOffset="130146">13319 8760 24575,'8'-32'0,"-2"1"0,-1 0 0,-4 7 0,8-6 0,-7 8 0,2-8 0,-4 11 0,0-6 0,0 10 0,0 3 0,0-3 0,0-1 0,0-1 0,5 1 0,-4 0 0,4 5 0,-5 0 0,0-17 0,0 8 0,0-13 0,0 16 0,0 1 0,0 5 0,5-4 0,-4-2 0,4-5 0,-5 5 0,0 2 0,0 4 0,5-5 0,-4-5 0,4-6 0,-1 0 0,-2 5 0,2 2 0,-4 3 0,0-4 0,0 0 0,5 9 0,-4-2 0,4 8 0,-5-4 0,0-1 0,5 0 0,-4-4 0,9-2 0,-9-4 0,4 0 0,-5 4 0,0 2 0,4 4 0,-2-5 0,2-1 0,-4-4 0,0-1 0,0 1 0,0 4 0,0-2 0,5 7 0,-4-4 0,4 6 0,-5-1 0,5 0 0,1 5 0,17 1 0,4-1 0,29-4 0,-13-7 0,5 6 0,-20 3 0,-12 3 0,4 4 0,-13 5 0,2 8 0,-9 8 0,-5 6 0,4-4 0,-4 3 0,5-4 0,0 24 0,-9-1 0,7 14 0,-6 7 0,8-29 0,0 18 0,0-22 0,-5 1 0,4-3 0,-4-14 0,5 0 0,0-5 0,0 4 0,-5 2 0,4 4 0,-4-4 0,5-1 0,0 4 0,0-3 0,0 9 0,0-5 0,-5-5 0,4 12 0,-4-9 0,5 10 0,0-8 0,0 4 0,0-3 0,0 4 0,0-5 0,0-5 0,0 0 0,0-5 0,0-1 0,0 1 0,0 0 0,0 0 0,0-1 0,0 1 0,0 0 0,0 0 0,0-1 0,5-4 0,-4-26 0,4 14 0,-5-19 0</inkml:trace>
  <inkml:trace contextRef="#ctx0" brushRef="#br0" timeOffset="131429">14291 7356 24575,'-5'4'0,"4"3"0,-10 23 0,9 26 0,-12 7 0,12-26 0,2 1 0,-4 7 0,-1 0 0,0-2 0,0 1 0,4 8 0,0 0 0,-9-4 0,1-2 0,8-11 0,0-2 0,-7 14 0,8-19 0,0 10 0,0 11 0,-7 12 0,6-11 0,-5-13 0,6-16 0,0 4 0,0-3 0,-5-1 0,4-1 0,-4-4 0,5 12 0,0-5 0,0 5 0,0-7 0,0-1 0,0 1 0,0-5 0,0 3 0,0-7 0,0 3 0,0-4 0,0-39 0,0 24 0,0-30 0</inkml:trace>
  <inkml:trace contextRef="#ctx0" brushRef="#br0" timeOffset="132796">14256 7346 24575,'11'-11'0,"4"0"0,1 5 0,30-7 0,6 2 0,4 0 0,-14-2 0,-22 12 0,-14 1 0,-6 10 0,-1 2 0,-4 4 0,0 4 0,4 22 0,-12-3 0,11-4 0,2 2 0,-5-3 0,1 0 0,3 12 0,2 2 0,-1 4 0,0 0 0,0-8 0,0-1-271,0-1 0,0-3 271,0 17 0,0 9 0,0-6 0,0 8 0,0-30 0,0 0 0,-6-21 0,4 13 0,-4 3 542,0 9-542,5 0 0,-6-13 0,3 1 0,2-13 0,-2 6 0,4-1 0,0-4 0,0-1 0,0-6 0,0 6 0,0 0 0,0 4 0,0 1 0,-5-10 0,4 7 0,-4-11 0,5 8 0,8-43 0,-6 25 0,7-31 0</inkml:trace>
  <inkml:trace contextRef="#ctx0" brushRef="#br0" timeOffset="133763">15240 7640 24575,'-6'35'0,"2"0"0,4 3 0,-10 25 0,9-22 0,-1 3 0,-8 16 0,-1 2 0,9-1 0,1 1 0,-2-13 0,-1 0 0,0-2 0,4 4 0,0-2 0,0 4 0,0-4 0,0 1 0,0-17 0,0-17 0,0-1 0,0 1 0,0 0 0,0-1 0,0-4 0,0-1 0,5-4 0,-4-6 0,4-27 0,-5 16 0,0-15 0</inkml:trace>
  <inkml:trace contextRef="#ctx0" brushRef="#br0" timeOffset="134696">15231 7653 24575,'16'0'0,"-1"0"0,10 0 0,18-8 0,17-3 0,0 0 0,-8-3 0,-27 12 0,-10 5 0,-16 18 0,-1 1 0,-4 16 0,6-8 0,-8 8 0,6 9 0,-7 1 0,9 8 0,-5-13 0,0 2 0,4-1 0,0 1 0,-9 8 0,1-2 0,8-12 0,0-3 0,-7 19 0,8-16 0,0 16 0,0-4 0,0-1 0,0-17 0,0-18 0,0-4 0,-5-5 0,4-1 0,-4-5 0</inkml:trace>
  <inkml:trace contextRef="#ctx0" brushRef="#br0" timeOffset="135681">16100 7357 24575,'0'20'0,"0"6"0,0 9 0,-4-1 0,-2 5 0,-1 10 0,0 4 0,-1-5 0,0 2 0,-1 2-1310,0 6 1,0 2 0,1-3 1309,3-11 0,0-2 0,0 1 0,-2 7 0,-2 1 0,3-3 259,5 4 1,-1-2-260,-8 10 0,1-2 0,7-15 0,2-4 0,-9 10 0,9-27 0,0-13 0,0 4 0,0-3 2956,-5 3-2956,4-4 453,-9-5-453,9-10 0,-4 1 0,5-6 0</inkml:trace>
  <inkml:trace contextRef="#ctx0" brushRef="#br0" timeOffset="136629">16073 7388 14880,'9'-12'0,"-2"6"4077,12-7-4077,7 12 1676,6-12-1676,9 6 0,-9-1 908,-2-4-908,-14 10 3034,-1-4-3034,0 6 0,-8-5 0,2 14 0,-9 2 0,0 19 0,0 5 0,2 22 0,-4 6 0,-6-23 0,-1 2 0,7 5 0,2 5 0,-2-2 0,-12 13 0,-1-1-536,7-1 1,2 2 535,-2-11 0,-2 1 0,2-3 0,1 5 0,1-3 0,-5 2 0,2-3 0,8-16 0,0-2 0,-14 27 0,14-7 0,-5-18 1071,6-8-1071,-6-2 0,-2-4 0,0-10 0,2-2 0</inkml:trace>
  <inkml:trace contextRef="#ctx0" brushRef="#br0" timeOffset="137929">16713 7855 24575,'0'38'0,"0"11"0,0 8 0,0-1 0,0 2 0,0-4 0,0 3 0,0-4 0,0 7 0,0-6 0,0-14 0,0-5 0,0 11 0,0-26 0,0 1 0,0 0 0,0-5 0,0-1 0,-5-18 0,4-4 0,-4-5 0,5 3 0</inkml:trace>
  <inkml:trace contextRef="#ctx0" brushRef="#br0" timeOffset="138731">16748 7806 24575,'9'6'0,"-2"-1"0,29-5 0,10 0 0,-13 0 0,2 0 0,0 0 0,-1 0 0,15 0 0,-16 0 0,-17 0 0,-11 5 0,0 5 0,-5 6 0,0 4 0,0 34 0,-4-18 0,-3 5 0,0 18 0,1 4-892,-1-6 0,0 0 892,-5-1 0,2-4 0,9-14 0,-1-2 0,-8 9 0,-1-1 0,6-8 0,-1-1 0,0 2 0,0-2 0,-2 7 0,8-17 0,0-14 0,-5 5 0,4-11 0,-4 0 0</inkml:trace>
  <inkml:trace contextRef="#ctx0" brushRef="#br0" timeOffset="144132">13267 9018 24575,'0'15'0,"0"6"0,0 26 0,0-8 0,1-3 0,-2 0 0,-5 4 0,4 6 0,-4-39 0,6-26 0,0-14 0,0-22 0,11-1 0,-5 15 0,1-1 0,4 7 0,0 2 0,-2-2 0,1 5 0,5 4 0,-2 26 0,0 21 0,0 19 0,0 7 0,-6-6 0,-2-11 0,-5-15 0,-5 0 0,4-7 0,-4 1 0</inkml:trace>
  <inkml:trace contextRef="#ctx0" brushRef="#br0" timeOffset="144313">13293 9104 8191,'9'-6'0,"8"-4"1247,42-12 1,-34 12-1,22-12 1</inkml:trace>
  <inkml:trace contextRef="#ctx0" brushRef="#br0" timeOffset="144561">13526 8990 8191,'-5'-6'0,"4"6"5063,-4 6-5063,5 4 2818,5 1-2818,-4 0 1719,13 1-1719,-12-1 6784,17 7-6784,-17-1 0,7 1 0,-18-8 0,2 0 0,-13-9 0,13 8 0,-7-7 0,13 2 0,-4-4 0</inkml:trace>
  <inkml:trace contextRef="#ctx0" brushRef="#br0" timeOffset="144730">13596 9050 24575,'0'21'0,"5"-9"0,-4 6 0,4-7 0,-5 1 0,0-3 0</inkml:trace>
  <inkml:trace contextRef="#ctx0" brushRef="#br0" timeOffset="145162">13717 9050 24575,'-16'5'0,"1"1"0,9 5 0,6-6 0,10 0 0,7-5 0,0 0 0,-2 0 0,0 0 0,-3 5 0,3-4 0,-9 4 0,-1-5 0</inkml:trace>
  <inkml:trace contextRef="#ctx0" brushRef="#br0" timeOffset="146529">14209 8932 24575,'0'17'0,"0"11"0,0 15 0,0-7 0,0 10 0,0-26 0,0-4 0,0-1 0,0-14 0,5-2 0,-4-14 0,13-26 0,-8 8 0,0-2 0,5-20 0,3-2 0,-8 42 0,5 9 0,1 19 0,3 18 0,2 27 0,-7-14 0,-1-3 0,-4-31 0,-4 0 0,-6-9 0,-2 4 0,-13-5 0,8-5 0,-8 4 0,35-4 0,-1-1 0,22 4 0,-7-10 0,-8 11 0,4-6 0,-7 7 0,1 0 0,-8 0 0,12-4 0,-4 2 0,5-7 0,-9 8 0,-4-4 0,4 5 0,-3 0 0,3 0 0,-4 0 0,0 0 0,-1 0 0,1 0 0,-5 0 0,-1 0 0</inkml:trace>
  <inkml:trace contextRef="#ctx0" brushRef="#br0" timeOffset="148079">15186 8906 8191,'0'8'0,"-9"16"5063,7 14-5063,-15 26 2818,15-20-2818,-12-1 1719,13-19-1719,-4-32 6784,18-20-6784,0-4 0,2-3 0,-1 2 0,1 0 0,4 2 0,0 2 0,-1-3 0,0 36 0,-12 4 0,0 25 0,-6-3 0,0 25 0,0-11 0,0-1 0,-5-23 0,-1-16 0,0-8 0,1-2 0,5-5 0,10 5 0,-3-4 0,8 9 0,1-18 0,10 3 0,-4-10 0,3 2 0,-8-4 0,-4 1 0,-4 1 0,-4 45 0,-15 10 0,8 17 0,2 5 0,-10 15 0,9-26 0,2-2 0,-1-4 0,0-14 0,-5-14 0,4-1 0,-4-5 0</inkml:trace>
  <inkml:trace contextRef="#ctx0" brushRef="#br0" timeOffset="148295">15462 9206 24575,'21'-13'0,"0"6"0,0-3 0,-4 9 0,3-4 0,-8 5 0,3 0 0,0 0 0,9 0 0,-6 0 0,5-5 0,-12 4 0,-1-4 0,-4 5 0,-1 0 0</inkml:trace>
  <inkml:trace contextRef="#ctx0" brushRef="#br0" timeOffset="149345">16035 8913 8191,'-12'9'0,"-7"43"5063,7 11-5063,5-19 0,1-1 2818,-4 15-2818,5-30 1719,4-44-1719,11-11 3392,0-10 0,4-7-3392,11-8 0,4-2 0,-5 4 0,-1 2 0,-1-1 0,0 17 0,-1 44 0,-16 41 0,-9-11 0,-1 2 0,4-9 0,0-3 0,-8 24 0,9-26 0,0-6 0,-4-14 0,2-14 0,-7 2 0,8-12 0,17 8 0,-5 0 0,21-4 0,-15 9 0,4-4 0,-4 5 0,-1 0 0,-1 0 0,1 0 0,9 0 0,-7 0 0,1 0 0,-8 0 0,5-5 0,-4 4 0,-2 1 0,-5 1 0,-5 4 0</inkml:trace>
  <inkml:trace contextRef="#ctx0" brushRef="#br0" timeOffset="150144">16911 9040 24575,'21'0'0,"-9"0"0,-3 0 0</inkml:trace>
  <inkml:trace contextRef="#ctx0" brushRef="#br0" timeOffset="150295">17109 9054 24575,'21'0'0,"-1"0"0,10 0 0,0 0 0,-7 0 0,-6 0 0</inkml:trace>
  <inkml:trace contextRef="#ctx0" brushRef="#br0" timeOffset="152678">17516 8356 24575,'9'12'0,"-2"-5"0,9 8 0,-5-13 0,26 20 0,12-4 0,4 5 0,-8-2 0,-30-9 0,-28 6 0,-10 2 0,-15 4 0,11-9 0,4 3 0,4-3 0,5 2 0,0 6 0,9-16 0,5 2 0</inkml:trace>
  <inkml:trace contextRef="#ctx0" brushRef="#br0" timeOffset="156713">12894 7627 24575,'-6'-5'0,"15"10"0,3-2 0,31 4 0,6 8 0,4-13 0,-10 11 0,-23-7 0,-16 0 0,-4-1 0</inkml:trace>
  <inkml:trace contextRef="#ctx0" brushRef="#br0" timeOffset="157744">13093 7296 24575,'25'0'0,"6"0"0,5 0 0,1 0 0,-6 0 0,-15 5 0,-7-4 0,-9 4 0</inkml:trace>
  <inkml:trace contextRef="#ctx0" brushRef="#br0" timeOffset="159210">12905 7958 24575,'8'6'0,"24"-4"0,26-2 0,-2-2 0,-12-4 0,-29 6 0,-10 0 0</inkml:trace>
  <inkml:trace contextRef="#ctx0" brushRef="#br0" timeOffset="162495">11399 7550 24575,'-5'-11'0,"4"1"0,-13 4 0,3 1 0,-5 0 0,0 4 0,-11 9 0,7 1 0,-13 11 0,15 14 0,7 28 0,17-10 0,4 4 0,1-1 0,2-1 0,4 1 0,1-5 0,-4-16 0,-1-5 0,-3 5 0,-4-14 0,-15-14 0,-8 5 0,-5-10 0,1 5 0,0-6 0,9 0 0,1 0 0,7 0 0</inkml:trace>
  <inkml:trace contextRef="#ctx0" brushRef="#br0" timeOffset="162861">11620 7915 24575,'-9'-11'0,"2"5"0,-8 11 0,9 7 0,1 4 0,14 4 0,10-13 0,-1 2 0,5-14 0,-7 4 0,-9 5 0,6 3 0,-11 8 0,7 0 0,-8-8 0,4 2 0</inkml:trace>
  <inkml:trace contextRef="#ctx0" brushRef="#br0" timeOffset="163079">11795 7564 24575,'-5'-6'0,"4"10"0,-4 12 0,5 38 0,0-17 0,0 0 0,0 3 0,0 0 0,-1 2 0,2-2 0,5 0 0,-5-11 0,5-20 0</inkml:trace>
  <inkml:trace contextRef="#ctx0" brushRef="#br0" timeOffset="163528">11928 7873 24575,'15'-15'0,"-2"2"0,9-7 0,-3 0 0,-16 3 0,0 5 0,-14 12 0,-8 23 0,11 5 0,-5 13 0,18-15 0,13-11 0,0-10 0,31-26 0,-19 4 0,2-2 0,8-9 0,0-2 0,-4 0 0,-2 2 0,14-11 0,-27 18 0,-10 16 0,-5 10 0,-1 14 0,-5 8 0,-13 9 0,5-10 0,-11-7 0,-20 14 0,26-21 0,-19 16 0</inkml:trace>
  <inkml:trace contextRef="#ctx0" brushRef="#br0" timeOffset="163794">11219 8390 24575,'37'-16'0,"0"0"0,21-4 0,4-3 0,-19 4 0,0-1 0,2 0-2226,10-3 1,2 1 0,0 0 2225,-9 4 0,0 1 0,1 0 0,11 0 0,2 0 0,-4 0 323,7-5 0,-3 3 1,-5 7-1,-10 2 0,-17 1 1</inkml:trace>
  <inkml:trace contextRef="#ctx0" brushRef="#br0" timeOffset="165777">13078 6896 24575,'5'6'0,"10"-13"0,16-18 0,14-17 0,2 1 0,-4 13 0,-12 15 0,-10 13 0,-1 5 0,-9 10 0,0 2 0,-2 4 0,-3-5 0,0-11 0,-1 0 0</inkml:trace>
  <inkml:trace contextRef="#ctx0" brushRef="#br0" timeOffset="178081">15247 10019 24575,'24'0'0,"-5"0"0,28 0 0,-12 1 0,4-2 0,9-4 0,2-1-959,2 6 1,0-2 958,-1-9 0,-3 0 0,-12 9 0,1 1-87,22-9 1,5-2 86,-18 6 0,2 1 0,0 1 0,5-1 0,1 0 0,0 0-798,0 1 0,0 0 0,-2 1 798,7 3 0,1 0 0,-6-4 0,2-1 0,0 2-523,-2 1 0,-1 2 0,3-1 523,-6-2 0,3-1 0,0 1 0,0 0 0,-2 2 0,-1 2 0,0-1 0,0 0 0,13 0 0,-1 0 0,-2 0 0,-10 0 0,-2 0 0,2 0 0,10 1 0,1-1 0,-1-1 0,-6-2 0,-1-2 0,3 1 0,-3 3 0,3 1 0,0-1 0,-2 0 0,4-2 0,-1-2 0,-2 1 0,0-1 0,-2 1 0,-3 1 0,1 1 0,0 1 0,-3-3 0,2-1 0,0 1 27,14 4 0,1 0-27,-9 0 0,4 0 0,-5 0 0,0 0 0,-3 0 0,-6 5 0,-4-1 275,4-2-275,-7 7 2208,7-9-2208,-6 0 1845,-2 0-1845,0 0 1363,-7 0-1363,1 6 308,-6-5-308,-11 5 0,0-6 0,1 0 0,1 0 0,-7-5 0,-31-10 0,14 6 0,-19-6 0</inkml:trace>
  <inkml:trace contextRef="#ctx0" brushRef="#br0" timeOffset="208597">18854 8896 8191,'-10'5'0,"-6"2"5063,0 5-5063,-4 2 2818,-1 0-2818,0 0 1719,-8 5-1719,-3 3 6784,-9 5-6784,-1 0 0,10-5 0,2 1 0,9-9 0,19-2 0,24-21 0,15-1 0,9 0 0,8-6 0,2 2-852,2 3 1,-1 2 851,-2 3 0,-4 2 0,15 4 0,-1-7 0,-25 6 0,-7-5 0,-31 6 0,-26 0 0,-13 0 0,-7 0 0,-9 1 0,-3-2 116,-1-7 1,0-1-117,5 9 0,5-4 0,13-11 0,4-1 0,-15 6 0,12-16 0,18 13 0,10 12 0,5 12 0,8 19 1470,-5 5-1470,14 3 0,-7 17 0,9 5 0,-3-4 0,-2-14 0,-8-22 0,4-31 0,1-46 0,-2 26 0,0-2-521,-2-16 1,-1-1 520,-1 13 0,0 1 0,1-6 0,-2 1 0,-1-16 0,7 6 0,-10 27 0,0 17 0,0-2 0</inkml:trace>
  <inkml:trace contextRef="#ctx0" brushRef="#br0" timeOffset="210909">23064 7571 24575,'21'48'0,"-6"-11"0,1 5 0,5 19 0,1 3 0,0-8 0,0-4 0,-6-8 0,3-7 0,24-8 0,-7-44 0,5-16 0,5-3 0,3-5 0,3-5-1642,-12 8 0,2-2 1,1-2-1,0 0 1,-2 0 1641,-1 1 0,0 0 0,-1-1 0,0 1 0,-1 0 0,1-1 0,1-1 0,-1 0 0,-2 2 0,-2 3 129,6-6 0,-4 4 1,3-2-130,-2 5 0,3-2 0,0 2 0,-2 2-100,-1 0 0,-1 3 1,0 1 99,4-1 0,1 2 0,-6 4 0,17-7 0,-38 26 0,-10 5 0</inkml:trace>
  <inkml:trace contextRef="#ctx0" brushRef="#br0" timeOffset="-209034.73">27765 8193 8191,'9'-6'0,"44"1"5063,-6 5-5063,2 0 0,1 0 0,2 0 0,-15-4 0,-2 0 0,-7 2 2818,9-7-2818,-39 9 0,9 0 0,-17 0 0</inkml:trace>
  <inkml:trace contextRef="#ctx0" brushRef="#br0" timeOffset="-207385.73">24323 10885 8191,'-6'-5'0,"1"18"5063,5 12-5063,0 37 0,0-12 0,0 2 0,0-8 0,0 3 0,0-3 0,1 4 0,-2-1 0,-4 10 0,-1 0 0,5 8 0,-1 2 740,-3-2 1,-1-3-741,6-20 0,0-5 0,0 22 1892,0-36-1892,0-12 6208,5-1-6208,5-4 0,2-1 0,16-5 0,2-6 0,6-4 0,14-2 0,5-3 0,-9 1 0,2-2 0,-1 2-284,12 0 0,-3 0 284,-9-3 0,-5 4 0,-4 11 0,-14-7 0,-14 4 0,-22-4 0,-9-7 0,-1 5 0,5 3 0</inkml:trace>
  <inkml:trace contextRef="#ctx0" brushRef="#br0" timeOffset="-206667.73">24168 11137 24575,'0'-11'0,"0"0"0,6-4 0,10-12 0,0 4 0,13-12 0,10-17 0,-4 3 0,-14 16 0,-2 1 0,-3-3 0,-10 10 0,-1 36 0,27 8 0,-15 3 0,21 6 0,-21-16 0,-3 4 0,3-6 0,-11 0 0,-2-9 0,-4 4 0</inkml:trace>
  <inkml:trace contextRef="#ctx0" brushRef="#br0" timeOffset="-204687.73">24723 11060 24575,'38'-8'0,"8"-4"0,12-6 0,6-3 0,-17 5 0,0 1 0,19-5 0,-9 9 0,-29 16 0,-39 14 0,-14 5 0,5-9 0</inkml:trace>
  <inkml:trace contextRef="#ctx0" brushRef="#br0" timeOffset="-204484.73">24920 11145 24575,'25'7'0,"-3"-1"0,3-12 0,-4 5 0,8-18 0,-11 11 0,1-6 0,-15 9 0</inkml:trace>
  <inkml:trace contextRef="#ctx0" brushRef="#br0" timeOffset="-203402.73">25813 10789 8191,'0'-11'0,"0"19"5057,0 32-5057,0 17 0,0-11 0,0 9 0,0-1 515,0-5 0,0 0 0,0 2-515,-1-1 0,1 4 0,0-1 0,1-1 0,1 6 0,2-1 0,0-5 0,-4 7 0,2-5 0,3-12 0,0-5 1886,-5 1-1886,6 1 6233,-4-8-6233,8-5 6,1-15-6,1-7 1657,24-4-1657,-4 1 0,5-2 0,20-6 0,8-3 0,-18 3 0,4 0 0,1 0 0,-2 0-350,7 0 0,0-1 0,-2 0 350,2-3 0,0-1 0,-8 3 0,-11 9 0,-7-2 0,-4-11 0,-67-3 0,4-3 0,-15 2 0,26 7 0</inkml:trace>
  <inkml:trace contextRef="#ctx0" brushRef="#br0" timeOffset="-202620.73">25654 10880 24575,'23'-29'0,"-10"10"0,10 0 0,-11 5 0,-1 12 0,2-7 0,1 26 0,-7-8 0,11 15 0,-7-13 0,9 6 0,1-4 0,-10-3 0,-2-3 0</inkml:trace>
  <inkml:trace contextRef="#ctx0" brushRef="#br0" timeOffset="-201418.73">27199 10809 8191,'5'-11'0,"-4"23"3695,14 45-3695,-14-22 0,0 4 0,4 17 0,0 4 0,-4-3 0,-2 3 0,1 1 0,1 5 0,-2 2 0,-1-17 0,-2 2 0,1 0 0,-1 0 221,1 1 1,0 2-1,0-2 1,-1-3-222,-1 1 0,0-3 0,-1-5 0,1-5 0,0-8 2078,5-6-2078,0-10 5327,10-9-5327,26-12 0,15-7-20,-11 1 0,3 0 20,1-1 0,4 0 0,3 0 0,6-1 0,1 1 0,-3 0 0,0 1 0,1 1 0,2 0 0,0 2 0,-4-1 0,5 0 0,-16-2 2800,-30-2-2800,-30 6 0,-34-20 0,27 24 0,-1-11 0</inkml:trace>
  <inkml:trace contextRef="#ctx0" brushRef="#br0" timeOffset="-200852.73">27052 10993 24575,'23'-33'0,"1"-10"0,1 2 0,0 5 0,-12 21 0,10 31 0,-15 4 0,25 19 0,-28-22 0,32 13 0,-24-13 0,6-1 0,-9-7 0</inkml:trace>
  <inkml:trace contextRef="#ctx0" brushRef="#br0" timeOffset="-199553.73">28662 10761 24575,'0'11'0,"0"-1"0,0 5 0,0 34 0,-4-6 0,-3 7 0,0 0 0,0 4 0,0 0-1165,2-5 1,0 0 0,-2-1 1164,-4 3 0,-3 0 0,4-3 0,8 8 0,-1-4 406,-14 0 1,0-1-407,15-13 0,0-2 0,-19 22 0,25-42 0,14-12 0,21-15 0,13-6 0,-1 7 0,5 2 0,1-1-356,1-2 0,0 0 0,2 0 356,6-1 0,0 0 0,-4 4 0,3 6 0,-2 0-75,-18-4 0,1-3 0,-3 2 75,8 5 0,-3 1 0,-6-4 0,-5 0 0,3 5 0,-51-8 0,-15-3 0,-22 1 0,15 1 0,8 9 0</inkml:trace>
  <inkml:trace contextRef="#ctx0" brushRef="#br0" timeOffset="-198987.73">28522 11009 24575,'6'-21'0,"3"0"0,1-2 0,13-4 0,-4-6 0,10 0 0,-20 7 0,9 12 0,-17 4 0,9 9 0,0-4 0,8 14 0,16 6 0,-12 7 0,10-1 0,-23-11 0,0-4 0</inkml:trace>
  <inkml:trace contextRef="#ctx0" brushRef="#br0" timeOffset="-196187.73">28294 8134 24575,'37'0'0,"13"-4"0,6-2 0,0 0 0,2-1 0,-8 3 0,1 0 0,-3-1 0,0-5 0,-7 3 0,0 10 0,-38-8 0,-10 15 0,-11-9 0,16 4 0,-7-5 0</inkml:trace>
  <inkml:trace contextRef="#ctx0" brushRef="#br0" timeOffset="-194721.73">25764 7567 8191,'6'-11'0,"-6"5"5063,-1-3-5063,-21 8 2818,9-4-2818,-24 5 1719,7 0-1719,-16 0 0,-10 0 2637,20 5 1,-2 1-2638,-7-5 0,-2 1 0,-3 10 0,-1 0 0,0-10 0,0-1 0,-8 10 0,2 0 0,15-10 0,2 1 0,4 5 0,3 0 0,1-5 0,26 7 0,1-3 0,5 5 1509,-5 0-1509,4 16 0,-8-7 0,7 13 0,-3-12 0,5 0 0,0 8 0,0-1 0,0-2 0,0-1 0,0-14 0,0 4 0,-9-2 0,7-7 0,-7 0 0</inkml:trace>
  <inkml:trace contextRef="#ctx0" brushRef="#br0" timeOffset="-194435.73">24779 7955 24575,'0'16'0,"5"0"0,1-6 0,4 1 0,1-5 0,0-1 0,4-10 0,3-10 0,3-4 0,-8-3 0,1 10 0,-13 2 0,9 4 0,-4 0 0,-1 1 0,0 5 0</inkml:trace>
  <inkml:trace contextRef="#ctx0" brushRef="#br0" timeOffset="-193053.73">26655 7835 8191,'-9'-6'0,"2"1"5063,-13 5-5063,-4 0 2818,-14 0-2818,-10 0 0,-8 0 859,16 0 1,-1 0-860,5 5 0,0-1 3392,-1-4 0,2 2-3392,-7 11 0,22-7 0,14 9 0,1 2 0,5-1 0,0 4 0,0-4 0,-9 37 0,4-15 0,-2 2 0,-4 4 0,0 1 0,4 0 0,2 0 0,-2-7 0,3-3 0,4 15 0,0-14 0,0 1 0,0 22 0,0-3 0,0-9 0,-5-36 0,4-3 0,-4-13 0</inkml:trace>
  <inkml:trace contextRef="#ctx0" brushRef="#br0" timeOffset="-192769.73">25996 8589 24575,'0'15'0,"0"1"0,0 0 0,5-6 0,5-5 0,8-14 0,-1 7 0,3-25 0,-8 23 0,6-30 0,-6 25 0,2-18 0,1 15 0,-3 1 0,-2 7 0,-5 4 0</inkml:trace>
  <inkml:trace contextRef="#ctx0" brushRef="#br0" timeOffset="-191019.73">28229 7532 24575,'-9'-6'0,"-8"1"0,-30 14 0,8-2 0,-2 3 0,1 4 0,-1 0-615,-9-4 1,1-1 614,16 0 0,0-1 150,-8-3 0,1-1-150,-13 5 0,-3 2 0,31-4 0,14-3 0,2 2 929,7 9-929,-2-3 0,4 25 0,0-5 0,0 4 0,0 8 0,0 3 0,-5 9 0,0 0 0,4-12 0,-1-2 0,-8 16 0,10-25 0,-5-13 0,4-4 0,-4 5 0,5-5 0,0 4 0,0-8 0,-4 3 0,-2-9 0,-5-1 0,5-5 0,1 0 0</inkml:trace>
  <inkml:trace contextRef="#ctx0" brushRef="#br0" timeOffset="-190703.73">27445 8268 24575,'6'32'0,"4"0"0,-4-20 0,4-2 0,1-5 0,12-5 0,0-11 0,16-4 0,-11-9 0,-8 1 0,-1 5 0,-17 2 0,7 9 0,-9 2 0</inkml:trace>
  <inkml:trace contextRef="#ctx0" brushRef="#br0" timeOffset="-188416.73">29865 8156 8191,'-11'0'0,"0"0"5063,-4 0-5063,-1 0 2818,-5 0-2818,-7 0 0,-11 0 0,-9 0 0,-8 0 0,0 0 0,0 0 0,0-10 0,0 8 1719,0-8-1719,-9 10 6784,5 0-6784,10 0 0,12 5 0,21-4 0,-3 4 0,8-5 0,-3 0 0,4 0 0,0 0 0,0 0 0,1 4 0,4 2 0,1 5 0,5 4 0,0 9 0,0-6 0,0 5 0,0-7 0,4 0 0,-2 6 0,2-6 0,-4-1 0,0-4 0,0 0 0,-9-1 0,7-4 0,-7-1 0</inkml:trace>
  <inkml:trace contextRef="#ctx0" brushRef="#br0" timeOffset="-188136.73">28897 8363 8191,'-6'5'0,"6"1"5063,6 5-5063,4 0 2818,5-5-2818,14-2 1719,-9-4-1719,16 0 6784,-18-4-6784,3-2 0,-5-5 0,-10 0 0,-2 5 0,-4 1 0</inkml:trace>
  <inkml:trace contextRef="#ctx0" brushRef="#br0" timeOffset="-176417.73">24241 9802 24575,'0'0'0</inkml:trace>
  <inkml:trace contextRef="#ctx0" brushRef="#br0" timeOffset="-173970.73">24367 10616 24575,'5'16'0,"4"17"0,-1 6 0,1 5 0,0-7 0,2 2 0,6 18 0,1-2 0,-5-22 0,1-4 0,17 17 0,-13-22 0,-7-18 0,4 4 0,2-9 0,4 4 0,-4-5 0,-1 0 0,-6 5 0,6-4 0,2 13 0,12 5 0,-4 9 0,0 2 0,-7 12 0,3 11 0,-6 0 0,5-2 0,-13-25 0,1-16 0,-3-5 0,14-5 0,-2-10 0,7 2 0,21-20 0,-14 10 0,3 0 0,12-5 0,2-2 0,4 0 0,-2 0-303,-11 6 1,-2 0 302,-5 4 0,-3 1 0,0-3 0,0-7 0,-6-3 0,-9-3 0,-1-1 0,2-15 0,-1-17 0,-15 23 0,0 9 0,-14 5 151,5 16 0,-6 5 0,10 5 1</inkml:trace>
  <inkml:trace contextRef="#ctx0" brushRef="#br0" timeOffset="-168152.73">24661 8289 24575,'10'30'0,"-1"-1"0,-9-9 0,4-4 0,-2 0 0,7-6 0,-3-4 0,23-13 0,10-11 0,7-7 0,6-5 0,-2 2 0,4-3 0,0 1 0,-1-2 0,0 1 0,-3 2-405,3 0 1,-5 2 404,-11 6 0,-8 6 0,-14 13 0,-9 7 0,-1-3 0,-5 7 0</inkml:trace>
  <inkml:trace contextRef="#ctx0" brushRef="#br0" timeOffset="-164269.74">25353 8973 24575,'0'15'0,"0"-3"0,5 3 0,-4-4 0,10 4 0,-5-8 0,14-11 0,3-19 0,8-14 0,-1-1 0,2-4 0,-1 2 0,1-1 0,4-4 0,0 2 0,-9 12 0,-4 4 0,-2-1 0,-7 22 0,-13 2 0,4 4 0</inkml:trace>
  <inkml:trace contextRef="#ctx0" brushRef="#br0" timeOffset="-92700.73">32485 2803 24575,'17'6'0,"10"9"0,15 9 0,9 3 0,-2-4 0,-6-4 0,-12-7 0,-8 0 0,-14-6 0,-1 0 0,-8-3 0,0 1 0,0 1 0,-1 2 0,-4 2 0,-3 0 0,-4 1 0,-3 1 0,-1 0 0,0 2 0,2-1 0,-2 1 0,-2 5 0,-8 13 0,-10 14 0,15-17 0,-1 2 0,-1 0 0,0 0 0,2-3 0,0-1 0,-11 13 0,8-12 0,10-12 0,4-7 0,3-4 0,4-3 0,1-1 0</inkml:trace>
  <inkml:trace contextRef="#ctx0" brushRef="#br0" timeOffset="-70602.73">17790 11360 24575,'0'36'0,"0"8"0,-5-11 0,0 1 0,4-1 0,0 3 0,-10 23 0,0 6 0,9 0 0,1 2-799,-5-13 1,-3 2-1,1 1 799,3 7 0,1 0 0,-1-3-762,1-14 0,-1-2 0,0 0 762,1 3 0,-1 0 0,3-4 0,2 2 0,0 0 74,-4-2 0,0 3 0,0 2-74,3 5 0,1 2 0,-2 2 0,-3-7 0,-2 1 0,0 0 0,2-2-599,4 6 1,1-3 0,-2-1 598,-10 16 0,1-6 0,9-24 0,1-2 456,-4 8 1,-1 2-457,2-2 0,0-1 0,3 5 0,0-2 1072,-4-11 0,1-2-1072,4 23 903,0-8-903,-6-10 2295,4 10-2295,-4-20 0,6-2 0,-4-11 0,2-4 0,-2 0 0,4-1 0,-5-4 0,8 4 0,3-9 0,6 4 0,25 1 0,-8-5 0,36 6 0,-5-7 0,-27 4 0,1 1 0,11-3 0,0-1 0,-6 4 0,1 0 0,14-4 0,2-2 0,-7 1 0,-2 0-287,-7 0 0,-3 0 287,0 0 0,-3 0 0,22 0 0,-5 0 0,5 0 0,8 0 0,4 0 0,-8-4 0,3-1 0,-3 2-843,-10 1 0,-3 2 0,1-1 843,2-3 0,1-1 0,-4 1 0,0 4 0,0 0 0,2 0 0,5 0 0,-1 0-332,-5 0 0,0 0 0,2 0 332,0 1 0,3-1 0,0 0 0,-2-1 0,10-2 0,-2-1 0,-1 0-567,-7 3 1,-2 1 0,-1-1 566,12-5 0,-4 1 0,-15 5 0,0 0 93,19-6 0,2 0-93,-4 5 0,3-1 0,-8-1 0,4-2 0,-4 2 0,5 2 0,-2 2 0,-10-1 0,1 0 0,-1 0 0,11 0 0,1 0 473,-11 0 1,2 0 0,2 0-474,5-4 0,2-1 0,-1 1-548,-3 4 1,0 0 0,-1-3 547,-2-4 0,-1-2 0,-2 1 0,12 7 0,-4 0 847,-15-5 1,0 0-848,7 5 0,2 2 0,-6-1 0,1 0 0,10 0 0,0 0 130,-6-3 1,-3 0-131,16 1 756,-11-4-756,-45 1 0,-3 4 0,-8-4 0</inkml:trace>
  <inkml:trace contextRef="#ctx0" brushRef="#br0" timeOffset="-70232.73">22225 13830 24575,'22'6'0,"-2"3"0,-9-7 0,0 7 0,7 5 0,-1 16 0,-2-2 0,-7 0 0,-13-12 0,-1-5 0,-9-1 0,-15 9 0,-7 2 0,-17 1 0,20-8 0,5-8 0,24-6 0</inkml:trace>
  <inkml:trace contextRef="#ctx0" brushRef="#br0" timeOffset="-69103.73">17641 11507 24575,'0'-28'0,"9"7"0,20-17 0,-7 14 0,11 9 0,-21 10 0,0 16 0,0 5 0,1 0 0,-6-1 0,7-9 0,-7 4 0,3-9 0,-5 4 0</inkml:trace>
  <inkml:trace contextRef="#ctx0" brushRef="#br0" timeOffset="-66619.73">17616 13975 24575,'-5'15'0,"4"1"0,-9 1 0,9 19 0,-10 2 0,9 13 0,-4-16 0,6-11 0,0-13 0,0 4 0,-5-3 0,9-2 0,9-5 0,-4-5 0,8 0 0</inkml:trace>
  <inkml:trace contextRef="#ctx0" brushRef="#br0" timeOffset="-66000.73">18181 14049 24575,'-6'15'0,"5"6"0,-5 5 0,6-4 0,0 3 0,0-8 0,0-1 0,0 0 0,0-10 0,0-1 0</inkml:trace>
  <inkml:trace contextRef="#ctx0" brushRef="#br0" timeOffset="-65468.73">18884 14047 24575,'6'15'0,"4"-3"0,-9 8 0,8-3 0,-7 4 0,7-4 0,-8-2 0,4-4 0,-5 0 0,0 0 0,5-1 0,5-4 0,-3-1 0,2-5 0</inkml:trace>
  <inkml:trace contextRef="#ctx0" brushRef="#br0" timeOffset="-64916.73">19655 14055 24575,'0'16'0,"0"0"0,0 0 0,5 5 0,-4-5 0,10 6 0,-9-6 0,9-6 0,-10-5 0,4-5 0</inkml:trace>
  <inkml:trace contextRef="#ctx0" brushRef="#br0" timeOffset="-64435.73">20489 14033 24575,'6'26'0,"-5"-5"0,10-6 0,-9 1 0,7 1 0,-8-1 0,4 4 0,-5-8 0,5-2 0,-4-5 0,4-5 0</inkml:trace>
  <inkml:trace contextRef="#ctx0" brushRef="#br0" timeOffset="-63919.73">21276 14054 24575,'0'17'0,"0"3"0,0-4 0,6 5 0,-4-5 0,8-6 0,-8-5 0,2-5 0</inkml:trace>
  <inkml:trace contextRef="#ctx0" brushRef="#br0" timeOffset="-63634.73">21870 14042 24575,'0'15'0,"0"26"0,0-10 0,6 16 0,0-31 0,2-7 0,-3-9 0</inkml:trace>
  <inkml:trace contextRef="#ctx0" brushRef="#br0" timeOffset="-61500.73">17502 14927 24575,'0'36'0,"0"-9"0,6 12 0,2-12 0,8 1 0,10-13 0,-8-8 0,5-7 0,3-20 0,-5-4 0,8-18 0,-15 0 0,-13 10 0,-7 11 0,-6 2 0,1 17 0,-6-7 0,1 15 0,4 0 0,-7 8 0,17-3 0,-12 1 0,13-6 0,-4-1 0</inkml:trace>
  <inkml:trace contextRef="#ctx0" brushRef="#br0" timeOffset="-60634.73">18085 14901 24575,'4'8'0,"-2"9"0,8 20 0,-2 4 0,0-9 0,-2-7 0,-6-9 0,4-10 0,-2-1 0,2-5 0</inkml:trace>
  <inkml:trace contextRef="#ctx0" brushRef="#br0" timeOffset="-60352.73">18254 15007 24575,'5'16'0,"1"-1"0,9-4 0,1-5 0,8-19 0,-12-9 0,-4-4 0,-20-2 0,0 21 0,-5-2 0,2 9 0,8 5 0,-3-4 0,10 4 0</inkml:trace>
  <inkml:trace contextRef="#ctx0" brushRef="#br0" timeOffset="-59285.73">18921 14912 8191,'-6'-5'0,"10"-1"5063,8 0-5063,5 1 2818,-2 5-2818,-9 18 0,-1 21 0,-18 0 1719,10 8-1719,-16-23 6784,18-3-6784,-5-5 0,10-5 0,19-6 0,-2-15 0,10-1 0,-9-5 0,-4 5 0,4 7 0,-6 4 0,4 0 0,-4-7 0,0 6 0,4-11 0,-13 1 0,-3 3 0,-10-2 0,-9 4 0,-2 5 0,1-5 0,-4 6 0,13 0 0,-2 0 0</inkml:trace>
  <inkml:trace contextRef="#ctx0" brushRef="#br0" timeOffset="-58420.73">19615 14923 8191,'22'-29'0,"1"9"5063,17 1-5063,-13 13 2818,-12 15-2818,-10 3 1719,-11 14-1719,-1-4 6784,0-1-6784,2-1 0,10-13 0,-4 11 0,10-7 0,-10 10 0,-1-1 0,-1-4 0,-10-5 0,10-6 0,-4-5 0</inkml:trace>
  <inkml:trace contextRef="#ctx0" brushRef="#br0" timeOffset="-58196.73">19847 15021 24575,'30'18'0,"-6"-8"0,-4-4 0,-8-10 0,-1-2 0,-33-9 0,7 8 0,-19-6 0,19 11 0,9-7 0,1 8 0,5-4 0</inkml:trace>
  <inkml:trace contextRef="#ctx0" brushRef="#br0" timeOffset="-57251.73">20520 14839 12810,'4'0'0,"2"0"4645,15 0-4645,-5 0 2044,-6 5-2044,-5 1 1137,-10 0-1137,4-6 3939,-4 3-3939,5-2 0,0 10 0,0 0 0,0 0 0,0 4 0,0-3 0,5-2 0,10-5 0,2-5 0,-1-5 0,-7 8 0,-9-1 0,0 13 0,0 6 0,0 1 0,5-1 0,-4-11 0,4-5 0</inkml:trace>
  <inkml:trace contextRef="#ctx0" brushRef="#br0" timeOffset="-56985.73">20727 14925 24575,'5'6'0,"1"4"0,17-9 0,-9 4 0,9-5 0,-17-5 0,3-1 0,-12-5 0,-8-1 0,-2 5 0,-7 1 0,5 6 0,8-5 0,-2 4 0,9-4 0</inkml:trace>
  <inkml:trace contextRef="#ctx0" brushRef="#br0" timeOffset="-56019.73">21282 14621 24575,'-31'0'0,"12"5"0,5 1 0,13 9 0,1 1 0,10 7 0,-3-6 0,7 0 0,-13-7 0,9 6 0,-9 0 0,-10 1 0,-4-7 0,-8 0 0,1-9 0,12 4 0,-1-5 0</inkml:trace>
  <inkml:trace contextRef="#ctx0" brushRef="#br0" timeOffset="-55752.73">21322 14746 24575,'9'10'0,"-2"-4"0,13-1 0,-8-10 0,8 4 0,-13-9 0,2 0 0,-19-2 0,-2 2 0,-5 5 0,7 5 0,5 0 0</inkml:trace>
  <inkml:trace contextRef="#ctx0" brushRef="#br0" timeOffset="-53753.73">21900 14508 8191,'-5'-6'0,"-1"1"5063,-9 15-5063,8 1 2818,-11 6-2818,15 3 1719,-18 18-1719,13-7 6784,-6 7-6784,15-14 0,19-17 0,-1 2 0,2-14 0,-17-1 0,-22-5 0,9 5 0,-8 1 0</inkml:trace>
  <inkml:trace contextRef="#ctx0" brushRef="#br0" timeOffset="-53484.73">21990 14593 24575,'0'15'0,"0"-3"0,9-2 0,-2-5 0,8-5 0,-4 0 0,-1 0 0,1-5 0,-10-5 0,-13-6 0,-13 4 0,-12-6 0,16 16 0,4-6 0</inkml:trace>
  <inkml:trace contextRef="#ctx0" brushRef="#br0" timeOffset="-48218.73">17629 13183 24575,'4'-6'0,"12"2"0,26 4 0,14 0 0,4 0 0,-13 0 0,-19 0 0,-7 0 0,-5 0 0,0 0 0,-5 0 0,-1 0 0,1 0 0,4 0 0,-3 0 0,3 0 0,-4 0 0,0 0 0,-5 4 0,3-2 0,-3 2 0,5-4 0,0 5 0,4-4 0,1 4 0,0-5 0,-1 0 0,-9 5 0,4 5 0,-9 6 0,8 5 0,-7 0 0,2 0 0,3-1 0,-6 1 0,5-1 0,-6 10 0,0 2 0,0 9 0,0-9 0,0-3 0,0-8 0,-6 8 0,4 3 0,-10 9 0,11-9 0,-5-3 0,6-12 0,0 2 0,0-7 0,0 8 0,0-4 0,0 5 0,0-1 0,0-3 0,0 2 0,0-3 0,0 5 0,-7-1 0,6 1 0,-5-1 0,6-4 0,0 4 0,0 4 0,0-6 0,0 5 0,0-8 0,0 2 0,0 5 0,0-1 0,0-4 0,0 3 0,0-13 0,0 2 0</inkml:trace>
  <inkml:trace contextRef="#ctx0" brushRef="#br0" timeOffset="-47384.73">17211 13112 8191,'-15'-6'0,"-7"2"5063,10 8-5063,-7 2 2818,18 22-2818,-4 1 1719,5 6-1719,13 3 6784,-5-15-6784,10 2 0,-12-5 0,-1-9 0,-10 4 0,-10-9 0,-2 5 0,-17-9 0,12 4 0,3-6 0,9 0 0</inkml:trace>
  <inkml:trace contextRef="#ctx0" brushRef="#br0" timeOffset="-47152.73">17250 13102 24575,'19'-25'0,"-2"3"0,5-3 0,-7 9 0,-7 5 0,-4 6 0</inkml:trace>
  <inkml:trace contextRef="#ctx0" brushRef="#br0" timeOffset="-44552.73">18224 12854 24575,'0'11'0,"0"4"0,0 6 0,0 1 0,0-1 0,0-5 0,0-6 0,-5 6 0,4 0 0,-4 13 0,0-11 0,4 5 0,-4-8 0,-1 1 0,4 5 0,-4-1 0,6 1 0,0-1 0,-5-4 0,4 0 0,-4-6 0,5 1 0,0 4 0,-4-3 0,2 7 0,-2 3 0,4 0 0,0 4 0,0-10 0,0-1 0,0-4 0,0 0 0,0-5 0,0-1 0</inkml:trace>
  <inkml:trace contextRef="#ctx0" brushRef="#br0" timeOffset="-43001.73">18250 12904 24575,'15'-6'0,"-3"1"0,3 5 0,0 0 0,11-6 0,5 4 0,8-4 0,-1 6 0,0 0 0,1 0 0,16 0 0,4 0 0,-24 0 0,-1 0 0,16 0 0,-17 0 0,-18 0 0,0 0 0,-3-5 0,8 4 0,-8-4 0,3 5 0,-9 5 0,3 1 0,-7 26 0,7-11 0,-8 21 0,4-10 0,-5 4 0,0-4 0,0-2 0,0-10 0,0 10 0,-5-3 0,4 4 0,-4 10 0,5-8 0,-8 13 0,6-8 0,-7-8 0,9-1 0,-6 0 0,5-1 0,-6 12 0,7-17 0,0 1 0,0-13 0,0 4 0,0 2 0,0 0 0,0-2 0,0-4 0,0 5 0,0 0 0,0 6 0,0 4 0,0 0 0,0-3 0,0-4 0,0-8 0,0 5 0,0 9 0,0 3 0,0-1 0,0-3 0,0-12 0,0 8 0,0-3 0,0 4 0,6 0 0,-4-5 0,4-1 0,-6-4 0,5 0 0,-4 0 0,-1-1 0,-1-4 0,-4-1 0</inkml:trace>
  <inkml:trace contextRef="#ctx0" brushRef="#br0" timeOffset="-42037.73">17013 12742 24575,'25'-5'0,"11"-7"0,-11 4 0,4-3 0,-23 16 0,-1 18 0,-5-3 0,0 9 0,0-14 0,0-4 0,0 5 0,0-4 0,0-2 0,0-5 0</inkml:trace>
  <inkml:trace contextRef="#ctx0" brushRef="#br0" timeOffset="-39252.74">18837 13530 24575,'22'0'0,"8"-6"0,18 4 0,-5-12 0,-7 13 0,1 0 0,22-16 0,-21 15 0,1 1 0,21-7 0,-12 8 0,-19-6 0,-8 4 0,9-4 0,-3 6 0,4-5 0,-10 4 0,-5-4 0,-1 5 0,-3 0 0,-2 9 0,0 3 0,-9 13 0,4-3 0,-5 4 0,0-5 0,0 1 0,0-5 0,0-2 0,0-4 0,0 5 0,0 0 0,0 6 0,0-6 0,0 0 0,0-5 0,0 4 0,0 2 0,4 4 0,-2 1 0,2-5 0,-4-2 0,0-4 0,0 4 0,0 2 0,5 0 0,-4-2 0,4-4 0,-5 5 0,0 0 0,5 1 0,-4-2 0,4-5 0,0-4 0,-4 4 0,4-4 0,-10 0 0,-1 3 0,-5-7 0,5 2 0,1-4 0</inkml:trace>
  <inkml:trace contextRef="#ctx0" brushRef="#br0" timeOffset="-38152.74">16731 13711 24575,'21'-6'0,"-5"4"0,3-4 0,-12 15 0,2 3 0,-9 9 0,-4-4 0,2 11 0,4-10 0,-1 10 0,10-7 0,-10-5 0,4-1 0,-10-9 0,-1-1 0,0-1 0,-8-3 0,7 4 0,-8-5 0,9 0 0,1 0 0</inkml:trace>
  <inkml:trace contextRef="#ctx0" brushRef="#br0" timeOffset="-28603.73">18147 15636 24575,'49'6'0,"0"-1"0,14-3 0,6-1 0,-9 3 0,3 1 0,-1-2-1065,-8-2 1,-1-2 0,2 1 1064,1 0 0,3 1 0,0-1 0,-2-1 0,8-2 0,-3-2 0,3 0-346,-3 2 0,2-1 0,2 0 0,-3 0 346,-4 0 0,0 1 0,-2-1 0,-3-1 0,2-3 0,-3 0 0,-1 1 0,-1 6 0,0 1 0,-6-2 519,-8-6 0,-3-1-519,3 8 0,-4 1 0,2-6 0,-16 6 1498,-8 0-1498,-5-5 510,-10 4 0,1-4 0,-6 5 1</inkml:trace>
  <inkml:trace contextRef="#ctx0" brushRef="#br0" timeOffset="-28318.73">20081 15503 24575,'46'0'0,"-2"0"0,-7 6 0,-6 4 0,-15 16 0,-7-8 0,-14 5 0,-10-6 0,-3 0 0,-3-4 0,4 6 0,-2-4 0,0 3 0,-1 1 0,10-12 0,5-2 0</inkml:trace>
  <inkml:trace contextRef="#ctx0" brushRef="#br0" timeOffset="-20271.73">15283 12415 8191,'0'-15'0,"0"3"5063,4 2-5063,-2 0 2818,7 9-2818,-8-8 429,9 7 1,-9-2 0,4 4 0</inkml:trace>
  <inkml:trace contextRef="#ctx0" brushRef="#br0" timeOffset="-19850.73">15304 12352 24575,'-5'-7'0,"-5"3"0,-6 4 0,-1 0 0,1 9 0,4 2 0,-2 27 0,4-8 0,2 5 0,3 15 0,1 4-889,-2-1 1,3 1 888,6 2 0,5 4-273,1-6 1,2 3-1,0-3 273,3 9 0,1 1 0,0-5 0,2 4 0,-3-7 0,-2-5 0,-1-6 0,-2-10 0,-1-4 0,1 2 0,-9-18 0,-5-5 0,-1 1 1699,-9-5-1699,-6-7 0,8-1 0,-1-4 0</inkml:trace>
  <inkml:trace contextRef="#ctx0" brushRef="#br0" timeOffset="-19653.73">15054 13092 24575,'14'-12'0,"7"-17"0,28-8 0,-10-4 0,-4 13 0,-21 18 0</inkml:trace>
  <inkml:trace contextRef="#ctx0" brushRef="#br0" timeOffset="-19369.73">15320 12839 24575,'20'21'0,"-1"-1"0,-6 1 0,1 8 0,6 7 0,-10-3 0,2-4 0,-12-35 0,0-11 0,0-29 0,10-2 0,7-9 0,2 20 0,-4 10 0,-10 22 0</inkml:trace>
  <inkml:trace contextRef="#ctx0" brushRef="#br0" timeOffset="-18670.73">15609 12824 24575,'12'-9'0,"3"1"0,-2-8 0,4-5 0,-11-6 0,-5 8 0,-2-4 0,-8 21 0,-2 7 0,-9 27 0,8 18 0,4 2 0,14-14 0,14-20 0,6-16 0,32-33 0,-11 1 0,-23 2 0,-3-2 0,13-16 0,-31 15 0,7 4 0,-16 12 0,-9 9 0,-1 24 0,5-7 0,1 18 0,15-23 0,10-1 0,-2-10 0,11 4 0,-10 10 0,16 31 0,-15-9 0,0 3 0,2 2 0,0 0 0,-6-2 0,-1-3 0,13 11 0,-20-12 0,14-10 0,-16-19 0,4-7 0,-10-16 0,4 11 0,-4 1 0</inkml:trace>
  <inkml:trace contextRef="#ctx0" brushRef="#br0" timeOffset="-17769.73">16013 12634 24575,'0'25'0,"0"-3"0,4-1 0,2-10 0,5-6 0,8-18 0,-6 5 0,11-20 0,-16 15 0,12-2 0,-18 5 0,12 9 0,-8 1 0,9 1 0,-8 9 0,11-9 0,-6 4 0,8-12 0,-8-3 0,2 1 0,-13-9 0,8 16 0,-3-7 0,22 0 0,-13 2 0,17-3 0,-7 6 0,-2 4 0,7 0 0,-14 0 0,-1 0 0,-4-5 0,-5 4 0,-2-4 0</inkml:trace>
  <inkml:trace contextRef="#ctx0" brushRef="#br0" timeOffset="-16985.73">16502 12391 24575,'-6'10'0,"2"-3"0,4 8 0,0-5 0,0 1 0,0 0 0,4-5 0,2-1 0,5-5 0,0 0 0,0-5 0,-1 4 0,-4-13 0,4 11 0,-4-6 0,9 9 0,-3 0 0,13-9 0,-7 2 0,0-8 0,1 9 0,-11 10 0,3 12 0,-5 39 0,-6-6 0,0-12 0,0-1 0,0 4 0,-5-8 0,-1-17 0,-14-4 0,2-5 0,-3-6 0,5-6 0,10 0 0,1 1 0</inkml:trace>
  <inkml:trace contextRef="#ctx0" brushRef="#br0" timeOffset="-11552.73">17133 15335 24575,'9'10'0,"-2"1"0,26 0 0,-4 1 0,17 0 0,-5 2 0,-9-6 0,-3-2 0,-8-6 0,8 6 0,3-5 0,9 5 0,-1-6 0,-1 0 0,0 9 0,0-7 0,1 7 0,1-9 0,0 0 0,-9 0 0,6 0 0,-6-7 0,5 6 0,3-5 0,-17 1 0,1 4 0,-13-4 0,4 0 0,6 4 0,6-9 0,0 4 0,-6-5 0,8-1 0,-10 1 0,11-1 0,-8 1 0,-5 5 0,-2-4 0,-4 9 0,4-8 0,3-2 0,6-10 0,-1-1 0,-5 1 0,-3 5 0,-4 5 0,4-4 0,2-2 0,4-6 0,-9 6 0,3-5 0,-13 10 0,10-16 0,-4 0 0,-1-9 0,-1-3 0,-6 17 0,0-6 0,0 17 0,0-12 0,0 6 0,-5-8 0,4 5 0,-8 9 0,7-2 0,-13-1 0,-2 0 0,-2-5 0,-6 8 0,7-3 0,-4 3 0,-6-4 0,6 10 0,1-3 0,6 8 0,-5-9 0,-7 3 0,-10 0 0,-13 1 0,-1 6 0,14 0 0,-2 0 0,4 0 0,-1 0 0,-7 4 0,2 1 0,-19-3 0,13 6 0,18-2 0,-1 2 0,-2 6 0,-9-1 0,0 1 0,9-6 0,2 3 0,9-6 0,-1 6 0,0 0 0,6-5 0,0 4 0,5-9 0,0 8 0,-4-1 0,-5 11 0,-5 7 0,0-9 0,1 24 0,7-26 0,-2 22 0,-1-3 0,2 0 0,3 2 0,3-2 0,4-3 0,-5 1 0,5-5 0,-3-7 0,10-10 0,-4-4 0,5-1 0</inkml:trace>
  <inkml:trace contextRef="#ctx0" brushRef="#br0" timeOffset="-9721.73">16466 13320 24575,'20'-6'0,"11"-5"0,7-1 0,14 3 0,4 2 0,7-3 0,-1-1 0,-13 1 0,-4 3 0,6 6 0,-27-6 0,-18 7 0,-1 0 0</inkml:trace>
  <inkml:trace contextRef="#ctx0" brushRef="#br0" timeOffset="-9501.73">16926 13177 8191,'10'-6'0,"6"2"5063,-4 8-5063,3 2 2818,-9 5-2818,-1 4 1719,-10-3-1719,-6 8 1696,-1-8 0,1-1 0,7-7 0</inkml:trace>
  <inkml:trace contextRef="#ctx0" brushRef="#br0" timeOffset="-7303.73">18240 15322 24575,'0'11'0,"0"0"0,5-1 0,-4 1 0,9-5 0,-5 4 0,6-9 0,4 3 0,2-4 0,4 0 0,5 0 0,-4 0 0,3-6 0,-4 5 0,0-5 0,-5 6 0,4 0 0,-4 0 0,15 15 0,-12-7 0,27 24 0,-26-15 0,7 5 0,-13-11 0,-8-7 0,5-4 0,-5-4 0,13-7 0,-1-2 0,19 2 0,-9-1 0,1 11 0,-8-6 0,16 7 0,5 0 0,9 0 0,-2 0 0,-21-9 0,-3 7 0,-12-16 0,3 6 0,-1-14 0,-4-1 0,-5 5 0,-6-2 0,-9 16 0,2-5 0,-21 11 0,19-3 0,-8 5 0</inkml:trace>
  <inkml:trace contextRef="#ctx0" brushRef="#br0" timeOffset="43929.27">17289 13002 24575,'-15'0'0,"-6"5"0,-2-4 0,-3 4 0,9-5 0,-10 0 0,8 0 0,-10 5 0,12-4 0,-3 10 0,-5-5 0,2 6 0,-3-1 0,7 6 0,-1 3 0,1 8 0,0-2 0,7-1 0,6-8 0,-3-1 0,7-6 0,-2 6 0,-1 1 0,4 4 0,-4-4 0,5 3 0,-5-8 0,4 4 0,-4-1 0,5 2 0,5 0 0,-4 2 0,10-2 0,-4 3 0,7 1 0,0-1 0,2-2 0,-2-3 0,1-3 0,-5-6 0,5 4 0,2-9 0,-1 3 0,-1-4 0,0 0 0,2 5 0,0-4 0,-2 4 0,-4-5 0,0 0 0,0 0 0,-1 0 0,1 0 0,5-5 0,0 4 0,1-4 0,-6 1 0,11 2 0,-13-2 0,13-1 0,-6-1 0,2-9 0,5-2 0,-4 1 0,-3-4 0,-1 2 0,2-5 0,7-13 0,-6 1 0,2 0 0,-12 5 0,-2 1-6784,-6-18 6784,0 4 0,0-4 0,0-6 0,-6 0 0,-8-3 0,0 13 0,-10 24 0,-13 0 0,5 14 0,-3 2 0,-2-4 0,-1 1 0,-13 5 0,3 2 0,5-1 0,3 0 0</inkml:trace>
  <inkml:trace contextRef="#ctx0" brushRef="#br0" timeOffset="48029.27">15154 13544 8191,'3'0'0,"21"-6"1454,26-20 1,9-5-1455,-11 13 0,2-2 0,1-6 0,4-4 0,0 2 0,-2 6 0,0 3 0,1-1 0,4-3 0,1-1 0,3 0 0,-9 4 0,3-1 0,-1 0 0,0 1 0,-5-1 0,0 1 0,-2 0 0,-1 1 0,5-1 0,-3 2 0,-2 0 0,10-6 0,-7 1 3011,6 2-3011,-13 4 1961,-18 7-1961,-20 5 5933,-12 5-5933,-29 15 0,20-11 0,-9 11 0</inkml:trace>
  <inkml:trace contextRef="#ctx0" brushRef="#br0" timeOffset="48544.27">15258 13628 24575,'23'-6'0,"4"-8"0,5-2 0,3 1 0,4-2 0,8-6 0,7-3 0,1 0-1162,-9 8 1,0-1-1,1 1 1,2-1 1161,5-3 0,3-1 0,-1 0 0,-2 3-632,4-1 0,-1 2 1,-2 1 631,-3-1 0,-2 1 0,-4 4 0,-2 6 0,-4 1 703,0-7 1,-2 1-704,6 5 0,-9-8 0,-29 11 0,-1 5 0</inkml:trace>
  <inkml:trace contextRef="#ctx0" brushRef="#br0" timeOffset="57479.27">18870 11451 8191,'-10'0'0,"-1"0"5063,0 0-5063,0 0 2818,-9 5-2818,2 0 1719,-7 1-1719,-9 18 6784,-3-7-6784,-4 22 0,2-17 0,3 21 0,12-32 0,-6 31 0,19-33 0,-10 23 0,2-10 0,6 4 0,-18 5 0,21-13 0,-22 12 0,-1 4 0,3 4 0,-11 10 0,8 3 0,4-8 0,2 3 0,1-3 0,9-18 0,2 8 0,-3-19 0,9 15 0,-6-9 0,7 6 0,-1-6 0,8-9 0,-4 5 0,0-20 0,4 6 0,-4-11 0</inkml:trace>
  <inkml:trace contextRef="#ctx0" brushRef="#br0" timeOffset="57862.27">18006 12240 24575,'0'28'0,"0"-9"0,0 19 0,0-16 0,5-1 0,1-1 0,0-8 0,3-2 0,2-5 0,1-5 0,3-5 0,-4 4 0,5-9 0,0 4 0,2-9 0,-2 8 0,1-7 0,4 8 0,-8-5 0,1 5 0,-14 1 0</inkml:trace>
  <inkml:trace contextRef="#ctx0" brushRef="#br0" timeOffset="65226.27">19633 14135 24575,'6'-5'0,"-2"-1"0,2-9 0,-4-6 0,4-10 0,-6 3 0,0-2 0,0 10 0,0-6 0,0-5 0,0 4 0,0-3 0,0 9 0,0-4 0,0 3 0,0-4 0,0 4 0,0 5 0,-5 6 0,4-3 0,-4 7 0,5-12 0,0-2 0,0-1 0,0 1 0,0 1 0,0-1 0,0-2 0,0-3 0,0 9 0,0-3 0,0 3 0,0-5 0,-5-5 0,4 9 0,-4-2 0,5 4 0,0 0 0,0-13 0,0 6 0,0-11 0,0 11 0,0-12 0,0 3 0,0-1 0,0 8 0,0 6 0,0-2 0,0-10 0,0-14 0,0 2 0,0 3 0,0 1 0,0 7 0,0-9 0,0 0 0,0 9 0,0 2 0,0 9 0,0 0 0,0 0 0,0-1 0,0 6 0,0-9 0,0 12 0,0-7 0,5 9 0,-4 0 0,13 0 0,-7 0 0,17-1 0,-6 0 0,16 4 0,14-4 0,3-5-552,-15 13 0,1-2 552,-5-9 0,2-1-97,25 7 0,4 2 97,-4-2 0,1-1 0,-6 2 0,2-1 0,-3 4-546,2 3 1,-3 1 545,-2-5 0,-4 1 0,2 5 0,7-9 0,-17 7 1030,-4-6-1030,-19 3 194,-10 13-194,-14-11 1165,7 29-1165,-17-15 0,12 17 0,-9-2 0,1 15 0,7 0 0,-10 7 0,16-2-3392,-6-3 0,-3 2 3392,1-8 0,1 0 0,2 12 0,-1 1 0,-8-2 0,-1 0 0,7-3 0,1-1 0,-1 4 0,0-1-217,-4-5 1,3-3 216,8 17 0,-6-20 0,-2 1 0,3-2 0,-1 2 0,-1 6 0,-2-1 0,-2-10 0,2-2 0,2 26 0,1-26 0,3-2 6570,4-7-6570,-12 7 0,12 2 0,-13 18 647,13-7-647,-4 4 0,6-14 0,0-6 0,0 1 0,0-4 0,0-1 0,0-5 0,0-5 0,0-1 0,0-8 0,0 1 0,0-8 0</inkml:trace>
  <inkml:trace contextRef="#ctx0" brushRef="#br0" timeOffset="66295.27">20539 13318 24575,'3'-6'0,"9"4"0,23-9 0,9-2 0,-5 5 0,2 1 0,23-3 0,1-1 0,-11 0 0,-4 2 0,-13 8 0,-4 0 0,16-9 0,-34 10 0,-5 0 0,-4 9 0,-1 3 0,-5 25 0,0 29 0,-5-31 0,-1 1-583,5 13 1,-1 1 582,-3-13 0,-1 1 0,0 18 0,2 3 0,2-6 0,1 0 0,-5 5 0,1-2 0,4-16 0,2-5 0,-1 11 0,0-30 0,0 4 0,6-4 0,-5 1 1165,6-12-1165,-7-11 0,0-1 0,0-2 0</inkml:trace>
  <inkml:trace contextRef="#ctx0" brushRef="#br0" timeOffset="67328.27">21115 13476 8191,'11'-6'0,"22"1"3779,27 5-3779,-23 0 0,1 0 1261,-1 0 1,1 0-1262,27 0 960,-21-4 0,1-2-960,-9 5 0,-1 0 0,4-4 0,-1 0 0,9 5 6102,-21 0-6102,-11 0 1446,-9 9-1446,-2 12 614,-12 9-614,6 17 0,-7 9 0,3-8 0,1 3 0,4-2 0,0 1 0,-6 11 0,3-3 0,6-19 0,2-4 0,-3 15 0,10-30 0,-10-9 0,4-5 0,-5-1 0</inkml:trace>
  <inkml:trace contextRef="#ctx0" brushRef="#br0" timeOffset="-172154.46">2150 16299 24575,'40'0'0,"2"0"0,7 0 0,2 0 0,6 0 0,3 0-1158,-2 0 0,2 0 0,2 0 0,1 0 1158,-7 0 0,0 0 0,1 0 0,1 0 0,-1 0 0,1 0 0,-1 0 0,1 0 0,0 0 0,1 0 0,-1 0 0,1 0 0,1 0 0,-1 0 0,0 0 0,1 0 0,0-1 0,0 0 0,-1 1 0,-2-1 174,4 0 0,0 0 0,-3 0 0,-3 0-174,2 0 0,-3-1 0,-6 1 453,-9-1 1,-6 1-454,6 1 0,3 0 0,9 0 0,-4 0 0,6 0 0,7 0-509,-4 0 1,8 0 0,5 0-1,1 0 1,-2 0 0,-5 0 508,-5 0 0,-4 0 0,-1 0 0,1 0 0,4 0 0,3 0 0,6 0 0,1 0 0,-1 1 0,-5-1 0,-7 1 606,8 1 0,-7 0 0,-5 1-606,7 0 0,-5 1 262,-12-1 1,-5 1-263,10 0 0,-19-4 0,-8 0 3547,-7-1-3547,1 0 0,-9 0 0,3-1 0</inkml:trace>
  <inkml:trace contextRef="#ctx0" brushRef="#br0" timeOffset="-162854.46">2374 15518 24575,'13'11'0,"9"11"0,7 10 0,3 6 0,-7-3 0,-6-9 0,-4-8 0,-3-7 0,2-5 0,10-3 0,34-21 0,-9-5 0,7-5 0,-3-1 0,4-3 0,2-2-568,-6 2 0,2-1 0,1-2 1,0 1 567,-1 0 0,1 0 0,-1 0 0,0 1 0,-4 2 0,-1 0 0,0 0 0,-3 3 0,3-3 0,-2 2 0,-4 3 0,1-2 0,-5 4 0,10-4 0,-27 18 0,-15 7 0,-4 3 0</inkml:trace>
  <inkml:trace contextRef="#ctx0" brushRef="#br0" timeOffset="-84340.46">23078 18520 24575,'20'0'0,"2"-4"0,5 2 0,7-2 0,-2-3 0,9 6 0,-1-5 0,-1 6 0,7-10 0,11 7 0,-23-1 0,0-2 0,4 2 0,0 0 0,1 3 0,-1 0 0,21-8 0,-12 9 0,-18 0 0,-4 0 0,-3-5 0,11 4 0,-14-4 0,4 5 0,-12 0 0,17 0 0,8 0 0,26 0 0,-10 0 0,-13 1 0,2-2 0,20-7 0,-15 7 0,0 0 0,-6-4 0,-1 1 0,3 4 0,0 0 0,-8 0 0,-1 0 0,32 0 0,-9 0 0,9 0 0,-27 0 0,0 0 0,0 0 0,2 0 0,11 0 0,-1 0 0,-9 0 0,-1 0 0,7 0 0,-1 0 0,-7 0 0,-1 0 0,5 0 0,-2 0 0,21 0 0,1 0 0,-25 0 0,17 0 0,-22 0 0,1 0 0,12 0 0,3 0 0,11 0 0,1 0 0,-15 0 0,-1 0 0,1 0 0,-2 0 0,-8 0 0,-1 0 0,17 0 0,13 0 0,-2-8 0,-3 5 0,-1-5 0,-22 7 0,-2 2 0,17-1 0,7 0 0,-11 0 0,-16 0 0,3 0 0,-5 0 0,7 0 0,0 0 0,-11 0 0,-6 0 0,-9 0 0,4 0 0,-3 0 0,8 0 0,-8 0 0,-2-5 0,-10-1 0,-6 0 0,0 1 0,1 5 0</inkml:trace>
  <inkml:trace contextRef="#ctx0" brushRef="#br0" timeOffset="-84003.46">26793 18316 24575,'21'-8'0,"-5"2"0,17 20 0,-14-6 0,14 23 0,-22-12 0,-17 11 0,-2-13 0,-12 0 0,14-6 0,-8 4 0,-3 1 0,-13 4 0,10-9 0,3-3 0</inkml:trace>
  <inkml:trace contextRef="#ctx0" brushRef="#br0" timeOffset="-81573.47">22991 15528 24575,'0'-11'0,"0"0"0,0 14 0,0 0 0,0 26 0,0 14 0,0-7 0,0 5 0,0 6 0,0 2 0,0-9 0,0-1 0,0-2 0,0-3 0,0 4 0,0 17 0,0 5 0,0-18 0,0 0 0,0 19 0,0-13 0,0 0 0,0 16 0,0-18 0,0 0 0,0 14 0,0 2 0,0-24 0,0 2 0,-5-9 0,4-4 0,-4-1 0,5-5 0,0-1 0,0 5 0,-6 2 0,4 0 0,-4 3 0,6-12 0,0 11 0,0-7 0,-6 13 0,5-2 0,-5-3 0,6-9 0,0-6 0,0 1 0,0 1 0,0 9 0,0 5 0,0 4 0,0-8 0,0 1 0,0-7 0,0 1 0,0 4 0,0-10 0,0 0 0,0-5 0,0 8 0,0 8 0,0 10 0,0-5 0,6-2 0,-5-9 0,5 0 0,-1 0 0,-4 5 0,4-4 0,-5-1 0,6-1 0,-4 5 0,8 3 0,-8 11 0,7-6 0,-8-7 0,4-6 0,0-9 0,-4 4 0,9 2 0,-9 5 0,8-6 0,-7 0 0,2-5 0,1-1 0,-4 10 0,9-2 0,-9 7 0,4-3 0,0-1 0,-4 0 0,4 1 0,-5-1 0,0-4 0,0-1 0,0-6 0,0 6 0,0 1 0,0-1 0,4 4 0,-2-4 0,2 5 0,-4-1 0,0 1 0,0-5 0,0-1 0,0-18 0,0-20 0,-17-33 0,13 21 0,-14-6 0</inkml:trace>
  <inkml:trace contextRef="#ctx0" brushRef="#br0" timeOffset="-80590.47">22810 15578 24575,'0'16'0,"0"-1"0,0-4 0,0 0 0,0-10 0,18-15 0,-2-13 0,11-8 0,-4 7 0,-6 6 0,4 20 0,-10 3 0,11 19 0,-13-3 0,12 7 0,-9-8 0,13 7 0,-7-15 0,11 5 0,-11-22 0,-8 6 0,-4-6 0</inkml:trace>
  <inkml:trace contextRef="#ctx0" brushRef="#br0" timeOffset="-77592.47">25338 18945 24575,'9'-12'0,"11"-7"0,10 10 0,12-19 0,-3 16 0,11-12 0,-13 10 0,2 6 0,-23 3 0,-7 5 0</inkml:trace>
  <inkml:trace contextRef="#ctx0" brushRef="#br0" timeOffset="-77290.47">25519 19036 24575,'30'-27'0,"12"-3"0,8 3 0,1 9 0,-8-1 0,-15 17 0,-12-9 0,-1 10 0,-9-4 0,-1 5 0</inkml:trace>
  <inkml:trace contextRef="#ctx0" brushRef="#br0" timeOffset="-75491.47">26166 18908 8191,'-6'-5'0,"5"4"5063,17-4-5063,34-3 0,7-5 796,-13 2 1,2-1-797,-5 0 0,2-2 0,3-2 0,4-1 0,2-1 0,6 1 0,2 0 0,1-1 0,-10 1 0,1 0 0,0-1 0,0 2 0,12-3 0,0 1 0,-6 3 0,-3 0 0,-6 3 0,10-3 469,-66 15 1,8 0 0,-18 0 0</inkml:trace>
  <inkml:trace contextRef="#ctx0" brushRef="#br0" timeOffset="-75274.47">27236 18540 24575,'31'-6'0,"22"1"0,-17 5 0,8 9 0,-16 15 0,-19-4 0,-12 17 0,-9-20 0,-11 6 0,11-12 0,3-5 0</inkml:trace>
  <inkml:trace contextRef="#ctx0" brushRef="#br0" timeOffset="-74821.47">27890 18251 24575,'-43'-16'0,"5"9"0,16 67 0,10-6 0,9-9 0,6 2 0,6-11 0,6-4 0,34 9 0,-19-17 0,4-7 0,4-17 0,0-7 0,17-1 0,-24-10 0,-6-7 0,-7-27 0,-17 11 0,-5-1 0,-4 8 0,-5 1 0,-7 0 0,-4 3 0,-17-4 0,8 24 0,-3 12 0,24 35 0,1-15 0,11 12 0</inkml:trace>
  <inkml:trace contextRef="#ctx0" brushRef="#br0" timeOffset="-74640.47">27975 18416 8191,'16'15'0,"6"3"5063,1 0-5063,12 6 2818,1 2-2818,-7-9 1719,0 9-1719,-23-19 0,-1 3 0,-5-5 0</inkml:trace>
  <inkml:trace contextRef="#ctx0" brushRef="#br0" timeOffset="-72939.47">22512 16554 24575,'-6'-4'0,"1"-2"0,0-10 0,4 4 0,-10-13 0,9-9 0,-12-13 0,8 14 0,1-1 0,-6-18 0,3 5 0,2 19 0,4 6 0,-4 6 0,6 0 0,0 6 0,0 4 0,0 1 0</inkml:trace>
  <inkml:trace contextRef="#ctx0" brushRef="#br0" timeOffset="-72623.47">22367 16182 24575,'0'-20'0,"5"2"0,1-13 0,6 9 0,-1 6 0,1 7 0,-2 9 0,1 4 0,-5 2 0,4 5 0,-9-5 0,4-1 0</inkml:trace>
  <inkml:trace contextRef="#ctx0" brushRef="#br0" timeOffset="-71525.47">22127 15308 24575,'-6'5'0,"2"1"0,4 9 0,0 9 0,0-1 0,0 13 0,0-6 0,6 17 0,8-1 0,7 4 0,0-19 0,-3-12 0,-6-5 0,-1-12 0,6 7 0,-1-9 0,4-4 0,1 2 0,-10-7 0,7 1 0,-3-16 0,4-21 0,-5 1 0,-10 7 0,-2 1 0,-2 1 0,0-6 0,-5 26 0,-1 4 0,-5 0 0,1 5 0,-6 1 0,-5 5 0,9 0 0,-2 0 0</inkml:trace>
  <inkml:trace contextRef="#ctx0" brushRef="#br0" timeOffset="-71207.47">22231 15619 24575,'30'0'0,"-1"0"0,-1 0 0,4 6 0,11 9 0,-8 3 0,-2 6 0,-20-3 0,-4-10 0,-9-2 0</inkml:trace>
  <inkml:trace contextRef="#ctx0" brushRef="#br0" timeOffset="-68975.47">29146 16732 24575,'16'30'0,"0"-1"0,0-1 0,-1-5 0,1 5 0,-2-8 0,-1 1 0,6 4 0,-6-3 0,4-1 0,-11-10 0,-1-6 0</inkml:trace>
  <inkml:trace contextRef="#ctx0" brushRef="#br0" timeOffset="-68699.47">29305 16681 24575,'-32'55'0,"11"-24"0,0 3 0,2 6 0,1 1 0,-1-6 0,1-3 0,-1 16 0,-2-16 0,13-11 0,-6-1 0,9-9 0,5-6 0</inkml:trace>
  <inkml:trace contextRef="#ctx0" brushRef="#br0" timeOffset="-68041.47">30130 16455 24575,'-16'-11'0,"-4"2"0,4 9 0,-24 14 0,-2 16 0,0 5 0,15 3 0,21-12 0,11-14 0,10 1 0,4-2 0,-3 13 0,-5 7 0,-11 0 0,-12 7 0,8-20 0,-8 10 0,12-16 0,9-2 0,10-5 0,-1-5 0,0 5 0,-13 5 0,0 2 0,1 3 0,0-9 0,-1-1 0</inkml:trace>
  <inkml:trace contextRef="#ctx0" brushRef="#br0" timeOffset="-67741.47">29912 16171 10739,'-6'4'0,"1"7"1255,11 5 0,-4-4 1,4-3-1</inkml:trace>
  <inkml:trace contextRef="#ctx0" brushRef="#br0" timeOffset="-67173.47">30501 16207 24575,'5'15'0,"5"3"0,14-1 0,-6 0 0,10-11 0,-11-6 0,6-15 0,1-12 0,-10-1 0,4-1 0,-16 12 0,4 65 0,-5-8 0,-2 8 0,1 3-1920,0 3 1,0 3 0,0 2 1919,0-6 0,0 2 0,0 0 0,0-4 0,0-2 0,0-3 0,0-3 0,1 8 0,-2-6 0,-5 10 0,-5-31 0,-2-14 0,-2-10 0,4-5 5758,-5-6-5758,0-7 0,4 0 0,3 2 0,14 5 0,-4 5 0,4 1 0</inkml:trace>
  <inkml:trace contextRef="#ctx0" brushRef="#br0" timeOffset="-64788.46">29586 17925 24575,'8'32'0,"-6"-4"0,7 19 0,-1-8 0,-6 8 0,12-10 0,-13-2 0,4-29 0,-14-30 0,7-34 0,-17-3 0,17 5 0,2-2 0,-6 20 0,2 1 0,5-9 0,4 4 0,6-2 0,6 23 0,4 13 0,-1 13 0,-8 23 0,-3 15 0,-9 14 0,-9-9 0,1-10 0,-8-10 0,-1-11 0,4 2 0,2-7 0,6 3 0,12 0 0,8 3 0,21 2 0,-2-11 0,3-5 0,22-10 0,-22 1 0,-1-2 0,5-19 0,-11 9 0,3-4 0,-20 3 0,1-1 0,-19 4 0,-6 9 0,-5 7 0,5 18 0,2 0 0,9 6 0,4-15 0,10 8 0,13-15 0,4 10 0,1-27 0,-9 1 0,-11-20 0,4-5 0,-12-4 0,-5-5 0,-4-10 0,-3-1-1088,2-2 1,-3 2 1087,-6 7 0,0 20 0,3 39 0,14 21 0,7 10 0,3 7 0,3 1 0,0-5 0,3-4 0,18 2 0,-12-22 0,6-22 0,1-4 0,13-31 2175,-12-15-2175,-8 2 0,-21 15 0,-13 33 0,-2 12 0,2 9 0,5-6 0,5 4 0,5-8 0,13-7 0,13-15 0,-4 4 0,1-2 0,-17 13 0,-1 5 0,-4 1 0,4 0 0,1-2 0,5-19 0,2-3 0,-8-35 0,6 6 0,-13 0 0,-3-4 0,6 13 0,-2 3 0,-9-10 0,4 42 0,-2 32 0,1 19 0,5-8 0,3 0 0,-3 4 0,2-2 0,5 11 0,-4-26 0,-6-22 0</inkml:trace>
  <inkml:trace contextRef="#ctx0" brushRef="#br0" timeOffset="-64623.46">30563 17606 24575,'10'-23'0,"15"1"0,-11 11 0,10 4 0,-9 2 0,-3 10 0,-2 13 0,-5-9 0,-5 8 0</inkml:trace>
  <inkml:trace contextRef="#ctx0" brushRef="#br0" timeOffset="-64474.46">30709 17541 12444,'0'-11'0,"0"0"1181,-5 5 1,4 1 0,-4 5 0</inkml:trace>
  <inkml:trace contextRef="#ctx0" brushRef="#br0" timeOffset="-64023.46">30752 17466 24575,'5'16'0,"1"-5"0,4-6 0,2-14 0,-5-3 0,-1-4 0,-11 0 0,-9-3 0,1 11 0,16-9 0,6 9 0,28-4 0,-5 4 0,-4-3 0,0 15 0,-16-8 0,-2 18 0,0-12 0,-4 12 0,5-13 0,12-4 0,4-12 0,3-3 0,-4 0 0,-16 11 0,-5 2 0</inkml:trace>
  <inkml:trace contextRef="#ctx0" brushRef="#br0" timeOffset="-63588.46">29889 18829 8191,'6'-24'0,"13"0"0,6-3 1824,-1-2 1,3 0-1825,20-8 0,6 1 0,-8 3 0,7-1 0,-7 7 0,7-4 0,5-1 0,-2 0 0,-5 3 459,6-5 0,-4 2 0,6-3-459,-9 6 0,5-3 0,4-2 0,-2 1 0,-3 2 0,-7 5 0,-1 0 0,-6 4 0,1-1 0,6-3 0,1-1 0,-7 5 0,16-7 2044,-22 7-2044,-11 12 1382,-22 5 1,3 5 0,-9 0-1</inkml:trace>
  <inkml:trace contextRef="#ctx0" brushRef="#br0" timeOffset="47707.54">27209 15881 24575,'11'0'0,"-2"0"0</inkml:trace>
  <inkml:trace contextRef="#ctx0" brushRef="#br0" timeOffset="48957.54">28220 15941 24575,'-21'5'0,"-20"11"0,10-2 0,-2 2 0,-23 13 0,1-1 0,33-17 0,26-7 0,20-4 0,17 0 0,16 0 0,-1 0 0,-20 0 0,1 0 0,12 0 0,-13-4 0,-40-13 0,-43-9 0,-1-8-381,15 16 1,0 0 380,-18-15 0,12 8 0,12 8 0,11 2 0,5 13 0,3-3 0,4 33 761,18 25-761,-7-11 0,0 2 0,1-7 0,1-1 0,6 18 0,-14-27 0,9-29 0,-9 0 0,8-23 0,2-14 0,-2-4 0,2-3 0,9-13 0,2 2 0,-8 14 0,-1 5 0,12-10 0,-20 42 0,-5 1 0</inkml:trace>
  <inkml:trace contextRef="#ctx0" brushRef="#br0" timeOffset="52358.54">13043 280 24575,'0'37'0,"0"-1"0,-8 18 0,-1 1 0,7-5 0,0 1-1615,-13 12 0,0-2 1615,14-18 0,0-2 0,-10 8 0,0 0 508,9-8 0,1-2-508,-1-2 0,-1-2 530,4 7-530,18-22 0,-6-14 0,13-2 1684,-10-13-1684,-6-12 0,-5 7 0,-5-4 0</inkml:trace>
  <inkml:trace contextRef="#ctx0" brushRef="#br0" timeOffset="52689.54">12870 935 24575,'30'0'0,"26"-23"0,-20 8 0,-5-2 0,4-1 0,1 1 0,1 3 0,2 1 0,1 1 0,-5-3 0,-1 1 0,15 3 0,-34 9 0,-9 17 0,-1 12 0,-5 0 0,0-1 0,0-6 0,0-8 0,0-2 0,0-5 0</inkml:trace>
  <inkml:trace contextRef="#ctx0" brushRef="#br0" timeOffset="52839.54">13420 603 24575,'-11'-6'0,"2"1"0</inkml:trace>
  <inkml:trace contextRef="#ctx0" brushRef="#br0" timeOffset="53241.54">13588 804 24575,'5'43'0,"1"-1"0,-5 13 0,1-2 0,8 12 0,-8-29 0,-4-5 0,-2-11 0,2-25 0,-2-31 0,1-10 0,6-7 0,7 9 0,6-3 0,-1 0 0,-1-5 0,0 0 0,3 4 0,12-4 0,2 8 0,15 1 0,-34 58 0,-3 4 0,-9 6 0,-6-5 0,-6 6 0,-2-5 0,-3-4 0,20-8 0,-5-9 0,11 0 0</inkml:trace>
  <inkml:trace contextRef="#ctx0" brushRef="#br0" timeOffset="53438.54">14007 558 24575,'-8'16'0,"-3"8"0,10 3 0,2 9 0,1-8 0,9-4 0,-27-13 0,-4 10 0,-2-13 0,2 7 0</inkml:trace>
  <inkml:trace contextRef="#ctx0" brushRef="#br0" timeOffset="53690.54">12793 1202 24575,'43'-6'0,"-1"1"0,7-2 0,1-1 0,-1-5 0,4-1-963,4 1 0,7-1 0,-1 0 963,-4 0 0,-1 0 0,1-1-654,4 1 1,1 0 0,-6 0 653,0-5 0,-10 2 0,-4 4 0,-38 4 0</inkml:trace>
  <inkml:trace contextRef="#ctx0" brushRef="#br0" timeOffset="56472.54">14852 912 24575,'0'16'0,"0"20"0,0 1 0,-5 8 0,-1 7 0,0 1 0,-2 1-751,1-10 0,-2 1 1,2-3 750,-1 8 0,2-5 0,-4 18 538,10-39-538,5-4 0,18-13 0,-3 2 0,15-18 0,-23 2 0,-1-4 0,-11 7 0</inkml:trace>
  <inkml:trace contextRef="#ctx0" brushRef="#br0" timeOffset="56656.54">14651 1338 8191,'14'-11'0,"10"-10"5063,11 12-5063,14-16 0,-1 23 0,1-17 0,-20 17 0,-12-6 0</inkml:trace>
  <inkml:trace contextRef="#ctx0" brushRef="#br0" timeOffset="56890.54">15023 1221 24575,'6'33'0,"-1"-4"0,-5 11 0,14-10 0,4-18 0,21-15 0,-14-10 0,2-16 0,-33 3 0,-2 3 0,-16 2 0,-6 8 0,2 5 0,7 2 0,7 6 0</inkml:trace>
  <inkml:trace contextRef="#ctx0" brushRef="#br0" timeOffset="57124.54">15298 982 10914,'5'9'0,"0"43"1056,-4-14 0,-2 3-1056,1 7 0,0 1 1423,0 6 0,0-2-1423,0-17 0,0-3 0,0 20 436,0-21 1,0-26 0,0-1 0</inkml:trace>
  <inkml:trace contextRef="#ctx0" brushRef="#br0" timeOffset="57255.54">15330 1376 24575,'20'-12'0,"5"6"0,-7 0 0,-1 6 0</inkml:trace>
  <inkml:trace contextRef="#ctx0" brushRef="#br0" timeOffset="57705.54">15462 1317 8191,'6'5'0,"-3"10"5063,-9 3-5063,11-1 2818,6-4-2818,10-11 1719,0-4-1719,-5 1 6784,-1-1-6784,-4 8 0,9 0 0,-7-6 0,24-20 0,-9-31 0,-7 6 0,-4-5 0,-10-15 0,-4-2-761,3 7 0,-4 3 761,-13 7 0,-2 6 0,5 3 0,-21 52 0,10 48 0,9-17 0,2 4-1232,2 9 1,1 0 1231,4-9 0,2 0 0,2 0 0,3-2 0,8 18 0,-2-16 0,0-28 0</inkml:trace>
  <inkml:trace contextRef="#ctx0" brushRef="#br0" timeOffset="57956.54">15915 1393 24575,'47'-6'0,"18"-5"0,-11-11 0,-7 9 0,-30 0 0</inkml:trace>
  <inkml:trace contextRef="#ctx0" brushRef="#br0" timeOffset="58472.54">16280 948 24575,'-5'41'0,"0"0"0,-1 11 0,-1 0 0,-5-2 0,0-1 0,5 4 0,1-6 0,-5-3 0,11-12 0,27-48 0,7-17 0,-8 12 0,1-1 0,10-13 0,-9 22 0,-12 13 0,1 0 0,-1 10 0,3 14 0,-10 8 0,4 4 0,-24-6 0,-1-13 0,-11-7 0,6-5 0,1-5 0,10 0 0,1 0 0</inkml:trace>
  <inkml:trace contextRef="#ctx0" brushRef="#br0" timeOffset="58623.54">16574 1405 24575,'0'21'0,"0"-9"0,0-2 0</inkml:trace>
  <inkml:trace contextRef="#ctx0" brushRef="#br0" timeOffset="58775.54">16776 1089 24575,'-21'0'0,"10"0"0,2 0 0</inkml:trace>
  <inkml:trace contextRef="#ctx0" brushRef="#br0" timeOffset="58973.54">16861 954 8191,'0'31'0,"1"1"0,-2 5 1867,-6 10 1,-1 3-1868,8 2 0,-3 0 0,-12-5 0,0-3 2958,11 20-2958,-19-7 0,20-21 0,-5-9 0,8-22 0</inkml:trace>
  <inkml:trace contextRef="#ctx0" brushRef="#br0" timeOffset="59222.54">17187 951 24575,'-5'47'0,"0"1"0,-7 13 0,6-11 0,-1-2 0,-3-10 0,6-14 0,-3-4 0,1-13 0,2 2 0</inkml:trace>
  <inkml:trace contextRef="#ctx0" brushRef="#br0" timeOffset="59673.54">14472 2332 24575,'42'-16'0,"1"0"0,3 3 0,6 0 0,2 1-2853,8 2 0,3 0 0,2-1 2853,-8-1 0,2-3 0,0 1 0,0 2 0,-7 6 0,-1 2 0,0 0 0,4-2 0,2-4 0,4-2 0,1-1 0,0 0 0,0 2 0,-2 2 0,1 0 0,-1 2 0,1-1 0,1 0 0,-8 1 0,2-1 0,1 0 0,-2 0 0,0 1 0,-3 0 0,14-1 0,-1 0 0,-4 1 0,-7 1 1178,13-2 0,-13 2-1178,-13 0 0,-43 6 0,-17 0 0</inkml:trace>
  <inkml:trace contextRef="#ctx0" brushRef="#br0" timeOffset="60824.54">18370 702 24575,'0'15'0,"0"9"0,0 22 0,0-11 0,0 4-3458,0 9 1,0 5 3457,0-6 0,0 3 0,0 5 0,-3 4 0,-1 5 0,0 2 0,1 1 0,2-10 0,0 2 0,1 0 0,0 0 0,-1 1 0,-2 2 0,0 1 0,0-1 0,0 0 0,1-4 0,1 0 0,2-2 0,-1-3 0,0-4 0,0 14 0,0-12 1997,0-5-1997,0-22 276,5-38 1,-4 12-1,4-22 1</inkml:trace>
  <inkml:trace contextRef="#ctx0" brushRef="#br0" timeOffset="61423.54">19011 736 8191,'0'-16'0,"0"1"5063,0 18-5063,0 11 1409,-5 18 0,-1 7-1409,5 5 0,0 1 0,-5 0 0,1-1 0,4-7 0,2-3 1719,5 3-1719,17-1 6784,-2-12-6784,12-2 0,0-22 0,-14-4 0,4 2 0,-18-2 0</inkml:trace>
  <inkml:trace contextRef="#ctx0" brushRef="#br0" timeOffset="61574.54">18975 1031 8191,'15'-26'0,"31"-6"891,-6 16 0,3 1 0,13-6 0,2 10 1</inkml:trace>
  <inkml:trace contextRef="#ctx0" brushRef="#br0" timeOffset="61706.54">19474 949 24575,'11'46'0,"-5"-7"0,-1-22 0,-5-8 0</inkml:trace>
  <inkml:trace contextRef="#ctx0" brushRef="#br0" timeOffset="61873.54">19541 829 8191,'-16'-7'0,"0"0"0,10 7 0,2 0 0</inkml:trace>
  <inkml:trace contextRef="#ctx0" brushRef="#br0" timeOffset="62423.54">19732 845 24575,'0'45'0,"0"-1"0,0 1 0,0 0 0,0-1 0,0 4 0,3 16 0,0 5 0,0-6 0,-3 4 0,2-10 0,6 1 0,-8-48 0,0-33 0,0-13 0,0 2 0,0-5 0,4-26 0,5-3-1425,3 15 0,3-1 1425,-6 8 0,-1-1 0,3 7 0,5 8 0,1 6 673,4-6-673,4 17 0,-2 15 0,-3 1 0,-11 16 0,-9-6 2177,0 18-2177,-33 8 0,3 7 0,2-21 0,-1-3 0,-2 2 0,12-12 0,14-10 0</inkml:trace>
  <inkml:trace contextRef="#ctx0" brushRef="#br0" timeOffset="62704.54">20267 884 24575,'-12'26'0,"-2"6"0,18-14 0,1 9 0,7-10 0,-1 0 0,-33-5 0,-3-6 0,-19 0 0,13-6 0,14 0 0,8 0 0</inkml:trace>
  <inkml:trace contextRef="#ctx0" brushRef="#br0" timeOffset="65255.54">18944 1534 24575,'29'0'0,"25"-12"0,-18 11 0,4-1-2046,13-13 1,3 0 2045,3 13 0,2-1-815,2-16 0,1 0 815,-4 17 0,-1-1 0,-3-12 0,-2 0-201,-3 13 0,-2 1 201,-10-5 0,-3 0 0,20 6 0,-24 0 423,-31 0 0,2 0 0,-12 0 0</inkml:trace>
  <inkml:trace contextRef="#ctx0" brushRef="#br0" timeOffset="66158.53">15537 458 24575,'0'38'0,"0"6"0,5-21 0,1 2 0,4-9 0,5-10 0,5-14 0,10-14 0,7-8 0,-2 1 0,3-3 0,2-1-1309,-1 2 0,2-1 0,1-1 0,-2 2 1309,6-3 0,-2 1 0,-1 2 0,15-9 0,-8 7 0,-12 9 0,-9 14 0,-13 4 0,-1 6 0,8 18 0,-14-14 0,8 14 0</inkml:trace>
  <inkml:trace contextRef="#ctx0" brushRef="#br0" timeOffset="66890.53">18911 326 24575,'0'27'0,"5"-2"0,1-8 0,17-7 0,12-5 0,3-11 0,5-5 0,1 1 0,2-4 0,11-5 0,-2-1 0,-14 3 0,-5 0 0,20-9 0,-32 16 0,-9-1 0,0 10 0,-3-9 0,-2 9 0,-5-4 0</inkml:trace>
  <inkml:trace contextRef="#ctx0" brushRef="#br0" timeOffset="92822.54">23485 18458 8191,'-1'-5'0,"2"-1"5063,5-10-5063,8 0 2818,2-6-2818,6 0 1719,-1 4-1719,-5 3 6784,-5 4-6784,4-5 0,2-1 0,14-17 0,-5 12 0,2-1 0,20-21 0,-15 17 0,1 1 0,-6 6 0,-1-1 0,-1-1 0,-1 1 0,19-11 0,-7-1 0,-12 11 0,4-7 0,0 0 0,12-12 0,0 3 0,1-7 0,-15 17 0,2-1 0,-4 4 0,1 0 0,10-10 0,1 1 0,-4 3 0,0 1 0,3-1 0,-1 0 0,12-14 0,-18 20 0,-1 0 0,16-18 0,-17 18 0,0-1 0,1-2 0,1-1 0,-1 3 0,-2 1 0,11-14 0,-1 5 0,-21 12 0,27-26 0,-7 12 0,-8 8 0,1 0 0,12-9 0,0 0 0,-1 2 0,-1 2 0,-2 7 0,1-2 0,-11 7 0,2-2 0,5-4 0,-1 6 0,-5 1 0,2 0 0,-13 8 0,14-8 0,2-2 0,13-10 0,-15 6 0,9-4 0,-21 12 0,17-7 0,-12 6 0,7-5 0,-8 2 0,-6 6 0,0 5 0,-4-3 0,4 2 0,3-9 0,6-4 0,2 0 0,9-6 0,-14 10 0,18-7 0,-16 11 0,3 2 0,-6 1 0,-10 13 0,-5-9 0,3 4 0,-8-5 0,4 1 0,-5-1 0,5 0 0,1 0 0,5 0 0,-5 0 0,-2 0 0,-4 1 0,0-1 0,-4 5 0,-2 1 0,0 5 0,1 0 0</inkml:trace>
  <inkml:trace contextRef="#ctx0" brushRef="#br0" timeOffset="126940.54">30261 15577 24575,'11'0'0,"4"0"0,21 0 0,9 0 0,-1 0 0,5 0 0,11 0 0,8 0 0,1 0-2014,-16 1 0,0-1 0,1 0 0,-1-1 2014,12-2 0,-2-2 0,1 1 0,-1 2 0,0 2 0,-5-2 649,2-4 0,-3 0-649,4 5 0,-3 2 0,-12-1 0,-3 0 0,-6 0 0,-5 0 0,0 0 0,-36 0 0,7 0 0,-13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32:57.318"/>
    </inkml:context>
    <inkml:brush xml:id="br0">
      <inkml:brushProperty name="width" value="0.05292" units="cm"/>
      <inkml:brushProperty name="height" value="0.05292" units="cm"/>
      <inkml:brushProperty name="color" value="#A020F0"/>
    </inkml:brush>
  </inkml:definitions>
  <inkml:trace contextRef="#ctx0" brushRef="#br0">11693 9056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27:57.57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FF00"/>
    </inkml:brush>
  </inkml:definitions>
  <inkml:trace contextRef="#ctx0" brushRef="#br0">17517 14538 24575,'-28'0'0,"-17"0"0,-14 0 0,26 0 0,-1 0 0,-27 0 0,27 0 0,0 0 0,-14 0 0,-2 0 0,19 5 0,-1 7 0,-6 10 0,-8 10 0,20-12 0,-1 1 0,-11 9 0,0 0 0,12-8 0,0 0 0,-3 4 0,3-2 0,7-1 0,8 0 0,2 9 0,0 15 0,4-14 0,1 3 0,0 4 0,0 2 0,2 1 0,0 1 0,0-2 0,2-1 0,-1-5 0,2-2 0,0 23 0,3-11 0,6-7 0,7-1 0,7 3 0,8 2 0,6 3 0,5-2 0,1-5 0,2-6 0,-3-7 0,-5-4 0,-4-4 0,-7-3 0,-1-3 0,1-2 0,7-4 0,13-2 0,16-3 0,-26-1 0,0 0 0,2 0 0,-1 0 0,-2 0 0,-1 0 0,28-2 0,-9-3 0,-9-3 0,-6-3 0,-6 0 0,-1-1 0,4-4 0,8-8 0,9-9 0,-24 14 0,0-2 0,2-3 0,0-1 0,0-1 0,0 0 0,-1-2 0,0 1 0,-1-1 0,0 0 0,-2 2 0,0 0 0,-3 2 0,0-1 0,17-19 0,-6 0 0,-7 1 0,-4-2 0,-5-2 0,-4-2 0,-7-1 0,-3 1 0,-6 0 0,-7-1 0,-15-5 0,-15 10 0,-7 0 0,10 13 0,-3 1 0,0 3 0,-2-2 0,1 5 0,-6 2 0,1 4 0,-1 1 0,-2 3 0,-3 2 0,-2 3 0,0 3 0,0 2 0,0 2 0,1 1 0,3 0 0,2 2 0,6 0 0,2 0 0,-28 0 0,4 0 0,30 0 0,4 0 0</inkml:trace>
  <inkml:trace contextRef="#ctx0" brushRef="#br0" timeOffset="3783">18114 15712 8191,'0'-11'0,"0"0"5063,-5 5-5063,4-4 2818,-4 23-2818,5 3 1719,0 28-1719,6-7 6784,0-2-6784,19-8 0,-10-10 0,13-2 0,1 9 0,34-9 0,-13-6 0,6 0 0,1-4 0,6-2 0,-1 0-1322,-7-2 1,-1-1 0,3-1 1321,-6-2 0,3-1 0,0 0 0,-3 1 0,4 2 0,-2 1 0,4-2 0,3-4 0,3-2 0,3 1 0,-1 1 0,-10 4 0,1 1 0,1 1 0,-1 0 0,0-1-841,0-1 0,-1 0 1,0-1-1,-1 0 0,1 0 841,10-1 0,1 1 0,-3-1 0,-4 2 0,-2 0 0,-4 2 0,1-2-206,10-2 0,2-1 1,-2 1 205,-9 3 0,-1 2 0,1-1 0,11 0 0,2 0 0,-5 0 0,-16 1 0,-3-1 0,-1-1-158,15-3 1,-6 0 157,1 2 2731,-21-7-2731,-26 4 0,-60-19 0,39 13 0,-44-13 0</inkml:trace>
  <inkml:trace contextRef="#ctx0" brushRef="#br0" timeOffset="4100">20826 15728 24575,'26'-6'0,"7"3"0,6 1 0,17 7 0,4 2 0,-2-1 0,1 2 0,-12 2 0,2 2 0,-6 1 0,-7 1 0,-3 1 0,1 0 0,-5-1 0,-8 5 0,-21-8 0,-9 1 0,-2 1 0,-35 11 0,-5 4 0,-1-1 0,11-4 0,26-16 0,-1 13 0,9-11 0,-2 7 0,9-11 0</inkml:trace>
  <inkml:trace contextRef="#ctx0" brushRef="#br1" timeOffset="11101">18028 16104 24575,'0'11'0,"5"-5"0,-4 16 0,13-12 0,-7 13 0,8-10 0,0-1 0,9 2 0,14 4 0,18 4-451,-17-10 0,5 1 1,4-1 450,8 1 0,4-1 0,2 0-1071,-11-5 1,1 1 0,0-2 0,1 2 1070,3 0 0,0 2 0,0-2 0,-2-2 0,6-3 0,-1-3 0,3 1-480,-10 1 0,3 1 1,2 0-1,0 0 1,0-1 479,3-1 0,-1-1 0,1 0 0,1-1 0,1 1 0,-3 0 0,2 0 0,0 0 0,1 0 0,-3 0 0,-2 0-580,12 0 1,-2 0 0,-4 0 0,-2 0 579,5 0 0,-4 0 0,-8 0 0,-6 1 0,-6-2 312,-7-2 0,-3 0-312,12 2 3101,-34-10-3101,-22-3 0,-8 6 0,7-5 0</inkml:trace>
  <inkml:trace contextRef="#ctx0" brushRef="#br1" timeOffset="11367">20594 16278 24575,'15'-6'0,"19"1"0,2 16 0,3 5 0,18-1 0,-15 2 0,-3 3 0,-1 8 0,-12-10 0,-7 10 0,-14-12 0,-14-5 0,-2 16 0,-19-11 0,-13 17 0,-12-5 0,8-12 0,15-3 0,23-13 0</inkml:trace>
  <inkml:trace contextRef="#ctx0" brushRef="#br1" timeOffset="14484">15279 11323 24575,'5'-6'0,"6"26"0,-4 3 0,5 14 0,1 5 0,-3 1 0,0 1 0,6 10 0,2-2 0,-5-9 0,0-4 0,3 11 0,-5-35 0,-10-5 0,9-9 0,16-16 0,6-8 0,10-8 0,5-4-1357,-4 2 0,4-4 0,4-3 1,0 0-1,-1 1 1357,0-1 0,0 0 0,0 0 0,2-3 0,4-1 0,-13 9 0,3-2 0,3-2 0,1-1 0,0-1 0,1 1 0,-2 2 0,-1 0 0,-3 4-364,7-6 0,-3 3 0,0 2 0,-2 0 0,1 1 0,1-2 364,3-2 0,2-1 0,0 0 0,-1 1 0,-3 3 0,-4 4-252,13-8 1,-5 5-1,-7 8 252,-10 9 0,-11 6 0,-20 6 0,-1 5 0</inkml:trace>
  <inkml:trace contextRef="#ctx0" brushRef="#br1" timeOffset="17001">18856 10628 24575,'12'33'0,"3"20"0,3 8 0,-7-16 0,-2 0 0,-3-10 0,0-1 0,3 5 0,-1-1 0,-6 12 0,6-17 0,-3-22 0,18-27 0,9-13 0,9-2 0,4-4-1555,1-4 1,3-4 0,2-1 1554,-12 12 0,0-1 0,2 1 0,2-2 0,3-1 0,3-1 0,2-1 0,-1 0 0,-1 2-485,5-4 1,0 1-1,-1 1 1,0 0 484,3 0 0,0-1 0,-1 3 0,-5 3 0,-5 6 0,-4 3 0,-6 3 0,13-8 0,-32 27 0,-11 1 0,-5 6 0,-1 0 0,-4-1 0</inkml:trace>
  <inkml:trace contextRef="#ctx0" brushRef="#br1" timeOffset="31133">26428 4210 24575,'0'47'0,"0"0"0,0 10 0,0 4 0,-3-15 0,-2 2 0,2-1 0,2 20 0,-1-2 0,-4-17 0,1-4 0,5 21 0,0-39 0,0-2 0,-5-13 0,4-14 0,-4-20 0,5 8 0,0-10 0</inkml:trace>
  <inkml:trace contextRef="#ctx0" brushRef="#br1" timeOffset="32051">26734 4309 8191,'-5'-6'0,"-9"23"5063,6 30-5063,-5 3 0,1 6 0,10-13 0,2 3 0,-1-2 0,-5 21 0,2-4 1409,5-12 0,4-7-1409,5 5 1719,8-35-1719,8-1 6784,12-37-6784,-3 0 0,3-21 0,-21-3 0,-4 15 0,-3-3 0,-6-5 0,-4-1 0,2 1 0,-2 2 0,-13-19 0,-7 32 0,0 22 0,-1 1 0,-2 10 0,2 1 0,10 0 0,6-1 0</inkml:trace>
  <inkml:trace contextRef="#ctx0" brushRef="#br1" timeOffset="32383">27059 4575 8282,'0'64'0,"0"-20"2536,9-4 1,2-1-2537,-1-11 2805,21-4-2805,-9-21 1706,1 0-1706,3-11 6709,-2-13-6709,-6-6 0,-4-25 0,-28-6 0,-12 3 0,-10 15 0,7 26 0,14 9 0,9 10 0,-4 1 0,9 0 0,-4-1 0</inkml:trace>
  <inkml:trace contextRef="#ctx0" brushRef="#br1" timeOffset="32969">27709 4552 10399,'26'0'0,"18"-11"4542,16 1-4542,-25-6 0,-2 2 0,7 10 2560,1-16-2560,-24 19 0,-2-4 0,-10 5 0</inkml:trace>
  <inkml:trace contextRef="#ctx0" brushRef="#br1" timeOffset="33284">28237 4267 24575,'0'40'0,"6"7"0,-5-13 0,5 21 0,-6-26 0,0 10 0,0-18 0,0-5 0,0-10 0,0-1 0</inkml:trace>
  <inkml:trace contextRef="#ctx0" brushRef="#br1" timeOffset="33719">28530 4268 24575,'-6'60'0,"4"-3"0,-4-25 0,6 2 0,0-12 0,0-1 0,0-5 0,0-10 0,0-1 0</inkml:trace>
  <inkml:trace contextRef="#ctx0" brushRef="#br1" timeOffset="34002">28712 4356 24575,'25'43'0,"7"-4"0,-14-16 0,9-8 0,-3-11 0,8-4 0,3-4 0,-8-3 0,-12-3 0,-4-6 0,-10-5 0,-4-1 0,-18 0 0,-27 10 0,4 6 0,-12 6 0,35 0 0,4 0 0</inkml:trace>
  <inkml:trace contextRef="#ctx0" brushRef="#br1" timeOffset="36468">27969 5573 24575,'-21'21'0,"-2"-1"0,-4 1 0,-6-1 0,-6 1 0,-10 9 0,-4 3-1160,7-9 0,-2 1 0,2-1 1160,-10 8 0,3-1 0,1-4 0,6-3 810,10-1-810,8-2 0,38-4 0,10-1 0,21 1 0,10 1 0,2 1 0,4-1 0,-10-3 0,1 0 0,0-1 0,15 5 0,-5-3-311,-22-6 0,-4-3 311,9 2 2576,-22-5-2576,-7-2 0,-2-7 0,-5 3 0,-5-7 0</inkml:trace>
  <inkml:trace contextRef="#ctx0" brushRef="#br1" timeOffset="36774">28188 5753 24575,'0'15'0,"0"18"0,0 17 0,0-16 0,0 0 0,9 26 0,-7-5 0,6-25 0,-8-1 0,0-13 0,0-1 0,0-4 0,0-5 0,0-2 0</inkml:trace>
  <inkml:trace contextRef="#ctx0" brushRef="#br1" timeOffset="37268">28484 5700 24575,'0'11'0,"0"-1"0,0 1 0,-4 5 0,2 5 0,-3 1 0,5 4 0,5-10 0,-4-1 0,9-9 0,-9 4 0,4-4 0,0 5 0,-4-1 0,4 1 0,-5 0 0,0 0 0,0-1 0,0 5 0,0-3 0,5-2 0,-4-5 0,3-5 0</inkml:trace>
  <inkml:trace contextRef="#ctx0" brushRef="#br1" timeOffset="37568">28713 5695 8196,'0'23'0,"0"-5"5063,0 11-5063,0-13 2817,5 8-2817,1-16 1719,4 11-1719,1-18 6780,9 4-6780,-2-15 0,3-2 0,-10-14 0,-36-8 0,9 15 0,-32-11 0,17 28 0,-24-7 0,12 18 0,5-7 0,21 7 0</inkml:trace>
  <inkml:trace contextRef="#ctx0" brushRef="#br1" timeOffset="38901">25687 6543 8191,'-6'-5'0,"0"42"0,7 23 1991,11-11 1,5 3-1992,-6 5 0,0 5 0,5-5 0,4-14 0,4-4 0,-1-4 0,1 0 0,0-7 2937,17-1-2937,-13-25 1847,4 4-1847,11-25 6372,3-4-6372,-16-2 0,0-2 0,19-14 0,-9 10 0,3 1 0,-1 7 0,4 3 158,-4 3 1,3 1 0,1 3-159,6 2 0,1 4 0,-1 1-670,-6 1 0,-1 0 0,-1 4 670,20 7 0,-4 4 0,-18-4 0,-2 3-94,13 14 0,0 6 94,-4 1 0,-2 1 0,4 3 0,-5 0 0,-16-2 0,-3-12 0,9-36 0,-13-14 0,3-11 0,6-1 0,3 12 0,5 6 0,1 8 0,5 3 0,1 3-703,2 1 1,2 2 0,0 3 702,0 3 0,-1 2 0,0-1 0,-4 0 0,-1 0 0,-2 0 827,7 1 0,-1-2-827,12-5 0,3-4 0,-20 1 0,2-1 0,-3 0 0,13-4 0,-3-3 0,2-10 0,-10-3 0,-12-11 91,-15-1 1,-3-2-92,-2-7 0,-3-7 0,-15 38 3124,-6 14-3124,-13 1 0,11 5 0,-4 0 0</inkml:trace>
  <inkml:trace contextRef="#ctx0" brushRef="#br1" timeOffset="41252">29832 5686 24575,'6'30'0,"4"8"0,-1-1 0,-1 3 0,-3-4 0,1-3 0,7 12 0,-12-9 0,9-29 0,0 3 0,39-21 0,-13-1 0,4-4-1508,2-3 1,5-3-1,2-2 1508,-6 3 0,0-1 0,4-2 0,3-3 0,-5 2 0,2-3 0,3-2 0,2-1 0,1 0 0,0 0 0,0 1 0,1 1 0,1-1 0,0 1 0,1-1 0,0 1 0,-1 0 0,1-1-756,-1 1 1,0-2 0,0 1 0,1 0 0,-2 0 0,-1 1 0,-1 2 755,12-5 0,-1 0 0,-1 1 0,-5 3 0,-6 4 0,-3 2 0,-6 4 0,-3 1-248,4-3 0,-4 2 248,2 0 0,-27 14 0,-38 27 0,12-13 0,-15 12 0</inkml:trace>
  <inkml:trace contextRef="#ctx0" brushRef="#br1" timeOffset="44736">13089 8963 8191,'-15'-6'0,"-1"4"5063,0-4-5063,1 6 2818,4 0-2818,0 0 1719,-4 0-1719,-11 0 6784,-6 6-6784,-9 2 0,-16 16 0,13-5 0,-11 9 0,17-9 0,8 0 0,-1 2 0,-2 1 0,-1 2 0,-11 8 0,0 3 0,-1 4 0,2-1 0,9-9 0,1 2 0,-5 10 0,3 2 0,12-8 0,2 2 0,-4 8 0,3 2 0,10-3 0,3-2 0,-3-8 0,3-1 0,8 4 0,2-1 0,-9 23 0,8-21 0,2 1 0,5-3 0,3-1 0,10 26 0,12-9 0,8-8 0,-13-21 0,3 0 0,6-1 0,3-1 0,-3-1 0,2-2 0,14 0 0,4-4 0,-4-7 0,2-2-300,-8 0 1,1-1 0,3-2 299,7-3 0,2-2 0,-1-4-1059,-2-6 0,0-3 1,-2 1 1058,-5 3 0,0 0 0,-3-2 0,12-16 0,-6 0 0,-20 13 0,-3-1 0,5-9 0,-2-5 0,-2-7 0,-3-4-574,2 0 1,-4-1 573,-8-6 0,-4 1 0,1 13 0,-4-2 122,-5-20 0,-5-6-122,2 16 0,-1-3 0,-3 0 0,-3-11 0,-3-2 0,-2 2 665,-1 5 0,-2 0 0,-3 4-665,-3 5 0,-2 2 0,-1 6 0,-3 0 0,-6 5 0,-5 7 0,-8 3 0,-4 5 0,2 9 0,-6 7 0,-1 1 0,0-2-302,-3-2 0,0-2 0,0 1 1,1 3-1,-9 3 0,2 3 0,6 0 1,9-1-1,-1 0 0</inkml:trace>
  <inkml:trace contextRef="#ctx0" brushRef="#br1" timeOffset="47382">25986 7886 24575,'-6'26'0,"2"38"0,3-14 0,2 6 0,-1 4 0,0 5 0,0-2-325,0-11 1,0-2-1,0 0 325,0 1 0,0 0 0,0-6 160,0-8 0,0-7-160,0-6 161,4-18-161,-7-34 0,6 20 0,-8-25 0</inkml:trace>
  <inkml:trace contextRef="#ctx0" brushRef="#br1" timeOffset="47649">26189 8007 24575,'0'39'0,"0"7"0,0 8 0,0 5 0,1-11 0,-2 1 0,-1-1 0,-2 4 0,2-7 0,1-8 0,-1-5 0,-6 17 0,8-29 0,0-13 0,0 3 0</inkml:trace>
  <inkml:trace contextRef="#ctx0" brushRef="#br1" timeOffset="47934">26397 8379 24575,'0'21'0,"22"8"0,-7-11 0,24 1 0,-11-24 0,-4-11 0,-7-6 0,-11-3 0,-19 1 0,0 2 0,-12 2 0,8 9 0,2 6 0,0 11 0,7-4 0,-1 4 0</inkml:trace>
  <inkml:trace contextRef="#ctx0" brushRef="#br1" timeOffset="48949">27140 7842 24575,'-6'43'0,"0"-1"0,-9 3 0,2 1 0,11-1 0,0 2 0,-13 11 0,1 2 0,11-6 0,3-1 0,0 2 0,1-4 0,2 3 0,15-23 0,-17-17 0,8-12 0,-7 7 0,2-9 0</inkml:trace>
  <inkml:trace contextRef="#ctx0" brushRef="#br1" timeOffset="49283">27000 8395 8191,'4'-15'0,"22"-2"0,7 0 5063,27-10-5063,-17 12 0,7 1 0,-2 3 0,8 2 0,-3 4 0,-1 3 0,-4 3 0,5 7 2818,-33 22-2818,-19-11 1719,6 11-1719,-7-35 6784,0-25-6784,-10-10 0,8-3 0,-24 18 0,17 18 0,-14-6 0,17 11 0,1-2 0</inkml:trace>
  <inkml:trace contextRef="#ctx0" brushRef="#br1" timeOffset="49617">28129 8027 24575,'0'36'0,"0"8"0,0 7 0,0-1 0,0-11 0,0-11 0,4-11 0,-3 2 0,4-12 0,-5 2 0</inkml:trace>
  <inkml:trace contextRef="#ctx0" brushRef="#br1" timeOffset="50201">28357 7934 8191,'4'-12'0,"7"3"5063,1 9-5063,3 10 2818,-9 18-2818,-2 13 0,-14 16 0,8-9 1719,-14 0-1719,14-17 6784,1-6-6784,19-14 0,0 0 0,19-10 0,-7 5 0,8-6 0,9 0 0,-9 0 0,-4 0 0,-14 0 0,-5 5 0,1 2 0,13 0 0,-6-1 0,1-6 0,-4-5 0,-7-23 0,-2-1 0,-16-16 0,-6 17 0,-12 13 0,-5 0 0,-20 13 0,-7 6 0,4 5 0,19 6 0,23-9 0</inkml:trace>
  <inkml:trace contextRef="#ctx0" brushRef="#br1" timeOffset="56271">28302 9036 24575,'-40'23'0,"11"-9"0,-5 1 0,-20 9 0,-4 1-1991,4-2 0,1-1 1991,-3 2 0,3 0 0,19-9 0,2 0 616,-1 2 1,3-1-617,2 1 650,-5-2-650,34-1 0,9-1 0,42 8 0,-3 7 0,5-14 0,5 0 0,-14 3 0,1 0 0,18-1 0,0-2 0,-14 0 0,-4-2 1049,-11-6 1,-3 0-1050,9 7 0,-21-7 0,-9 0 0,0 4 0,2-35 0,-11 23 0,7-24 0</inkml:trace>
  <inkml:trace contextRef="#ctx0" brushRef="#br1" timeOffset="56869">28767 8953 8413,'0'-11'0,"0"10"5073,-11 47-5073,9 4 0,-4-9 0,1 1 2787,5 21-2787,0-26 0,0-1 845,0-1 0,0 0-845,0 29 6598,0-22-6598,12-40 0,-8 0 0,8-15 0</inkml:trace>
  <inkml:trace contextRef="#ctx0" brushRef="#br1" timeOffset="57666">28981 9120 10321,'0'-11'0,"0"-4"5066,5-2-5066,1 1 2479,9-6-2479,3 5 1436,3 4-1436,-3 4 5273,12 51-5273,-20-6 0,2 4 0,-5 2 0,-20-3 0,-4-3 0,-3 20 0,-18-8 0,19-34 0,8 0 0,14-7 0,-1 8 0,13-9 0,-4 4 0,13-9 0,4-3 0,-5 1 0,-5-5 0</inkml:trace>
  <inkml:trace contextRef="#ctx0" brushRef="#br1" timeOffset="57934">29314 9252 8191,'-5'-6'0,"-1"10"5063,0 8-5063,1 4 2818,14 11-2818,2-18 1719,18 14-1719,-1-26 6784,3-2-6784,-15-20 0,-6-7 0,-23-12 0,0 17 0,-16 4 0,7 24 0,-4 6 0,2 14 0,12-12 0,-1 4 0</inkml:trace>
  <inkml:trace contextRef="#ctx0" brushRef="#br1" timeOffset="58302">28828 9721 24575,'50'-21'0,"0"0"0,-6 3 0,1 2 0,14 3 0,-1 2 0,-15-4 0,-1 2 0,8 7 0,-1-1 0,-13-5 0,-3 0 0,21 2 0,-44 3 0,-30 22 0,-2-11 0,3 11 0</inkml:trace>
  <inkml:trace contextRef="#ctx0" brushRef="#br1" timeOffset="58534">29001 9854 24575,'65'-8'0,"-27"0"0,2-1 0,-1-4 0,1-1 0,14-1 0,-2 1 0,7-3 0,-4 2 0,-50 14 0,-10-4 0,-12 5 0</inkml:trace>
  <inkml:trace contextRef="#ctx0" brushRef="#br1" timeOffset="64365">31146 7820 24575,'4'6'0,"-2"8"0,7-7 0,21 44 0,3-6 0,-7-10 0,0 0 0,11 14 0,-10-19 0,-11-10 0,-10-14 0,-1-1 0</inkml:trace>
  <inkml:trace contextRef="#ctx0" brushRef="#br1" timeOffset="64584">31432 7841 8918,'-3'17'0,"-18"24"1775,-2-3 1,-5 3-1776,2-3 0,-2 1 0,-7 6 0,-2-2 0,8-11 0,0-1 1454,-3 3 0,2-2-1454,-11 14 0,14-15 0,22-21 0</inkml:trace>
  <inkml:trace contextRef="#ctx0" brushRef="#br1" timeOffset="67283">25591 10238 8191,'-6'8'0,"9"8"5063,19 39-5063,6-3 0,2 1 0,-1-12 0,-2-17 0,8 0 2818,4-9-2818,7-7 0,-1-6 0,7-4 0,-10-5 0,2-4 0,2-1 309,11-1 0,3-1 1,1-1-310,1-1 0,0-1 0,-3-1 0,-16 0 0,-3-1 0,1 4 0,25 5 0,-2 4 2858,-21-3 1,1 3-2859,18 11 0,3 7 0,-20-2 0,0 3 0,-1 2 0,16 7 0,-3 4-999,0 8 1,-3 1 998,-10-7 0,-2-1 0,10 5 0,0-3 0,-11-8 0,1-2 0,1-3 0,-4-4 1019,-4-3-1019,-10-9 640,-10 0-640,36-25 0,-14 9 0,4 0 0,20-6 0,3 1-13,-7-1 0,0 4 13,2 9 0,-1 4 0,-13-1 0,1 0 0,-1 2 0,2 1 0,2-1-403,3-1 0,1 0 1,2 0 402,-6-1 0,3 0 0,0-1 0,-2-1 0,15-7 0,-2-3 0,-4 1-513,-12 6 0,-4 0 0,-1-2 513,11-13 0,-8-1 0,-1-5 0,-10-12 0,-15 15 1888,-12-4-1888,-2 17 308,-10 10 0,4 1 0,-4 5 0</inkml:trace>
  <inkml:trace contextRef="#ctx0" brushRef="#br1" timeOffset="69083">28041 11459 24575,'0'58'0,"0"1"0,0-3 0,0-3 0,0-13 0,0-3 0,0 28 0,0-20 0,0-12 0,0-21 0,0-2 0,0-5 0</inkml:trace>
  <inkml:trace contextRef="#ctx0" brushRef="#br1" timeOffset="70051">28239 11543 8191,'9'-16'0,"10"1"5063,8 4-5063,3 5 2818,-9 6-2818,-6 6 1719,-3 18-1719,-6 27 0,-15 7 0,-3-3 6784,-12-15-6784,14-27 0,3 2 0,16-3 0,8-6 0,12 0 0,6-6 0,11-14 0,12-7 0,-11-9 0,-5-4 0,-27 15 0,-10-1 0,-10 14 0,-5 1 0,-7 5 0,1 0 0,6 4 0,5 2 0,18 17 0,0-4 0,21 6 0,-7-1 0,3-14 0,-5 2 0,4-12 0,-6 0 0,3-5 0,-16-15 0,-17-7 0,-18-16 0,-11 14 0,-4 9 0,13 14 0,7 6 0,14 4 0,1-2 0,5 2 0</inkml:trace>
  <inkml:trace contextRef="#ctx0" brushRef="#br1" timeOffset="70300">29064 11637 24575,'39'-20'0,"15"2"0,1-12 0,2 18 0,-11-12 0,9 22 0,-29-7 0,8 9 0</inkml:trace>
  <inkml:trace contextRef="#ctx0" brushRef="#br1" timeOffset="70617">29704 11345 24575,'12'26'0,"-5"7"0,5 22 0,-11-18 0,10-4 0,-10-21 0,4-2 0,-5-5 0</inkml:trace>
  <inkml:trace contextRef="#ctx0" brushRef="#br1" timeOffset="71201">30059 11299 8191,'17'-18'0,"1"8"5063,-7 13-5063,-6 4 2818,-6 13-2818,-4-4 1719,16 5-1719,-3-1 6784,10 1-6784,-6 0 0,-6-5 0,-11-5 0,-6-2 0,-10-8 0,1 4 0,3-5 0,12 0 0,23 9 0,6-2 0,20 8 0,-8-8 0,-4-1 0,-7-6 0,-10-5 0,-4-5 0,0-7 0,-5 1 0,-1 0 0,-10 5 0,-6-1 0,-10 6 0,-10 6 0,4 7 0,6 1 0,12-2 0</inkml:trace>
  <inkml:trace contextRef="#ctx0" brushRef="#br1" timeOffset="71670">28108 12464 24575,'40'-19'0,"0"-1"0,11 2 0,8 1 0,7-1 0,-15 4 0,5 0 0,2-1 0,3 0 0,-1 1 0,-1 0-1349,-3 2 1,-1-1 0,0 2 0,1-1 0,2 0-1,2 0 1349,-3 1 0,4-1 0,2 1 0,1-1 0,0 1 0,-1-1 0,-3 1 0,-2 1 0,2 0 0,-2-1 0,-2 2 0,-1-1 0,-1 1 0,1 0 0,8-2 0,0 1 0,-1 1 0,-2-1 0,-4 1 0,14-5 0,-5 0 0,-12 5 2260,3 7-2260,-46-8 320,-23 10 0,-9 0 0,4 0 0</inkml:trace>
  <inkml:trace contextRef="#ctx0" brushRef="#br1" timeOffset="73321">29685 12485 24575,'-36'46'0,"-4"3"0,12-24 0,1-1 0,-18 23 0,12-17 0,19-6 0,24 4 0,44 0 0,-5-11 0,5 0-822,-8 0 0,2 1 0,0-3 822,11-6 0,-2 0 0,-1 13 0,-7-1 0,-14-12 0,-9 12 0,-30-21 0,2 3 0,-8-9 0</inkml:trace>
  <inkml:trace contextRef="#ctx0" brushRef="#br1" timeOffset="73683">30228 12444 24575,'8'34'0,"-2"1"0,4 12 0,-8 1 0,8 8 0,-1 9 0,-1-6 0,2-14 0,-4-13 0,-6-26 0,0-1 0</inkml:trace>
  <inkml:trace contextRef="#ctx0" brushRef="#br1" timeOffset="74217">30602 12367 24575,'15'0'0,"2"-5"0,4 8 0,0 5 0,-9 13 0,-3 11 0,-15 5 0,4-5 0,-4-7 0,6-10 0,0 1 0,5 0 0,-4 5 0,-1-5 0,-18-5 0,9-2 0,-17-8 0,14 4 0,-4-5 0,6 0 0,5 0 0</inkml:trace>
  <inkml:trace contextRef="#ctx0" brushRef="#br1" timeOffset="74500">30725 12561 24575,'22'24'0,"1"-4"0,28-13 0,-19-2 0,9-5 0,-25-9 0,-5-3 0,-3-18 0,-26-3 0,4 4 0,-37 8 0,2 15 0,0 11 0,11-4 0,24 4 0</inkml:trace>
  <inkml:trace contextRef="#ctx0" brushRef="#br1" timeOffset="74901">30000 13171 24575,'41'-9'0,"-1"1"0,10-4 0,6-3 0,0-2 0,6-4 0,1 0-1905,-14 7 1,1 0 0,0 0 0,-2 0 1904,11-5 0,-2 0 0,-3 2 0,-7 7 0,-1 2 0,-6-1 1078,-4-6 1,-5 3-1079,8 8 302,-31-11 1,-2 15 0,-20 0 0</inkml:trace>
  <inkml:trace contextRef="#ctx0" brushRef="#br1" timeOffset="75134">30419 13410 24575,'15'-6'0,"9"-4"0,14-9 0,10 8 0,-16-5 0,2-1 0,11 7 0,1-1 0,1-9 0,0-2 0,0 6 0,-3 1 0,11-8 0,-32 9 0,-18 9 0</inkml:trace>
  <inkml:trace contextRef="#ctx0" brushRef="#br1" timeOffset="79000">28256 4145 8191,'0'-11'0,"-5"5"5063,4-4-5063,-8 4 2818,3 0-2818,-5-3 1719,-12 8-1719,9-4 6784,-14 11-6784,17-5 0,-5 10 0,6-10 0,4 13 0,-8-11 0,11 23 0,-11-17 0,13 14 0,-4-13 0,-1 15 0,-2 2 0,1 14 0,1 0 0,12-9 0,1 14 0,14-8 0,-6 12 0,25 0 0,-22-21 0,14 1 0,-17-18 0,10 7 0,7-4 0,20 13 0,-7-3 0,-2-6 0,-12 2 0,-1-14 0,2 1 0,9 4 0,-5-10 0,-9 4 0,-3-6 0,-12 0 0,12-6 0,-2-1 0,11-9 0,-7 9 0,7-22 0,11-1 0,-20 5 0,0-2 0,1 2 0,-1 0 0,-1-3 0,-3 0 0,5-14 0,-9-5 0,6 12 0,-19-11 0,16 8 0,-18-2 0,5 10 0,-6 13 0,0 2 0,-5 0 0,-1-2 0,-5-9 0,-4 13 0,2-10 0,-9 11 0,4-4 0,-14-1 0,-16 11 0,4 0 0,-19 6 0,15 0 0,9 0 0,-3 0 0,-1-1 0,-1 2 0,-9 4 0,2 0 0,14-4 0,4 0 0,-20 9 0,32-10 0,5 5 0,1-4 0,-10 10 0,-2-3 0,-5-1 0,11-1 0,12-6 0</inkml:trace>
  <inkml:trace contextRef="#ctx0" brushRef="#br1" timeOffset="82667">28472 4002 24575,'0'-11'0,"0"0"0,-4 1 0,-2-10 0,-20-9 0,11 6 0,-28-11 0,-4 11 0,13 6 0,0 2 0,-30-3 0,33 3 0,1 0 0,-17-4 0,15 2 0,-4-3 0,-8-4 0,-5 2 0,-7 4 0,-2 1 0,1-4 0,0 3 0,10 10 0,1 4 0,4-2 0,2 2 0,6 2 0,1 4 0,-12 4 0,-3 3 0,-4 0 0,0 2 0,4 3 0,-1 2 0,-13-2 0,1 0 0,12-2 0,1 0-294,3-1 1,-2 1 0,1 0 293,-16 6 0,-1 1 0,15-2 0,-1 1 0,-1 3 0,-8 5 0,-1 2 0,1 1 0,8-3 0,1-1 0,-2 4 0,3-2 0,-3 4 0,2-1 0,4-1 0,-10 8 0,4-2-565,12-8 0,1 0 1,3-2 564,3 0 0,3-1 0,-1 0 0,-2 1-390,-15 14 0,-4 2 390,3-3 0,-2 2 0,2 0 0,-3 2 0,3-2-713,11-10 1,2-2 0,0 1 712,-2 2 0,0 2 0,3-3 0,-2 6 0,1 0 27,4-6 0,-1 2 1,0 2-28,0 4 0,1 2 0,-2 1 0,-6 6 0,-1 1 0,1 2-836,1 3 1,1 0 0,2-2 835,7-11 0,1-3 0,2 0 0,-10 16 0,3-4 286,11-20 0,1 0-286,-6 21 0,0 5 0,-3 1 0,0 4 256,4-2 1,-2 4-1,1-1-256,2-1 0,-1 0 0,2-2 0,4-10 0,1-1 0,1 0 0,2 3 0,0 0 0,3-3 3,-2 2 0,4-1-3,3 15 0,1 2 0,-5-11 0,2-2 0,7-8 0,1-3 0,-9 22 4354,10-25-4354,10 25 0,-4-29 0,0 1 0,7 12 0,2 1 0,-1-9 0,0-1 0,-5-5 0,1-1 0,20 17 1450,-12 10-1450,-1-27 0,0 2 382,-4 1 0,1 2-382,9 4 0,-1-2 0,0 5 0,1-7 0,1 0 0,1 6 0,6 12 0,-4-16 0,-9-18 0,-2-6 0,-1-3 0,14 7 0,22 6 0,-18-10 0,2 1 0,9 2 0,0-3 0,-7-4 0,-2-3-245,2 0 1,-1-1 244,20 3 0,9-8 0,-31 3 0,0 0 0,3-5 0,2 0 0,0 4 0,-2 1 0,23-3 0,4 6 0,-26-8 489,1 0-489,-13 0 0,-10 0 0,0 0 0,-1 0 0,-3 0 0,-2-17 0,-5 13 0,-5-13 0</inkml:trace>
  <inkml:trace contextRef="#ctx0" brushRef="#br1" timeOffset="83003">25312 8038 24575,'36'0'0,"8"15"0,-13-11 0,20 25 0,-14-14 0,-1 16 0,-21 17 0,-24 0 0,1-16 0,-3 1 0,-22 23 0,4-18 0,-3 2 0,5-2 0,-1 0 0,-3 1 0,1-2 0,6-7 0,4-2 0,5-2 0,-1-11 0,15-10 0,-4-5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30:32.473"/>
    </inkml:context>
    <inkml:brush xml:id="br0">
      <inkml:brushProperty name="width" value="0.05292" units="cm"/>
      <inkml:brushProperty name="height" value="0.05292" units="cm"/>
      <inkml:brushProperty name="color" value="#FFFF00"/>
    </inkml:brush>
  </inkml:definitions>
  <inkml:trace contextRef="#ctx0" brushRef="#br0">17230 13017 24575,'43'0'0,"-6"0"0,6 0 0,18 0 0,5 0-408,-17 0 0,2 0 0,0 0 408,0 0 0,0 0 0,-1 0 0,-4 0 0,0 0 0,-2 0 199,17 0 1,-2 0-200,-2 0 0,-1 0 0,-1 0 0,1 1 0,7 1 0,3 2-106,-16 1 0,0 1 1,0 0 105,-3 0 0,-1 1 0,-3 0 0,9 2 0,-6 0 0,17 2 605,-9-10-605,-2 0 0,9-2 0,-2 1 0,5 0 0,4 0-674,-7 0 0,4 0 0,1 0 0,1 0 674,-7 0 0,1 0 0,1 0 0,0 0 0,0 0 0,-3 0 0,0 0 0,0 0 0,-1 0 0,-1 0-157,8 0 1,-1 0 0,-1 0 0,-3 0 156,7 0 0,-4 0 0,-5 0 0,0 0 0,-6 0 0,-10 0 0,-1 0 0,10 0 0,4 0 0,-2 0 0,4 0 0,3 0-541,0 0 1,4 0 0,2 0 0,0 0 540,-7 0 0,1 0 0,1 0 0,0 0 0,0 0 0,-2 0 0,1 0 0,0 0 0,-1 0 0,-1 0 0,-3 0 0,-1 1 0,0-1 0,-1 0 0,-1-1 304,6 1 0,0-1 0,-2 1 0,-2-1-304,12 0 0,-2-1 0,-2 0 225,-7 0 1,0-1-1,-3-1-225,16-1 0,-4-2 0,-10 1 0,-4-1 0,-9 1 0,-4-1 2443,20-4-2443,-17 2 1253,-12 3-1253,-9 3 431,-7 1-431,-5 2 0,-7 0 0,-1 0 0</inkml:trace>
  <inkml:trace contextRef="#ctx0" brushRef="#br0" timeOffset="14817">13474 15022 24575,'59'0'0,"1"0"0,10 0 0,-18 0 0,3 1 0,6-1 0,8-1-984,-18 1 1,6-1 0,5 0 0,3-1 0,2 1 0,1-1 0,1 1 0,-1-1 0,-2 0 0,-3 1 817,-1-1 1,-2 0-1,-1 0 1,0 0-1,0 0 1,0 0-1,2 0 1,1 0-1,2 0 166,-4 0 0,2 0 0,2 0 0,2-1 0,0 1 0,1 0 0,0-1 0,-1 1 0,-2-1 0,-1 1 0,-2-1 0,-3 1-78,9-2 1,-3 1-1,-2 0 1,-1-1-1,-1 0 1,-1 1 0,-1-1-1,1 1 78,5-1 0,-1 0 0,0 0 0,-1 1 0,-1-1 0,-1 0 0,-2 0 347,1 0 1,-1 0 0,-1 0 0,-1 0 0,-2 0 0,-3 1-348,13-2 0,-3 1 0,-4-1 0,-5 2 0,16-2 0,-15 2 0,-21 4 0,-33 3 5264,0-1-5264,8-1 4590,50-2-4590,2 0 0,10 0 0,-7 0 0,5 0 0,4 0-717,-18 0 0,3 0 0,2 0 0,1 0 0,2 0 717,-3 0 0,2 0 0,1 0 0,1 0 0,1 0 0,0 0-510,-5 0 0,2 0 0,0 0 0,0 0 0,1 0 0,-1 0 0,1-1 510,0 0 0,0 0 0,1 0 0,0 0 0,-2-1 0,-1 1 0,-1-1-166,9 0 0,0 0 0,-2-1 1,-4 1-1,-4 0 166,10-2 0,-5 0 0,-5 0-123,5 0 1,-4 0 122,1 4 0,3 0 0,-7 0 0,5 0 0,0 0 411,-9 0 1,1 0 0,0 0 0,0 0-412,15 0 0,0 0 0,-3 0 0,-7 0 0,-3 0 0,-2 0 1862,9 0 0,-4 0-1862,-18 0 0,-5 0 1169,4 0-1169,-2 0 93,-3 0 1,-6 0 0,-10 0 0</inkml:trace>
  <inkml:trace contextRef="#ctx0" brushRef="#br0" timeOffset="16099">18742 15523 24575,'0'29'0,"0"2"0,0 5 0,0 20 0,0 7 0,0-7 0,0 5 0,0 1-785,0-10 1,0 1 0,0 1 0,0 0 784,0 0 0,0 1 0,0 0 0,0-2 0,0-1 0,0-1 0,0-1 0,0-2 320,0 7 1,0-2 0,0-4-321,0 8 0,0-7 260,0-13 1,0-6-261,0 3 0,5-21 0,27-13 0,22-11 0,2-2 0,-11 3 0,2-1 0,3-1 0,3-1-327,-1 2 0,5-2 0,2 0 0,1-1 0,1 1 0,-2 0 327,0-1 0,1 1 0,0-1 0,-1 1 0,0 0 0,0 0 0,7-1 0,1 1 0,-1 0 0,-2 0 0,-1 1-258,5 0 1,-2 1 0,-2 0 0,-3 1 257,4 0 0,-3 1 0,-6 1 0,-1 1 0,-7 1 0,12 0 0,-33 4 0,-16 1 0,-6 0 0,-3 0 0</inkml:trace>
  <inkml:trace contextRef="#ctx0" brushRef="#br0" timeOffset="18148">18383 15843 24575,'17'-21'0,"1"-4"0,3-5 0,-3-4 0,-3 1 0,-5 4 0,-3 4 0,-2 8 0,-1 6 0,1 6 0,0 2 0,1 3 0,9 0 0,23 0 0,-3 0 0,5 0 0,17 0 0,4 0 0,-14 0 0,3 0 0,-1 0 0,1 1 0,0-1 0,0 1 0,17 2 0,-2 1 0,-13 1 0,-4 2 0,-11 0 0,-5 1 0,10 9 0,-20-5 0,-12-1 0,-7-3 0,-2-3 0,-1-1 0,0-2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32:04.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C00000"/>
    </inkml:brush>
  </inkml:definitions>
  <inkml:trace contextRef="#ctx0" brushRef="#br0">9014 11484 24575,'32'0'0,"-2"0"0,7 0 0,24 0 0,7 0-630,-15 0 1,2 0 0,1 0 629,3 0 0,2 0 0,-1 0 0,-6 0 0,-1 0 0,-3 0 304,10-1 1,-6 1-305,-9-2 0,-5 0 312,21-4-312,-10-3 0,-5 1 0,-5 0 967,-14 4-967,-9 1 0,-10 2 0,-4 1 0</inkml:trace>
  <inkml:trace contextRef="#ctx0" brushRef="#br0" timeOffset="933">10897 11440 24575,'42'0'0,"-4"0"0,8 0 0,0 0 0,5 0 0,1 0-717,9 0 0,1 0 1,1 0 716,0 0 0,0 0 0,-2 0 0,-7 0 0,-2 0 0,-4 0 345,4 0 0,-6 0-345,13 0 88,-34 0 1,-16 0 0,-7 0 0</inkml:trace>
  <inkml:trace contextRef="#ctx0" brushRef="#br0" timeOffset="1983">13014 11476 24575,'35'0'0,"-2"0"0,6 0 0,18 0 0,5 0 0,-15 0 0,1 0 0,0 0 0,1 0 0,0 0 0,-3 0 0,13 0 0,-5 0 0,-15 0 0,-5 0 0,11 0 0,-28 0 0,-11 0 0</inkml:trace>
  <inkml:trace contextRef="#ctx0" brushRef="#br0" timeOffset="2933">14695 11422 24575,'13'0'0,"16"0"0,3 0 0,5 0 0,11 0 0,5 0 0,9 0 0,2 0 0,-2 0 0,-2 0 0,-13 0 0,-3 0 0,21 0 0,-23 0 0,-23 0 0,-7 0 0</inkml:trace>
  <inkml:trace contextRef="#ctx0" brushRef="#br0" timeOffset="4384">15824 11444 24575,'45'0'0,"-8"0"0,5 0 0,19 0 0,5 0-615,-12 0 0,2 0 1,0 0 614,0 0 0,1 0 0,-1 0 0,-3 0 0,0 0 0,-2 0 297,14 0 1,-4 0-298,-15 0 0,-5 0 305,15 0-305,-29 0 0,-16 0 0,-8 0 0</inkml:trace>
  <inkml:trace contextRef="#ctx0" brushRef="#br0" timeOffset="7167">19828 11418 24575,'20'0'0,"25"0"0,5 0 0,9 0 0,-9 0 0,3 0 0,2 0-536,6 0 0,2 0 1,-1 0 535,-4 0 0,0 0 0,-4 0 0,7 0 0,-6 0 260,-18 0 1,-5 0-261,0 0 0,-21 0 0,-8 0 0</inkml:trace>
  <inkml:trace contextRef="#ctx0" brushRef="#br0" timeOffset="8116">21853 11359 24575,'42'0'0,"1"0"0,6 0 0,3 0 0,13 0 0,2 0 0,-21 0 0,-1 0 0,0 0 0,13 0 0,-2 0 0,-10 0 0,-4 0 0,16 0 0,-26 0 0,-18 0 0,-7 0 0</inkml:trace>
  <inkml:trace contextRef="#ctx0" brushRef="#br0" timeOffset="9149">23471 11362 24575,'25'0'0,"33"0"0,-7 0 0,6 0 0,-11 0 0,1 0 0,0 0 0,2 0 0,1 0 0,-2 0 0,15 0 0,-3 0 0,-17 0 0,-5 0 0,11 0 0,-31 0 0,-11 0 0</inkml:trace>
  <inkml:trace contextRef="#ctx0" brushRef="#br0" timeOffset="10081">25064 11386 24575,'35'0'0,"18"0"0,-17 0 0,3 0 0,6 0 0,1 0 0,-1 0 0,0 0 0,-7 0 0,-1 0 0,17 0 0,-29 0 0,-17 0 0</inkml:trace>
  <inkml:trace contextRef="#ctx0" brushRef="#br1" timeOffset="58097">2900 2027 24575,'0'-11'0,"0"0"0,-5-5 0,-6 3 0,-22 2 0,0 5 0,5 18 0,-2 8 0,2 3 0,2 2 0,3 7 0,3 1 0,-12 21 0,23-25 0,18-19 0,20-5 0,28-20 0,-22 10 0,1-2 0,-4-8 0,-1 0 0,11 3 0,-28 4 0,-10 43 0,-3 13 0,-2 7 0,2-1 0,-2 5 0,-2-1 0,-1 4 0,-1-5 0,2-4 0,-3-5 0,-4 0 0,-3-6 0,-14-1 0,4-28 0,-6-1 0,9-12 0,-9-17 0,9-21 0,-10-20 0,21 15 0,-2 11 0</inkml:trace>
  <inkml:trace contextRef="#ctx0" brushRef="#br1" timeOffset="58480">3082 2279 24575,'-6'17'0,"1"2"0,14-7 0,3-1 0,14-7 0,-4-13 0,-6 1 0,-6-12 0,-10 8 0,-17 1 0,6-3 0,-17 12 0,10-7 0,2 9 0,5 0 0,6 0 0</inkml:trace>
  <inkml:trace contextRef="#ctx0" brushRef="#br1" timeOffset="58732">3332 2291 24575,'0'16'0,"5"-5"0,5-7 0,2-4 0,-2-4 0,-1-3 0,-7-3 0,-15-9 0,4 11 0,-19-5 0,21 18 0,-3-4 0,10 4 0</inkml:trace>
  <inkml:trace contextRef="#ctx0" brushRef="#br1" timeOffset="59131">3592 2285 24575,'-11'0'0,"5"5"0,-4 1 0,9 5 0,5-5 0,3-1 0,8-10 0,-3-6 0,12-30 0,-4-18 0,-9 8 0,-3 0 0,2-15 0,-10 1 0,-4 77 0,-13 23 0,-3 14 0,10-5 0,3 4 0,-2 0-556,-4-3 0,-2-1 0,4 0 556,1 20 0,7-8 0,9-18 0,10-14 0,-7-13 0,5-7 0</inkml:trace>
  <inkml:trace contextRef="#ctx0" brushRef="#br1" timeOffset="60083">4641 1865 8249,'-6'5'0,"-7"22"5069,11 34-5069,-3-10 0,1 2 0,3-3 0,2-1 1131,-1 2 1,0-3-1132,0 7 1786,0-12-1786,0-17 6505,6-42-6505,14-9 0,2-26 0,9 26 703,-13 6-703,-3 18 0,-5-4 0,3 14 0,-2 7 0,9 15 0,-8-4 0,2-2 0,-14-14 0,-12 3 0,-14-6 0,2 3 0,-2-5 0,6-6 0,4-6 0,4 4 0,3-4 0</inkml:trace>
  <inkml:trace contextRef="#ctx0" brushRef="#br1" timeOffset="61013">4688 2127 24575,'-15'-6'0,"-2"11"0,-9 23 0,8 3 0,2 4 0,-3 21 0,-1 7 0,20-39 0,0-5 0,9-12 0,19 2 0,1-22 0,25-15 0,-24-5 0,3 8 0,-21 17 0,-7 19 0,0 0 0,5 0 0,11-1 0,1-4 0,3-7 0,5-13 0,-8-1 0,8 1 0,-19 13 0,-1 11 0,-6-3 0,-2 7 0,7-13 0,3-5 0,11-17 0,5-23 0,-5 13 0,-9 0 0,-9 26 0</inkml:trace>
  <inkml:trace contextRef="#ctx0" brushRef="#br1" timeOffset="61351">5137 2222 24575,'-6'9'0,"18"-6"0,2 6 0,14-3 0,-3 0 0,1 23 0,-9 31 0,-9-27 0,-3 1-542,-9 8 1,-2-1 541,3 15 0,-20-9 0,15-21 0,-10-8 0,2-18 0,9-6 0,-2-9 0,9 8 0,0-2 0</inkml:trace>
  <inkml:trace contextRef="#ctx0" brushRef="#br1" timeOffset="61950">6448 1682 24575,'-9'48'0,"4"-6"0,-3 5 0,-6-4 0,-3 4 0,2-2 0,5 15 0,0-3 0,-12-3 0,3-8 0,17-12 0,-4-39 0,26-17 0,-3-6 0,3-2 0,21-2 0,9 2 0,-28 26 0,-7 8 0,-10 2 0,-5 14 0,-5-7 0,-1 7 0,5-14 0,-3-1 0,9-5 0</inkml:trace>
  <inkml:trace contextRef="#ctx0" brushRef="#br1" timeOffset="62580">6603 2114 8191,'15'0'0,"2"0"5063,4 0-5063,7 0 2818,4-6-2818,-1 4 0,-6-4 1719,-5 11-1719,-4-4 6784,5 9-6784,9-9 0,2 4 0,0-10 0,-3-13 0,-17 4 0,-3-9 0,-23 11 0,1 5 0,-13 7 0,9 7 0,2 5 0,9 3 0,-4-8 0,18 2 0,-5-9 0,28-29 0,-5-13 0,-3-2 0,0-7 0,-6-2 0,-3 0 0,-1 11 0,-3 3 0,-9-21 0,-31 83 0,-1 22 0,6-6 0,3 1 0,4 23 0,11-5 0,9-27 0,18 2 0,-13-21 0,5 2 0,-7-14 0</inkml:trace>
  <inkml:trace contextRef="#ctx0" brushRef="#br1" timeOffset="68813">3101 3358 24575,'-5'-6'0,"-1"1"0,-6 19 0,1-1 0,4 13 0,2-9 0,5-2 0,0-4 0,5 5 0,0-4 0,1 7 0,-1-7 0,-5 3 0,-5-4 0,-5-5 0,-7 4 0,-4-9 0,9-6 0,2 3 0,10-7 0</inkml:trace>
  <inkml:trace contextRef="#ctx0" brushRef="#br1" timeOffset="69064">3165 3328 8191,'17'-21'0,"0"-9"5063,37 10-5063,-6-6 0,1 1 2818,-16 15-2818,-17-1 0,-11 10 0,0-4 0</inkml:trace>
  <inkml:trace contextRef="#ctx0" brushRef="#br1" timeOffset="71481">4751 3179 24575,'10'0'0,"5"-6"0,2 4 0,3-4 0,1 6 0,7 0 0,2 0 0,5 0 0,-14 5 0,-7 5 0,-29 17 0,2-7 0,-14 11 0,16-13 0,1 12 0,16 2 0,8 13 0,-5-16 0,9-2 0,-17-12 0,4-3 0,-24-1 0,5-7 0,-17-4 0,1 0 0,-11-6 0,16 5 0,-1-5 0</inkml:trace>
  <inkml:trace contextRef="#ctx0" brushRef="#br1" timeOffset="73931">6613 2934 24575,'0'15'0,"0"6"0,0 35 0,0 2 0,0-22 0,0-2 0,0 14 0,0-22 0,0-11 0,0-4 0,-5 0 0,4-5 0,-4-2 0</inkml:trace>
  <inkml:trace contextRef="#ctx0" brushRef="#br1" timeOffset="76331">9748 11575 24575,'-15'0'0,"3"5"0,-8-4 0,4 10 0,-5-9 0,1 4 0,-1-1 0,4-4 0,7 8 0,0-3 0,9 9 0,-9 2 0,9 4 0,-9-4 0,9-2 0,-4-4 0,19-5 0,16 7 0,16-4 0,-9 10 0,0-4 0,-30 1 0,2-4 0,-9 3 0,-14 3 0,-23 11 0,2-10 0,-3-3 0,7-4 0,-1-2 0,-10 6 0,3-3 0,11-11 0,-4 6 0,26-8 0,1 0 0</inkml:trace>
  <inkml:trace contextRef="#ctx0" brushRef="#br1" timeOffset="77081">10980 11568 8721,'42'-6'0,"-15"4"5108,17 10-5108,-29 0 2739,-11 12-2739,-16-1 1646,4-6-1646,-6 5 6361,4-2-6361,9 1 0,10 5 0,-1-4 0,12-2 0,-9-5 0,-5 0 0,-20 1 0,0-6 0,-24 0 0,14-6 0,-1-5 0,14-10 0,6 7 0,5-6 0</inkml:trace>
  <inkml:trace contextRef="#ctx0" brushRef="#br1" timeOffset="77549">12852 11481 24575,'0'40'0,"0"-8"0,8 32 0,-6-30 0,13 4 0,-14-18 0,10 1 0,-10-5 0,-5 0 0,2-10 0,-7-1 0</inkml:trace>
  <inkml:trace contextRef="#ctx0" brushRef="#br1" timeOffset="81896">2329 3398 24575,'-11'0'0,"0"0"0,0 4 0,1-2 0,-1 2 0,-4-4 0,-7-5 0,-1-5 0,-8-8 0,5-12 0,0-3 0,12-6 0,-15-2 0,9-18 0,-10 11 0,14-12 0,4 28 0,10 3 0,-4 0 0,6-3 0,0-7 0,0-3 0,6 1 0,2 9 0,-1 3 0,9 11 0,3-6 0,4 5 0,14-9 0,-14 9 0,7-1 0,-9 6 0,12-6 0,3-2 0,1 1 0,-4 7 0,-21 4 0,3 0 0,-13 3 0,4-2 0</inkml:trace>
  <inkml:trace contextRef="#ctx0" brushRef="#br1" timeOffset="82181">2345 2461 8191,'5'-11'0,"5"2"5063,7 15-5063,-6 0 2818,3 6-2818,-13 4 1719,4-4-1719,-5 12 6784,-17-7-6784,3 9 0,-10-11 0,7 5 0,10-4 0,14 8 0,-4-11 0,10-1 0</inkml:trace>
  <inkml:trace contextRef="#ctx0" brushRef="#br1" timeOffset="83406">4297 3212 24575,'-20'0'0,"-3"0"0,-12-6 0,3-8 0,2-2 0,5-4 0,0 1 0,8-4 0,-11-21 0,11 6 0,2-13 0,7 20 0,2-6 0,4 5 0,-4-10 0,6 1 0,0 9 0,0-7 0,0 16 0,0-7 0,0 8 0,5 11 0,-4-8 0,8 12 0,10-16 0,12 2 0,5-8 0,18-1 0,-20 8 0,3 6 0,-17 6 0,-9 9 0,-5-8 0,-2-2 0,-4 4 0,0-2 0</inkml:trace>
  <inkml:trace contextRef="#ctx0" brushRef="#br1" timeOffset="83664">4233 2367 24575,'5'-6'0,"1"6"0,4 15 0,-4-2 0,-1 11 0,-10-17 0,4 11 0,-9-15 0,4 20 0,0-10 0,2 3 0,4-7 0</inkml:trace>
  <inkml:trace contextRef="#ctx0" brushRef="#br1" timeOffset="84948">6043 3202 24575,'-36'0'0,"4"-6"0,4-5 0,3-3 0,12-2 0,-2-5 0,-4-9 0,-2-20 0,-3 4 0,9-5 0,0 20 0,13-22 0,-12 1 0,13 15 0,0-2 0,-8 0 0,1 1 0,5-21 0,-5 3 0,8 18 0,6-2 0,2 0 0,4 4 0,-5 5 0,3 10 0,-9 5 0,13-1 0,2-1 0,6-5 0,5 0 0,-10 11 0,11-6 0,-10 11 0,9-8 0,-10 9 0,-7-4 0,-5 9 0,-5-4 0</inkml:trace>
  <inkml:trace contextRef="#ctx0" brushRef="#br1" timeOffset="85180">5999 2143 24575,'11'-6'0,"0"6"0,1 11 0,-6 1 0,0 7 0,-12-3 0,-8 8 0,-16 3 0,3-5 0,0-6 0,16-11 0,6-5 0</inkml:trace>
  <inkml:trace contextRef="#ctx0" brushRef="#br1" timeOffset="91096">2980 4169 8191,'-16'-5'0,"64"-19"2230,-9 8 0,6-1-2230,17-2 0,2 1 0,-14 5 0,-5 2 2889,12 2-2889,-56 9 0,2 0 0,-12 0 0</inkml:trace>
  <inkml:trace contextRef="#ctx0" brushRef="#br1" timeOffset="91298">3015 4328 24575,'35'-20'0,"-5"6"0,2-2 0,5-2 0,0-1-427,1 0 0,-1 2 427,17-4 280,-19-1-280,-10 1 35,-5 3 1,-14 7-1,-1 6 1</inkml:trace>
  <inkml:trace contextRef="#ctx0" brushRef="#br1" timeOffset="93231">3080 1677 8191,'-6'-5'0,"-3"4"5063,3-4-5063,0 0 2818,-4 4-2818,4-4 1719,-9 5-1719,3 0 6784,-8 0-6784,4 0 0,-12 0 0,-6 15 0,-4-5 0,-3 0 0,7-1 0,1 1-486,-17 7 0,1-1 486,16-10 0,0 2 0,-14 13 0,-3 3 0,6-6 0,-1 0 0,-4 5 0,2 0 0,12-9 0,5 1 0,-10 15 0,20 13 0,-8 16 486,17-21 0,1 2-486,1-4 0,1-1 0,-1 22 0,1-9 0,6-10 0,-7 1 0,9 25 0,9-18 0,-7 17 0,12-33 0,-3 4 0,16 1 0,5-2 0,18 6 0,-13-18 0,4-2 0,-2-3 0,4-2 0,20 0 0,3-2 0,-11-1 0,-2-2 0,-1-8 0,-1 0 0,3 8 0,-2 2 0,-9-4 0,1-2 0,14 2 0,4-1-1057,3 0 1,-1-2 1056,-14-4 0,-1 0 0,4 0 0,-2 0 0,15 0 0,-18 0 0,2 0 0,-2 0 0,1 0 0,11-5 0,0 0 0,-7 4 0,-2-1-335,-8-8 1,-1 0 334,-4 9 0,-3 0 0,13-18 0,-15 11 0,0-1 0,11-15 1018,-8 0 0,-3-3-1018,-10 1 0,-3-2 0,2-4 0,-3-3 0,-2-4 0,-4-4 0,-4-6 0,-6-3 0,-6-8 0,-6-3-1169,1 13 1,-4 0 0,-1 2 1168,-8-11 0,-3 4 0,0 0 0,1 3-70,5 15 1,-1 0 69,-7-9 0,-6-1 0,-8 1 0,-7 1-381,8 10 0,-4-1 1,-3 3 380,2 8 0,-3 1 0,-2 1 0,3 3-1210,-7-4 0,1 3 1,-2 3 1209,-7 2 0,-2 3 0,3 2 0,14 1 0,1 1 0,-2 2 538,-15 4 0,-5 4 0,2-2-538,6-4 0,2-1 0,-1 4 0,-3 6 0,1 3 0,6-1 0,4-5 0,9 3 0,0 13 0</inkml:trace>
  <inkml:trace contextRef="#ctx0" brushRef="#br1" timeOffset="141362">30419 2086 8191,'-9'-6'0,"7"-4"5063,-12 9-5063,8-4 2818,-11 14-2818,-3 12 1719,-12 34-1719,15-17 0,2 2 0,3-4 0,2 0 0,1 1 0,3-3 6784,6-4-6784,9 5 0,4-13 0,8-5 0,12-28 0,-5-7 0,3-39 0,-15 19 0,-2-3 0,-6-7 0,-4-2 0,-4 5 0,-3 2 0,-6-11 0,-16 27 0,14 25 0,-1-7 0,-3 14 0,7 1 0,-1 0 0,9-1 0</inkml:trace>
  <inkml:trace contextRef="#ctx0" brushRef="#br1" timeOffset="141813">30908 2107 24575,'-6'5'0,"-16"4"0,8 8 0,-10 3 0,0 10 0,16-12 0,9 6 0,25-31 0,6-4 0,5-18 0,-15 4 0,-3-4 0,-11 25 0,-12 27 0,2 19 0,-7 23 0,9-17 0,0 7 0,0-17 0,0-9 0,0-15 0</inkml:trace>
  <inkml:trace contextRef="#ctx0" brushRef="#br1" timeOffset="142146">31174 2191 15761,'19'-21'0,"12"4"3791,14 0-3791,-9 13 1520,-11 14-1520,-19 23 815,0 17-815,-12 11 0,5-12 2688,-12-11-2688,12-22 0,-5-1 0,6-9 0,0-1 0</inkml:trace>
  <inkml:trace contextRef="#ctx0" brushRef="#br1" timeOffset="142432">31530 2171 24575,'43'-18'0,"-11"3"0,1 1 0,-9 21 0,-11 1 0,5 15 0,-16 26 0,1-16 0,0 3 0,-3 4 0,0 0 0,0 26 0,0-29 0,0-16 0,0-9 0,0-3 0</inkml:trace>
  <inkml:trace contextRef="#ctx0" brushRef="#br1" timeOffset="142847">30083 3024 8252,'3'0'0,"37"0"1582,12 1 0,13-2-1582,-14-1 0,6-1 0,3-1 0,-1 0 0,0 0 0,1 0 0,0-1 0,3 1-200,-5 0 1,3 1-1,1 0 1,-2-1-1,-1 1 200,3-1 0,-3 0 0,1 1 0,4 0 0,-9 2 0,3 1 0,1 0 0,1 1 0,0-1 0,-2 0 178,6 0 1,0 0-1,-1 0 1,0 0 0,1 0-179,2 0 0,3 0 0,-1 0 0,-2 0 0,-7 0 0,9 1 0,-7-1 0,-7-1 1767,-4 2 0,-16-7-1767,-31-9 329,-14-10 1,3 7 0,0 1-1</inkml:trace>
  <inkml:trace contextRef="#ctx0" brushRef="#br1" timeOffset="143546">32821 1766 8191,'-15'-47'0,"-7"11"2531,-4 9 1,-9 1-2532,-14 2 0,-4 2 0,1 0 0,-5 1 516,-2 5 0,-7 2 1,0 1-517,16 3 0,0 2 0,-1-1 0,-2 2-6,1 0 0,-2 1 0,-2 0 0,0 0 0,-2 1 6,-5 0 0,-3 0 0,-1 0 0,2 1 0,2 1 0,-3-1 0,3 0 0,0 1 0,-4 1 0,13 1 0,-2 1 0,-2 0 0,0 0 0,2 1 0,4-1 0,-9-1 0,4 0 0,1 1 0,-3 2 0,3 2 0,-2 2 0,-1 0 0,1 2 0,2-1 0,-4 0 0,1-1 0,3 2 0,2 2 0,-2 5 0,4 3 0,0 3 0,-6 2 0,0 4 0,6 3 1438,13-2 1,4 2 0,1 5-1439,1 2 0,0 3 0,1 4 0,3 1 0,0 5 0,2 3 0,3 1 0,3-2-951,1 10 1,4-1 0,1 1 950,3-12 0,-1 1 0,1 0 0,5-3 0,3-2 0,3-2 0,2 3 0,2 16 0,2 3 0,6-1-199,2-17 1,5-1 0,3 0 0,4-2 198,9 8 0,5 0 0,4-3 0,6-4 0,-3-11 0,5-4 0,3-2 0,1-3 0,-2-3-427,8 0 1,-1-3-1,2-4 1,1-2 426,-8-4 0,2-2 0,0-1 0,-1-2 0,-1-2 0,-1 0 0,-1-3 0,-1-1 0,6-1 0,-5 0 0,3 0 0,3-2 0,0 0 0,2 0 0,-2-1 0,3 0 0,0-1 0,0 0 0,1-1 0,1 0 0,1-2-70,-2 1 1,0-1 0,2 1 0,1-2 0,-2-2 0,1-1-1,-2-4 70,0-4 0,0-3 0,0-3 0,-1-1 0,-2-1 0,-3 1 0,-3 1 0,0 1 0,-2 2 0,-4 0 0,-3-5 0,-2-8 0,-3-9 0,-2-8 0,-2-6 0,-5-1 0,-5 1 0,-7 4 0,-7-2 0,-7 4 0,-6-1 0,-4-4-235,-1 5 0,-4-3 0,-3-2 1,-3 0-1,-1 4 0,-1 4 235,-4-4 0,-2 5 0,-3 3 0,-7 2 0,-6 1 0,-6 1 0,-4 3 0,-1 3 0,-1 5 13,-5 5 1,-1 6-1,-2 4 1,-2 0-14,4 0 0,-3 0 0,-1 2 0,0 2 0,0 5 0,1 5 0,-2 5 0,1 2 0,2 1 0,5-2 0,-5-1 0,5-1 0,3 4 0,-9 11 0,0 0 0</inkml:trace>
  <inkml:trace contextRef="#ctx0" brushRef="#br1" timeOffset="144630">28583 876 24575,'-16'2'0,"3"48"0,17 3 0,4 8 0,-6 0 0,-1 4-954,3-6 1,1 4 0,-1-2 953,-4-7 0,0-2 0,0 3 0,0 8 0,0 3 0,0-2 0,0-7 0,0 0 0,0-4 0,0 9 0,0-3 453,-5 0 0,0-5-453,2 10 0,-5-30 0,0-3 470,6 2-470,-4-13 0,25-7 0,18-11 0,12-6 0,0-2 0,6-2 0,0-1-538,7 0 1,1-1 0,-2-2 537,-7 0 0,0-2 0,-6 3 0,3 4 0,-10 1 0,-16-3 0,-24 3 0,-8-13 0,-9 9 0,7-7 0</inkml:trace>
  <inkml:trace contextRef="#ctx0" brushRef="#br1" timeOffset="144828">29237 2103 24575,'24'25'0,"3"12"0,-6 6 0,-4-3 0,-11-15 0,-6-6 0,-13 1 0,4 2 0,-15 2 0,5-3 0,-10 4 0,6-12 0,3-1 0,11-12 0</inkml:trace>
  <inkml:trace contextRef="#ctx0" brushRef="#br1" timeOffset="146062">28925 450 24575,'37'-17'0,"-1"0"0,10-1 0,4-1 0,12-3 0,2 1-1725,-14 7 0,-4 2 1725,-7 0 0,-7 3 270,-8 7 0,-13-4 0,-7 6 0</inkml:trace>
  <inkml:trace contextRef="#ctx0" brushRef="#br1" timeOffset="146247">29277 371 24575,'0'50'0,"0"14"0,0-13 0,0 16 0,0 0 0,0-16 0,-11 1 0,0-31 0,-3-7 0,5-14 0</inkml:trace>
  <inkml:trace contextRef="#ctx0" brushRef="#br1" timeOffset="146400">29179 800 12952,'4'-5'0,"19"-5"1839,8-1 1,4 0-1840,29-1 0,-17-7 0,-2-1 0,-1 8 0,-5-13 0,-30 19 0</inkml:trace>
  <inkml:trace contextRef="#ctx0" brushRef="#br1" timeOffset="146629">29678 332 24575,'0'53'0,"0"1"0,-4-1 0,-1-4 0,3 7 0,-6-14 0,3-27 0,3-5 0,-2-9 0,4 4 0</inkml:trace>
  <inkml:trace contextRef="#ctx0" brushRef="#br1" timeOffset="146880">29648 245 24575,'40'13'0,"0"1"0,-5 0 0,-3 2 0,16 27 0,-18-2 0,-23-13 0,-21 15 0,-31 3 0,2-8 0,-6 2-238,0-4 1,0-2 0,11-6-1,3-5 1,-7 2 0</inkml:trace>
  <inkml:trace contextRef="#ctx0" brushRef="#br1" timeOffset="147162">28689 1193 24575,'23'0'0,"11"-15"0,22 0 0,-15 0 0,6-5 0,3 0-2140,10 1 1,3 0-1,3-2 2140,-5 1 0,2-2 0,2 0 0,-3 2 0,-9 3 0,0 1 0,-2 2 0,-2 0 0,7-1 0,-2 2 0,-6 0 939,-3-2 0,-8 3-939,-3 8 0,-11-11 0,-28 15 0</inkml:trace>
  <inkml:trace contextRef="#ctx0" brushRef="#br1" timeOffset="147399">29142 1220 24575,'49'-11'0,"0"1"0,-7-3 0,2-1 0,2-1 0,0 1 0,3-1 0,0-1 0,1 0-1638,-1-2 0,2-1 0,-2 0 1,-1 2 1637,4 0 0,-1 1 0,-4 1 577,6-5 0,-9 4-577,-12 4 0,-22 8 0,-5 4 0</inkml:trace>
  <inkml:trace contextRef="#ctx0" brushRef="#br1" timeOffset="179095">29752 4134 24575,'0'3'0,"0"52"0,1-2 0,-2 7-1686,-2-11 0,-1 4 1,0-2 1685,3 16 0,-1-2 0,-8-4 0,0-8 1529,8-6-1529,-12-9 820,13-98-820,-2 10 0,1-8 0,5-1 0,2-5 0,-1 2-629,-4 12 1,0 2-1,3 1 629,10-18 0,0 8 0,-9 9 2421,16 21-2421,-19 22 0,14 31 0,-13 26 0,14-15 0,2 4-714,-9 8 0,1 2 714,8-8 0,2 1 0,-3 7 0,-1-3 1547,9 0-1547,-4-1 0,-2-41 0,-4-23 0,-3-10 0,-2-9 0,-1-20 0,-3-6 0,0-2 0,-2 1 779,-5 10 1,-3 7-780,-2-5 123,0 51 1,1 1 0,5 4 0</inkml:trace>
  <inkml:trace contextRef="#ctx0" brushRef="#br1" timeOffset="179346">30125 4274 8191,'0'45'0,"10"-26"5063,1 21-5063,5-35 2818,-6-24-2818,-5 6 1719,-5-17-1719,-17 10 6784,-1 3-6784,-12 2 0,14 3 0,7 6 0,9 1 0</inkml:trace>
  <inkml:trace contextRef="#ctx0" brushRef="#br1" timeOffset="179763">30188 4224 24575,'10'11'0,"9"17"0,-6-4 0,1 6 0,-5-9 0,1-32 0,24-21 0,0 0 0,8-2 0,-17 28 0,-1 19 0,-7-10 0,7 14 0,2-16 0,0-9 0,0 5 0,1-22 0,-10 22 0,2-10 0,-8 13 0,-5 5 0,3-4 0,-3 8 0,5-8 0,-5 4 0,-1-5 0</inkml:trace>
  <inkml:trace contextRef="#ctx0" brushRef="#br1" timeOffset="179912">30672 4018 24575,'0'21'0,"0"-4"0</inkml:trace>
  <inkml:trace contextRef="#ctx0" brushRef="#br1" timeOffset="180647">30735 4088 24575,'5'30'0,"-4"-5"0,9-10 0,-9-4 0,4 0 0,-5-1 0,12-17 0,4-9 0,9-6 0,-1-3 0,2 19 0,-4 1 0,3 5 0,-4 7 0,16-6 0,-7 5 0,4-11 0,-19-15 0,-20 6 0,-7-6 0,-5 20 0,-6 19 0,15-1 0,1 11 0,30-9 0,-2-9 0,8-3 0,-14-8 0,0-4 0,6-19 0,8-22 0,-12-18-890,-2 19 0,-2-3 890,-10 2 0,-3-3 0,4-6 0,2-4 0,-4 3 0,-4-1 0,-2 3 0,4-14 0,-6 25 0,-16 75 0,9 19 0,5 14 0,4-18 0,2 4 0,1 1 0,2-2-902,2 7 0,2-1 0,3-2 902,0-6 0,2-1 0,3-8 0,20 13 0,-19-39 0,-10-9 0</inkml:trace>
  <inkml:trace contextRef="#ctx0" brushRef="#br1" timeOffset="181045">29289 5679 24575,'49'-34'0,"1"0"0,-1 1 0,0-1 0,3 3 0,2 1 0,3-1 0,1-1 0,1-2 0,-7 3 0,2-3 0,1 0 0,1-2 0,0 1 0,1 0 0,0 2-1229,-5 4 0,1 0 0,0 0 0,1 1 1,-1 0-1,0 0 0,-2 1 0,-2-1 980,5-3 1,-1-1 0,-2 0 0,-1 1-1,-1 2 1,0 1 248,14-6 0,-1 1 0,-3 3 0,-9 4 1409,2 1 0,-9 4-1409,-8 7 0,-6 2 1719,-6 1-1719,-25 6 0,-5 5 0,-3 0 0</inkml:trace>
  <inkml:trace contextRef="#ctx0" brushRef="#br1" timeOffset="-185809.46">2297 13134 24575,'5'6'0,"1"-1"0,14-5 0,-2-10 0,12-3 0,8-25 0,2 6 0,-8 4 0,-1-1 0,16-15 0,-16 10 0,-1-2 0,-2 1 0,-1-1 0,-5 0 0,1 0 0,8-3 0,-1-1 0,-4 4 0,0-1 0,6-3 0,1-2 0,-2-4 0,-1 0 0,-5 9 0,0-1 0,4-10 0,-1-2 0,-7 6 0,0 1 0,11-8 0,1 0 0,-4-1 0,-1 4 0,-2 12 0,0 2 0,3-6 0,-1-2 0,-3 6 0,1-2 0,4-7 0,0-3 0,4-3 0,-1-3-1015,-9 11 1,0-2 0,-1 2 1014,9-13 0,-1 1 0,-2-5 0,-2 3 0,-5 18 0,-1 2 0,4-7 0,0 0 0,1 0 0,0 0 0,8-7 0,0 0 0,-11 12 0,-1 1 0,6-3 0,0 1 0,7-16 0,-14 25 0,-1 0 3043,10-22-3043,10 6 0,-21 14 0,3 8 0,2 1 0,9-9 0,13-13 0,-10 16 0,-3 4 0,-12 18 0,12-11 0,0 10 0,3-10 0,-6 12 0,1 2 0,-8 5 0,7 0 0,0 0 0,25 0 0,-9 5 0,2 1 0,-7-6 0,1 2 0,19 10 0,0 2 0,-14-5 0,1 1 0,8 5 0,1 3 0,4 1 0,-2 1 0,-9-2 0,-4 1-209,-5 0 0,-4 1 209,15 13 0,-16-2 0,7 17 0,-11-8 0,4 2 0,-17-14 0,0-3 0,-2 6 0,1-3 0,2 3 0,-4-1 0,-1 0 209,7 9 0,1 2-209,-4-1 0,-2-1 0,4 21 0,0-21 0,1 0 0,-11-7 0,0-1 0,13 9 0,1 0 0,-6 4 0,-4 0 0,-4-10 0,-1 1 0,5 10 0,0 0 0,-6-9 0,0 0 0,9 10 0,1 1 0,-1-6 0,1-1 0,1 3 0,-1-1 0,-3-8 0,0-1 0,2 4 0,0 0 0,-2-4 0,-1 1 0,1 12 0,-1 1 0,3-12 0,-1 1 0,-5 5 0,-1-1 0,7 8 0,1-15 0,0 0 0,3 19 0,0-21 0,0 0 0,2 13 0,15 2 0,-20-17 0,14 11 0,-2-10 0,-7 7 0,14 3 0,-16-8 0,2 2 0,-5-12 0,3-1 0,1-1 0,-6-8 0,0-2 0,-6 0 0,4-9 0,-3 9 0,-6-9 0,-19-5 0,4 2 0,-8-7 0</inkml:trace>
  <inkml:trace contextRef="#ctx0" brushRef="#br1" timeOffset="-184308.46">1678 13730 8191,'-15'0'0,"8"-5"5063,7 9-5063,12-8 2818,34 15-2818,-4-10 0,7-1 0,-5 2 0,4 1 0,1-2-89,1 0 1,1-1 0,1-1 88,1 1 0,2 0 0,-3 0 0,11 0 0,1 0 0,-6 0 0,4 0 0,2 0 894,-10 0 1,0 0-1,2 0 1,2 0-895,-3 0 0,1 0 0,2 0 0,0 0 0,0 0 0,2 0 0,2 0 0,-1 0 0,-1 0 0,-2 0-801,3 0 0,-2 0 0,-1 0 0,-2 0 801,-3 0 0,-2 0 0,0 0 0,-4 0 0,2 0 0,-3 0 0,3 0-289,12 0 1,4 0 0,3 0 288,-16 0 0,3 0 0,1 0 0,0 0 0,-2 0 0,2 1 0,-3-1 0,1 0 0,5-1 0,-2 0 0,6-1 0,2-1 0,0 1 0,-2 0 0,-6 0 0,1 1 0,-4 1 0,-1-1 0,4 0 20,-4-2 0,3-2 0,2 0 0,0 0 0,0 0 0,-3 2-20,1 1 0,-1 2 0,0 0 0,-1 0 0,1-1-339,3-1 0,1-1 0,0 1 1,-1-1-1,-3 0 339,-1 0 0,-1-1 0,-2 1 0,1 0 0,1 2 0,1 1 0,-2 0 0,-3-2 596,-2-2 1,-4-1 0,4 2-597,3 1 0,2 2 0,2 1 0,0 0 0,0-1 0,0 0 0,0 0 0,3 0-513,8 0 1,3 0 0,-1 0 0,-3 0 512,4 0 0,-4 0 0,1 0 0,-13 0 0,2 0 0,-2 0 0,-3 0 585,17 0 0,-4 0-585,5 0 0,-4 0 1794,-21 0 0,-6 0-1794,-2 0 950,-14 0-950,-34 14 0,14-10 0,-20 11 0</inkml:trace>
  <inkml:trace contextRef="#ctx0" brushRef="#br1" timeOffset="-180494.46">4606 12678 24575,'0'32'0,"0"-4"0,-5 13 0,0 6 0,4 7 0,-1 5-3003,-4 0 1,-3 4 0,3-2 3002,4-10 0,3-3 0,-3 2 0,-5 5 0,-3 2 0,3-5 794,6-1 1,-1 0-795,-5 3 0,-3 6 0,2 0 0,6-8 0,3 0 0,-3 2-259,-3-1 0,-2 2 0,0 1 0,2-5 259,3-1 0,3-3 0,-3-1 0,-9 17 0,-1-2-472,11-2 0,0-4 472,-5-18 0,1 0 1862,4 17 0,2-2-1862,-8-5 722,6-5-722,-5-22 836,6-19 0,0 3 0,0-9 1</inkml:trace>
  <inkml:trace contextRef="#ctx0" brushRef="#br1" timeOffset="-179657.46">4456 15471 15454,'0'-11'0,"0"-4"3893,0-2-3893,0-3 1574,0-13-1574,-9 18 848,0-16-848,-6 29 2806,3-7-2806,1 9 0,-5 0 0,-1 9 0,1 7 0,-8 10 0,16 0 0,-5 6 0,13 16 0,0-9 0,9 5 0,15-24 0,-4-13 0,21-14 0,-18-7 0,8-6 0,-15 3 0,4 68 0,-7 9 0,-1-10 0,0 2-405,-6-9 0,0-3 405,5-7 0,-1-2 0,1 34 0,7-13 0,-8-9 0,-4-19 0,-6-18 0,0-1 0</inkml:trace>
  <inkml:trace contextRef="#ctx0" brushRef="#br1" timeOffset="-175495.46">3035 14235 24575,'-26'0'0,"-20"8"0,-19 3 0,19-1 0,-2 0 0,8-3 0,1-3 0,-8 2 0,4-2 0,-5-4 0,6 0 0,22 0 0,9 0 0,0 0 0,5 0 0,1 0 0</inkml:trace>
  <inkml:trace contextRef="#ctx0" brushRef="#br1" timeOffset="-175077.46">2481 14171 8191,'-15'-6'0,"-3"11"5063,-5 11-5063,5 1 2818,1 3-2818,5 0 1719,1-2-1719,3 8 6784,3-10-6784,5 5 0,0-5 0,10 6 0,2-1 0,11 0 0,-6-9 0,4 2 0,-4-13 0,5 4 0,-6-5 0,4 0 0,-13 0 0,2 0 0</inkml:trace>
  <inkml:trace contextRef="#ctx0" brushRef="#br1" timeOffset="-174159.46">2206 15117 8191,'-25'-7'0,"-2"6"5063,0-5-5063,6 6 2818,10 9-2818,6 19 859,12 3 1,6 4-860,4 6 0,1 1 3392,-1 2 0,2-1-3392,1-9 0,-2-3 0,-8 3 0,-10-9 0,-11-12 0,-2-3 0,-2-13 0,2-8 0,7-19 0,6-2 0,14-9 0,13 6 0,-5 9 0,-3 12 0,-14 9 0</inkml:trace>
  <inkml:trace contextRef="#ctx0" brushRef="#br1" timeOffset="-173993.46">2351 15348 24575,'11'-11'0,"-5"5"0,-1 1 0</inkml:trace>
  <inkml:trace contextRef="#ctx0" brushRef="#br1" timeOffset="-173710.46">2595 15168 24575,'26'-6'0,"-3"1"0,-26 40 0,-3 0 0,-9 16 0,5-13 0,10-26 0,1 7 0,9-17 0,-9 12 0,4-4 0,-18 10 0,1-1 0,-3-5 0,5-8 0</inkml:trace>
  <inkml:trace contextRef="#ctx0" brushRef="#br1" timeOffset="-173493.46">2663 15390 24575,'23'7'0,"-4"-1"0,6-6 0,7-17 0,-8-4 0,-18-14 0,-29 9 0,-32 11 0,8 24 0,-9 3 0,32 5 0,7-8 0</inkml:trace>
  <inkml:trace contextRef="#ctx0" brushRef="#br1" timeOffset="-173193.46">2008 16224 24575,'45'-33'0,"-18"13"0,6-2 0,8-4 0,11-4 0,3-1 0,0 0-1448,-1 1 0,1 0 0,2-1 0,3 1 1448,-8 4 0,5 0 0,1-1 0,0 0 0,-2 2 0,-4 2 0,4-4 0,-3 3 0,-2 1 0,-4 3 0,2 3 0,-4 4 0,-10 2 0,-5 1 0</inkml:trace>
  <inkml:trace contextRef="#ctx0" brushRef="#br1" timeOffset="-173009.46">2250 16344 9686,'36'-15'0,"14"-6"0,9-4 1066,-21 7 1,1-2 0,4-1-1067,3 0 0,5-3 0,4-1 0,-2 0 0,-4 3 0,9-5 0,-4 3 0,0-1 0,0-1 0,1 0 0,-8 5 0,-15 8 0,0 0 0</inkml:trace>
  <inkml:trace contextRef="#ctx0" brushRef="#br1" timeOffset="-169245.46">6650 12585 24575,'-5'43'0,"-1"-1"0,-4 15 0,0 4 0,8-16 0,2 2 0,-1 2 0,-4 1 0,-1 3 0,-1 1 0,3-3-904,2 6 0,2-2 1,-1 1 903,-3 4 0,0 2 0,1-6 0,2-1 0,2-6 0,-1-13 0,0-5 861,0 10-861,0-26 111,-5-9 1,4-1 0,-4-5-1</inkml:trace>
  <inkml:trace contextRef="#ctx0" brushRef="#br1" timeOffset="-168640.46">6644 13295 24575,'23'-30'0,"13"-2"0,-7 12 0,3 0 0,20-9 0,-2 4 0,-18 4 0,-15 17 0,2-8 0,-18 12 0,3 0 0,-9 0 0</inkml:trace>
  <inkml:trace contextRef="#ctx0" brushRef="#br1" timeOffset="-168444.46">6725 13494 24575,'15'0'0,"10"-13"0,14-5 0,2-7 0,-1 2 0,-16 13 0,-14 4 0,-5 6 0</inkml:trace>
  <inkml:trace contextRef="#ctx0" brushRef="#br1" timeOffset="-168260.46">6780 13557 24575,'20'-11'0,"22"-9"0,7-1 0,-4 2 0,-18 13 0,-22 6 0</inkml:trace>
  <inkml:trace contextRef="#ctx0" brushRef="#br1" timeOffset="-164043.46">6528 14359 8191,'5'-11'0,"1"5"5063,0-8-5063,4 7 2818,-9-8-2818,4 4 1719,-5 0-1719,0 0 6784,0-13-6784,-7-4 0,1 0 0,-6 4 0,1 18 0,5 27 0,-9 43 0,8-21 0,0 4-1109,1 11 0,-1 2 1109,-8-5 0,-1-1 0,4 10 0,-2-1 0,-6-12 0,-1-3 0,2-2 0,1-4 0,-6 0 0,7-22 0,6-14 0,-4-1 0,3-14 2218,6-3-2218,12 0 0,20 2 0,22 19 0,12 2 0,-28 1 0,-1 1 0,25-1 0,-15 3 0,14-15 0,-10-15 0,-6 11 0,-19-10 0</inkml:trace>
  <inkml:trace contextRef="#ctx0" brushRef="#br1" timeOffset="-163710.46">6860 14746 11605,'-10'-6'0,"-6"1"4892,-6 11-4892,-8 7 2257,13 5-2257,-3 5 1278,14-6-1278,6-7 4543,31-18-4543,-5-1 0,12-10 0,-23 16 0,-6 9 0,-3 11 0,5 0 0,4-6 0,-8-7 0,2-4 0</inkml:trace>
  <inkml:trace contextRef="#ctx0" brushRef="#br1" timeOffset="-163512.46">7088 14402 24575,'-6'47'0,"0"-1"0,0 7 0,2-1 0,3-12 0,2-2 0,-1-1 0,0-7 0,0-15 0,0-10 0</inkml:trace>
  <inkml:trace contextRef="#ctx0" brushRef="#br1" timeOffset="-163393.46">7066 14700 13741,'21'-14'0,"-10"7"0,12-2 0,-19 9 0</inkml:trace>
  <inkml:trace contextRef="#ctx0" brushRef="#br1" timeOffset="-163128.46">7239 14659 8191,'5'-6'0,"13"-16"5063,-4 8-5063,5-10 2818,-31 13-2818,-8 16 1719,-12 11-1719,14 10 6784,7-4-6784,11-2 0,6-5 0,18-8 0,-8 2 0,7-9 0,-18 0 0</inkml:trace>
  <inkml:trace contextRef="#ctx0" brushRef="#br1" timeOffset="-161428.46">6483 15544 24575,'-16'-12'0,"1"3"0,-1 9 0,-2 9 0,1-2 0,5 12 0,-6 1 0,15 6 0,-10 0 0,22-3 0,3-12 0,26-5 0,-5-6 0,23-9 0,-14 7 0,15-6 0,-15 8 0,5 0 0,-9 0 0,5-13 0,-16 5 0,-4-11 0,-23 8 0,-6 5 0,0-4 0,18 9 0,7-8 0,38-8 0,0 0 0,2 0 0,-17 9 0,-17 14 0,-14-5 0,5 5 0,-1-6 0,-4 0 0,5 0 0,18-15 0,23-3 0,-1-10 0,3 2 0,-28 1 0,-17 8 0,-2-2 0,-7 13 0,-4-3 0,-1 3 0,-6 9 0,0 3 0,6 11 0,11-2 0,5-9 0,10-2 0,-4-8 0,-6-7 0,3-2 0,-17-3 0,12 14 0,9-2 0,6 9 0,6-5 0,-10-5 0,-10 4 0,-4 1 0,-5 10 0,13 6 0,-16 1 0,16-7 0,-9-5 0,6-5 0,5-5 0,-4 4 0,-2-9 0,-4 9 0,0-4 0,4 5 0,-3 10 0,-2 10 0,-5 3 0,-12 7 0,-7-6 0,-9-3 0,-8 0 0,-13 3 0,-1 0 0,13-5 0,2-2 0,-2-3 0,-1-1 0</inkml:trace>
  <inkml:trace contextRef="#ctx0" brushRef="#br1" timeOffset="-161227.46">6360 15993 8191,'25'11'0,"31"-16"1249,-14-1 0,7-2 1,2-1-1250,-4-1 0,2 0 0,1-2 0,2 1 0,9-3 0,2 0 0,1-1 0,-3 1 189,-10 3 0,0 0 0,-2 0 1,-2 0-190,10-4 0,-2-1 0,-9 2 0,11-2 0,-24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44:55.502"/>
    </inkml:context>
    <inkml:brush xml:id="br0">
      <inkml:brushProperty name="width" value="0.05292" units="cm"/>
      <inkml:brushProperty name="height" value="0.05292" units="cm"/>
      <inkml:brushProperty name="color" value="#C00000"/>
    </inkml:brush>
  </inkml:definitions>
  <inkml:trace contextRef="#ctx0" brushRef="#br0">3035 9592 24575,'6'5'0,"12"28"0,0 13 0,-8-3 0,-1 3 0,6-2 0,3 3 0,-2-2 0,-2 4 0,-1-5 0,15 8 0,4-32 0,15-29 0,-6-19 0,10-15 0,4-5 0,-4 3-2084,-10 12 0,-3 2 0,2-1 0,3-4 2084,-1-2 0,3-4 0,3-3 0,0 0 0,0 0 0,-1 4 0,5-3 0,0 2 0,0 1 0,-2 1 0,0 0-2,-7 5 0,-1 1 0,-1 0 0,0 2 1,1 0 1,9-4 0,1 2 0,-2 1 0,-5 2 0,14-13 0,-12 11 0,-18 22 0,-16-2 0</inkml:trace>
  <inkml:trace contextRef="#ctx0" brushRef="#br0" timeOffset="2866">21510 9215 24575,'-29'28'0,"1"0"0,-2 4 0,-3 1 0,-17 8 0,1-1 0,19-10 0,3-2 0,-18 10 0,99-50 0,-11 0 0,6-4 0,-1 2 0,3 0 0,0-1-573,-3 3 0,0 0 0,-3 1 573,4 1 0,-7 2 0,4-1 0,-61 3 0,-11 5 0,-14-14 0,2 13 0,-20-30 859,25 15 1,-1-2-860,-8-8 0,1 0 0,11 8 0,1 2 0,-23-19 0,35 32 0,-2-8 0,8 12 0,1 0 0,4 4 0,6 11 0,23 31 0,-4-5 0,1-8 0,0 0 0,7 15 0,-4-1 0,0 3 0,-3-8 0,0-1 0,-1 1 0,-1-3 0,1 8 0,-5-41 0,-11 4 0,6-43 0,1-28 0,-9 22 0,0-4 0,5-21 0,-2-3 0,-9 13 0,-1 1 0,5-1 0,-1 2 0,-4 13 0,1 4 0,5 2 0,0 17 0,13 23 0,-10-9 0,10 15 0</inkml:trace>
  <inkml:trace contextRef="#ctx0" brushRef="#br0" timeOffset="6031">3407 10675 24575,'4'11'0,"7"38"0,-2-10 0,0 1 0,-3-3 0,0-2 0,9 21 0,4-39 0,42-43 0,-15 2 0,6-7 0,0-1-1323,-1-2 1,0-1 0,4-4 1322,-13 9 0,3-3 0,2-2 0,1-1 0,-2 2 0,-2 1 0,7-5 0,-2 1 0,-2 1 0,1 0 0,2-2 0,0 1 0,-1 0 0,-6 3-200,12-12 0,-9 8 200,-4 8 0,-36 21 0,-1 9 0</inkml:trace>
  <inkml:trace contextRef="#ctx0" brushRef="#br0" timeOffset="9599">8305 10871 24575,'8'0'0,"16"0"0,22 0 0,-1-6 0,7 1 0,11 3 0,5 1-1435,-21-4 0,4-2 1,1 1-1,-1 1 1435,10 3 0,-1 2 0,1-1 0,-10-2 0,0 0 0,1 0 0,-4-1-120,5 0 1,-4 0 0,5-1 119,1 1 0,5 0 0,1 0 0,-1 0 0,-3 0 0,0 0 0,0 0 0,2-1 0,-4 0 0,2-1 0,1 1 0,-1-1 0,-3 3 0,2 1 0,-1 2 0,-3 0 0,-2-1 0,2-3 0,-3-1 0,-4 1 0,3 4 0,-7 0 0,-3 0 0,-5 0 0,-15 0 0,6 0 1005,-12 0 1,-2 0 0,-5 0-1</inkml:trace>
  <inkml:trace contextRef="#ctx0" brushRef="#br0" timeOffset="12232">12257 10921 8191,'4'0'0,"3"0"5063,23 6-5063,18-4 2818,-4 12-2818,-6-12 0,4-2 0,3 4 0,3 1 0,9 1 0,1-1 330,-1-4 0,-1 0-330,-5 5 0,-4-1 0,-10-4 0,0-2 3129,12 1 1,0 0-3130,-4 0 0,-1 0 0,7 4 0,0 1 0,-3-4 0,-3 0 0,-10 3 0,-1 0 0,3-3 0,-1-2 0,20 1 0,-16 0 0,1 0 0,-6 5 0,1-1 0,2-3 0,-1 0 0,18 8 0,-16-1 0,-1-6 1584,0 7-1584,17-9 0,-19 4 0,3 2 0,15-5 0,4 0 0,-12 2 0,1 1 0,0-1-391,14-2-1,2-2 392,-9-2 0,2-2 0,-1 1 0,-7 3 0,-1 1 0,1-2 0,6-4 0,2-2 0,1 0 0,3 2 0,1 2 0,-3-1 0,5-1 0,0-1 0,-6-1 0,2-1 0,-2 2 0,-11 5 0,-2 2 0,1-1 0,7-2 0,1-1 0,-1 0 0,-4 0 0,-2 1 0,-2 0 0,5 2 0,-3-1 0,-5-3 0,-1 0 0,23 5 0,-22-4 0,1-2 0,1 6 0,1-2 0,3-7 0,0-1 0,-3 10 0,-3-2 0,10-12 0,-6 12 0,-24-4 0,4 6 0,-3-5 783,-1 4-783,-10-9 0,-6 9 0,-5-4 0</inkml:trace>
  <inkml:trace contextRef="#ctx0" brushRef="#br0" timeOffset="15133">30851 10253 24575,'-11'0'0,"5"9"0,-3-6 0,1 15 0,-12-5 0,-5 14 0,3-3 0,-4-6 0,19-4 0,15-13 0,5 4 0,18-9 0,7-2 0,25 4 0,-25-3 0,-2 0 0,10 0 0,-28 4 0,-21-4 0,-20 5 0,-13-10 0,-21 7 0,26-6 0,-2-3 0,-12 4 0,-1-1 0,3-6 0,2 0 0,1 6 0,4-1 0,-8-9 0,24 13 0,18 4 0,-1 3 0,21 24 0,4 10 0,9 16 0,-7-9 0,-2-5 0,0-16 0,-3-5 0,2-10 0,-10-11 0,3-44 0,-12 11 0,-1-2 0,4-1 0,0 0 0,-5 4 0,0 5 0,0 0 0,0 35 0,0-6 0,0 12 0</inkml:trace>
  <inkml:trace contextRef="#ctx0" brushRef="#br0" timeOffset="20932">3156 11658 24575,'0'44'0,"0"13"0,0-21 0,0-1 0,0 22 0,5-47 0,5 0 0,11-9 0,16-14 0,6-9 0,1-4 0,2-5-1361,2-1 0,3-5 1,0 1 1360,-5 3 0,0 1 0,4-3 0,-7 6 0,3-2 0,2 0 0,0 0 0,-2 2-493,6 0 0,-2 1 0,0 1 0,1 0 493,2-3 0,1 0 0,-2 0 0,-5 4-454,15-7 0,-11 8 454,-11 8 0,-34 21 0,-2-2 0,-4 7 0</inkml:trace>
  <inkml:trace contextRef="#ctx0" brushRef="#br0" timeOffset="23480">8121 11730 24575,'3'0'0,"4"0"0,55 6 0,-10-4 0,8-2 0,0 2 0,5 1 0,4-2-1682,-6-3 1,2-2 0,1 0 0,-3 1 1681,-8 2 0,-2 0 0,-1 1 0,0-1 0,0-2 0,0-1 0,-2 0 0,-4 1 0,19 3 0,-4 0 272,-16 0 0,1 0 0,-1 0-272,18 0 0,-1 0 0,-4 0 0,-4 0 0,7 0 0,-25 0 0,-29 5 0,2-4 0,-9 4 0</inkml:trace>
  <inkml:trace contextRef="#ctx0" brushRef="#br0" timeOffset="24682">14435 11707 24575,'60'0'0,"-15"0"0,7 0 0,0 0 0,5 0 0,0 0-1419,-1 1 0,0-1 1,4-1 1418,2-1 0,4-2 0,2 0 0,-3 1 0,-7 2 0,-2 0 0,0 1 0,2-1 0,6-2 0,1-1 0,0 0 0,-2 1 0,-9 3 0,0 0 0,-3 0 0,-1 0-265,5 0 0,-3 0 1,-4 0 264,2 0 0,-5 0 479,-8 0 0,-6 0-479,-6 0 0,-5 0 0,-23-6 0,5 5 0,-11-5 0</inkml:trace>
  <inkml:trace contextRef="#ctx0" brushRef="#br0" timeOffset="29032">18877 11715 24575,'58'0'0,"-2"0"0,12 0 0,-22 0 0,5 0 0,4 1 0,3-1 0,1-1-1405,-1 0 1,4-1 0,2 0-1,2-1 1,-1 1 0,-1 0-1,-3 0 1156,-3 1 1,-2 1 0,-1 0 0,-1-1-1,2 1 1,1-1 268,7-1 1,4-1 0,0 1 0,-1-1-1,-3 1 1,-3 0-21,5 1 0,-3 1 0,-3 1 0,-1-1 246,-5 0 1,-1 0-1,-1 0 1,1 0-247,3 0 0,1 0 0,-3 0 0,-4 0 0,15 0 0,-9 0 0,-17 0 0,-7 0 0,-4 0 0,-11 0 1271,-2 0 1,-9 0 0,-2 0 0</inkml:trace>
  <inkml:trace contextRef="#ctx0" brushRef="#br0" timeOffset="32617">21665 11163 24575,'-11'5'0,"-12"9"0,-11 20 0,-2-2 0,9-5 0,-1 0 0,-17 18 0,17-17 0,-1 1 0,-16 16 0,7-7 0,14-18 0,12-5 0,7-9 0,16-1 0,37-15 0,-7 3 0,3 1 0,-2-1 0,-1 1-245,9 0 1,-3 1 244,1 5 0,-1 0 0,-20 0 0,-3 0 0,-27 0 0,-4 0 0,-23-6 0,-19 4 0,-2-19 244,10 16 1,0-2-245,4-8 0,1-2 0,-1 5 0,1-1 0,-16-15 0,28 8 0,5 0 0,12 4 0,-4 0 0,7 10 0,8 7 0,-2 14 0,15 5 0,-14 2 0,27 1 0,-14 7 0,17 1 0,-5 13 0,-13-11 0,2-4 0,-15-14 0,8 0 0,5-25 0,9-23 0,1-10 0,-9 9 0,0 1 0,11-10 0,0-13 0,3 12 0,-14 9 0,-2 11 0,-9 18 0,-5 1 0</inkml:trace>
  <inkml:trace contextRef="#ctx0" brushRef="#br0" timeOffset="40181">14875 12326 8191,'0'15'0,"0"-1"5063,0 43-5063,9-23 2818,19 1-2818,37-33 0,-24-13 0,10-7 0,5-4 0,1-2 0,-3 2-216,-4 0 1,0-1 0,-1 0 0,2-1 0,1-1 215,4-1 0,3-1 0,2-1 0,-1 0 0,-2 1 0,-5 1 0,4-4 0,-4 0 0,-4 2 0,-4 3 2546,11-3 1,-9 4-2547,-7 2 0,-34 17 0,-2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20:12.526"/>
    </inkml:context>
    <inkml:brush xml:id="br0">
      <inkml:brushProperty name="width" value="0.05292" units="cm"/>
      <inkml:brushProperty name="height" value="0.05292" units="cm"/>
      <inkml:brushProperty name="color" value="#FF0000"/>
    </inkml:brush>
  </inkml:definitions>
  <inkml:trace contextRef="#ctx0" brushRef="#br0">3098 9245 24575,'-39'1'0,"-4"8"0,-11 8 0,13 3 0,0 3 0,9-2 0,0 1 0,-11 10 0,2 1 0,13-5 0,3 0 0,3 0 0,1 0 0,-10 23 0,12-5 0,9 5 0,4 12 0,5-26 0,1 3 0,0 2 0,0 2 0,0 3 0,0 0 0,2 0 0,0-1 0,1-4 0,1 0 0,-1-2 0,1-2 0,-1-3 0,-1-1 0,-1 28 0,-12 4 0,0-33 0,-1 0 0,-5 0 0,-2-1 0,-2-1 0,-1-1 0,-18 17 0,5-13 0,5-13 0,3-10 0,0-7 0,0-4 0,3-4 0,4-3 0,7-3 0,7-3 0,4 1 0,3 0 0,7 0 0,9 1 0,10 1 0,6 2 0,3 3 0,-2 2 0,-1 5 0,-2 8 0,0 12 0,0 15 0,-2 18 0,-14-23 0,-3 3 0,0 6 0,-2 2 0,-1 6 0,-3 2 0,-2 7 0,-1 1 0,-3 1 0,-2 1 0,-2 0 0,-1-1 0,-2-2 0,-1 0 0,-1-4 0,-1 0 0,1 0 0,-1-1 0,2-3 0,0-2 0,1-4 0,1-2 0,0-6 0,1-3 0,-1 18 0,3-17 0,1-14 0,10-9 0,12-6 0,19-8 0,13-9 0,3-9 0,-6-5 0,-9 1 0,-9 2 0,-10 3 0,-8 5 0,-7 6 0,-5 6 0</inkml:trace>
  <inkml:trace contextRef="#ctx0" brushRef="#br0" timeOffset="6046">9896 12672 24575,'0'26'0,"0"31"0,0-9 0,0 5 0,0-6 0,0 4 0,0 1-1003,0 8 1,0 3-1,0 2 1003,1-11 0,1 1 0,-1 1 0,1 0 0,1 2 0,0 2 0,0-1 0,1-1 0,0-2 0,0-1 0,0-1 0,0-1 0,2 11 0,0-2 0,-1-3 316,-1-9 1,-1-3 0,0-3-317,0 6 0,-1-5 494,0 19-494,-2-29 0,1-20 0,1-7 1564,1-6-1564,7 0 0,17 0 0,37-1 0,-13 0 0,8-2 0,-3-2 0,8-2 0,2 0 0,-4 0 0,-10 0 0,-3 1 0,1 0 0,2-1-237,1-1 1,3 0 0,0 0 0,-1 0 0,-5 0 236,6 0 0,-5-1 0,-1 1 0,17-1 0,-5 2 0,-12 1 0,-4 1 0,20 0 0,-27 2 0,-21 0 0,-8 0 0,-5 1-1401,-3 6 0,-2-4 0,0 5 1</inkml:trace>
  <inkml:trace contextRef="#ctx0" brushRef="#br0" timeOffset="7681">9646 12909 24575,'18'-24'0,"5"0"0,3-3 0,11-10 0,2-2 0,5-6 0,0-1 0,-4 5 0,-3 1 0,-11 10 0,-3 1 0,7-13 0,-11 15 0,-9 7 0,-4 4 0,-3 5 0,-3 3 0,0 5 0,0 13 0,0 2 0,0 10 0,2 5 0,7 8 0,13 12 0,-4-18 0,1 0 0,4 2 0,1-1 0,1 0 0,-1-2 0,19 19 0,-8-11 0,-9-10 0,-6-8 0,-7-6 0,-3-4 0,-4-3 0,-3-2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46:28.62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4277 4246 24575,'18'0'0,"-5"0"0</inkml:trace>
  <inkml:trace contextRef="#ctx0" brushRef="#br0" timeOffset="729">3238 3803 8191,'-6'-10'0,"-4"3"5063,14 3-5063,17 19 0,24-12 0,10-3 0,-2 8 0,6-1-162,-13-5 1,5-2 0,2-1-1,-1 0 162,8 1 0,-1 0 0,7 0 0,-16 0 0,5 0 0,3 0 0,1 0 0,0 0 0,-2 0 0,7 0 0,-1 0 0,0 0 0,1 0 0,2 0 0,-4 0 0,3 0 0,1 0 0,0 0 0,-4 0 0,-3 0 0,6 0 0,-3 0 0,-4 0 0,-3 0 0,5 0 0,-4 0 0,-7 0 2089,16 0-2089,-23 0 1313,-24-9 0,-13 6 0,-5-6 0</inkml:trace>
  <inkml:trace contextRef="#ctx0" brushRef="#br0" timeOffset="22758">8087 5239 24575,'6'5'0,"3"1"0,-1 9 0,-2-3 0,5-2 0,-5 17 0,6-4 0,-6 13 0,6-7 0,-10 0 0,12 18 0,-3 12 0,-2-24 0,1-1 0,-1 0 0,-1-1 0,8 17 0,-8-10 0,-2-10 0,3-13 0,-7 3 0,12-2 0,-13-1 0,9-2 0,-9-5 0,4-4 0,-5-1 0</inkml:trace>
  <inkml:trace contextRef="#ctx0" brushRef="#br0" timeOffset="23078">8138 5940 24575,'25'16'0,"-1"2"0,5-17 0,-11 4 0,10-10 0,-10-6 0,4-5 0,-4-1 0,-7 2 0,2 9 0,-10-8 0,11 7 0,-13-9 0,4 6 0,-5 3 0,0 3 0</inkml:trace>
  <inkml:trace contextRef="#ctx0" brushRef="#br0" timeOffset="23690">8541 5307 24575,'6'9'0,"4"11"0,-3 11 0,14 11 0,-3 15 0,-5-23 0,0 2 0,-4-1 0,-1 1 0,0-2 0,0-2 0,-1 4 0,-1-12 0,-1-13 0,-4-1 0,4-4 0,-5-1 0</inkml:trace>
  <inkml:trace contextRef="#ctx0" brushRef="#br0" timeOffset="23925">8632 5786 24575,'5'16'0,"5"-1"0,14-9 0,-6-1 0,10-5 0,-12 0 0,17-19 0,-14 4 0,9-16 0,-22 14 0,-1 2 0,-5 9 0,0 1 0</inkml:trace>
  <inkml:trace contextRef="#ctx0" brushRef="#br0" timeOffset="24490">9098 5287 24575,'0'20'0,"0"14"0,10 2 0,3 2 0,-2 1 0,-1-1 0,3 3 0,1-2 0,10 19 0,-22-23 0,11-10 0,-12-5 0,-6-9 0,3-5 0,-8-1 0</inkml:trace>
  <inkml:trace contextRef="#ctx0" brushRef="#br0" timeOffset="24683">9139 5710 24575,'0'15'0,"0"1"0,9-4 0,-6 2 0,20-13 0,-10 8 0,12-7 0,0-10 0,-4-18 0,-6 8 0,-6-4 0</inkml:trace>
  <inkml:trace contextRef="#ctx0" brushRef="#br0" timeOffset="25143">9618 5238 24575,'-6'20'0,"1"6"0,14 27 0,3-2 0,-1 6 0,7-10 0,-10-8 0,8 1 0,-8-8 0,-2-7 0,-11-9 0,-1-10 0,0-1 0,1-5 0</inkml:trace>
  <inkml:trace contextRef="#ctx0" brushRef="#br0" timeOffset="25357">9599 5664 24575,'0'21'0,"4"-5"0,12 0 0,1-10 0,13-1 0,2-18 0,-9 6 0,1-12 0,-18 4 0,12-5 0,-15 8 0,10-1 0</inkml:trace>
  <inkml:trace contextRef="#ctx0" brushRef="#br0" timeOffset="25775">10018 5333 9743,'0'4'0,"0"3"5107,0 29-5107,5-2 0,0 5 0,-3 13 0,-1 2 0,4-8 0,0-1 1288,-2 1 0,-2-7-1288,1-13 1510,2-7-1510,-13-8 0,7-5 0,-7-1 0</inkml:trace>
  <inkml:trace contextRef="#ctx0" brushRef="#br0" timeOffset="25990">9960 5780 24575,'0'15'0,"5"-3"0,10-2 0,3-5 0,12-5 0,-12 0 0,1 0 0,-13-9 0,17-10 0,-4-21 0,10-1 0,-12 11 0,-8 13 0</inkml:trace>
  <inkml:trace contextRef="#ctx0" brushRef="#br0" timeOffset="26357">10432 5391 24575,'0'30'0,"0"7"0,0 26 0,0-28 0,0 1 0,0-1 0,0-1 0,7 20 0,-6-34 0,5-4 0,-6 4 0,-9-9 0,7 0 0,-7-6 0</inkml:trace>
  <inkml:trace contextRef="#ctx0" brushRef="#br0" timeOffset="26575">10337 5797 24575,'0'26'0,"10"2"0,-3-21 0,13 8 0,-3-14 0,-1-1 0,0-1 0,-4-13 0,13-11 0,1-9 0,-4 7 0,-7 7 0</inkml:trace>
  <inkml:trace contextRef="#ctx0" brushRef="#br0" timeOffset="26941">11030 5318 24575,'0'16'0,"0"0"0,0 12 0,0 19 0,-8 13 0,-1 1 0,-1-13 0,-1-23 0,1-8 0,-2-11 0,2 0 0,5-6 0</inkml:trace>
  <inkml:trace contextRef="#ctx0" brushRef="#br0" timeOffset="27141">10867 5641 24575,'0'16'0,"0"4"0,22-8 0,-7-2 0,19-5 0,-17-10 0,3-2 0,-13 0 0,2 1 0</inkml:trace>
  <inkml:trace contextRef="#ctx0" brushRef="#br0" timeOffset="28324">8220 6397 8191,'-1'5'0,"11"2"5063,16-1-5063,11 7 2818,9-12-2818,-18 5 1719,1-6-1719,-23 5 0,-1-4 0,-5 4 0</inkml:trace>
  <inkml:trace contextRef="#ctx0" brushRef="#br0" timeOffset="28776">8715 6446 24575,'21'6'0,"7"-5"0,3 6 0,16-7 0,-14 0 0,0 0 0,-13 6 0,-13-5 0,2 5 0</inkml:trace>
  <inkml:trace contextRef="#ctx0" brushRef="#br0" timeOffset="29425">9144 6492 24575,'16'0'0,"-1"0"0,-4 0 0,4 0 0,2 0 0,0 0 0,2 0 0,-7 0 0,-2 0 0,-5 0 0</inkml:trace>
  <inkml:trace contextRef="#ctx0" brushRef="#br0" timeOffset="29894">9557 6503 24575,'16'0'0,"4"6"0,-4-4 0,4 4 0,1-6 0,-9 0 0,-3 0 0</inkml:trace>
  <inkml:trace contextRef="#ctx0" brushRef="#br0" timeOffset="30325">10050 6501 13408,'-6'5'0,"6"-4"4497,11 4-4497,0 0 1939,5-4-1939,-1 4 267,10 1 0,-11-5 0,4 5 0</inkml:trace>
  <inkml:trace contextRef="#ctx0" brushRef="#br0" timeOffset="30707">10616 6536 24575,'25'0'0,"2"0"0,-1 0 0,7 0 0,-19 0 0,3 0 0</inkml:trace>
  <inkml:trace contextRef="#ctx0" brushRef="#br0" timeOffset="30876">11041 6536 24575,'16'0'0,"0"-5"0,5 4 0,-10-4 0,-2 5 0</inkml:trace>
  <inkml:trace contextRef="#ctx0" brushRef="#br0" timeOffset="32290">4908 7139 24575,'5'-6'0,"6"2"0,22 4 0,0 0 0,15 0 0,-18 0 0,-6 0 0,-5 0 0,-7 0 0,-1 0 0,-7 0 0</inkml:trace>
  <inkml:trace contextRef="#ctx0" brushRef="#br0" timeOffset="32890">5630 7139 24575,'-7'8'0,"8"-2"0,16-6 0,12 0 0,-5 0 0,6 0 0,-9 0 0,-4 0 0,2 0 0,-12 0 0,2 0 0</inkml:trace>
  <inkml:trace contextRef="#ctx0" brushRef="#br0" timeOffset="33127">6119 7153 24575,'11'0'0,"-1"0"0,6 0 0,-9 0 0,3 0 0</inkml:trace>
  <inkml:trace contextRef="#ctx0" brushRef="#br0" timeOffset="33329">6671 7139 14202,'9'-6'0,"-2"-4"4280,8 9-4280,0-4 0,19 5 0,-18 0 0,10 0 0</inkml:trace>
  <inkml:trace contextRef="#ctx0" brushRef="#br0" timeOffset="33493">7108 7117 24575,'25'0'0,"-7"0"0,-3 0 0,-11 0 0</inkml:trace>
  <inkml:trace contextRef="#ctx0" brushRef="#br0" timeOffset="35839">11596 7207 8191,'11'8'0,"38"-6"1188,-8 5 0,8 1 0,4-1-1188,-1-5 0,4-2 0,2-1 0,-1 3 0,-4 3 0,0 3 0,0-1 0,2-1 0,-3-4 0,4-2 0,-1-1 0,-1 1 0,-4 2 0,8 6 0,-5 1 0,0-1 990,2-6 1,-1-3 0,-5 2-991,-2 3 0,-17 4 1893,-32 7-1893,-44-11 0,4 11 0,9-15 0</inkml:trace>
  <inkml:trace contextRef="#ctx0" brushRef="#br0" timeOffset="39323">3203 8509 8191,'-12'-11'0,"0"-3"5063,1 12-5063,0-7 2818,19 2-2818,33 0 0,-8 3 0,7 2-9,14 5 1,9 3-1,3-2 9,-12-3 0,1 0 0,2-1 0,3 2 0,0 2 0,4 2 0,1 0 0,0 0 0,0-2 145,-2-2 1,1-2-1,-1-1 1,0 1 0,-4 3-146,5 2 0,-2 3 0,-3-1 0,-1-1 0,7-5 0,-3-1 0,-5 2 0,-5 4 0,-5 0 0,-6-5 0,-7-2 0,-12 1 0,-17 0 0,-26 0 0,4 0 0</inkml:trace>
  <inkml:trace contextRef="#ctx0" brushRef="#br0" timeOffset="84922">12575 7901 24575,'0'11'0,"-8"12"0,5 3 0,-5 13 0,8 1 0,5-8 0,-4-2 0,4-9 0,-5-4 0,0-7 0,0-5 0</inkml:trace>
  <inkml:trace contextRef="#ctx0" brushRef="#br0" timeOffset="85155">12664 8020 24575,'8'27'0,"3"-6"0,-10-6 0,8 0 0,-7 11 0,2 6 0,-8-4 0,-2-4 0,-5-18 0,-5-1 0,9-5 0,-3 0 0</inkml:trace>
  <inkml:trace contextRef="#ctx0" brushRef="#br0" timeOffset="85290">12786 7907 24575,'53'-34'0,"-1"1"0,2 0 0,-1 3 0,-7 7 0,-3 2 0,-11 3 0,-3 4 0,-2 4 0,-22 5 0</inkml:trace>
  <inkml:trace contextRef="#ctx0" brushRef="#br0" timeOffset="87990">14178 7847 24575,'6'15'0,"5"-2"0,6-2 0,9 0 0,12-10 0,0 4 0,26-5 0,-31 0 0,1 0 0,9 0 0,1 0 0,-5 0 0,-1 0 0,-1 0 0,-1 0 0,20 0 0,-21 0 0,3 0 0,-1 0 0,3 0 0,7 0 0,0 0 0,-12 0 0,-1 0 0,29 0 0,-25 0 0,26-9 0,-30 9 0,1-2 0,7-6 0,2-1 0,3 8 0,-2 0 0,17-7 0,1 8 0,-25 0 0,-4 0 0,3 0 0,1-1 0,3 2 0,15 2 0,0 3-379,-14 3 0,-2 0 379,-2-4 0,-4 3 0,3 20 0,-2-16 0,-8 13 0,0-14 0,-9 3 0,-3-13 0,7-5 758,-3-8-758,13-10 0,-9 4 0,30-10 0,-17 19 0,22-15 0,-3 22 0,4-7 0,-20 9 0,-1 0 0,21 0 0,-4 0 0,-8 0 0,-12 0 0,2 0 0,2 1 0,2-2 0,10-3 0,0 0 0,-16 3 0,-1 0 0,29-16 0,-25 15 0,2-13 0,3-6 0,0-11 0,-4-15 0,-17 11 0,-5 2 0,-15 13 0,2 0 0,-4 5 0,-4 6 0,2 0 0,-2 9 0,4-4 0</inkml:trace>
  <inkml:trace contextRef="#ctx0" brushRef="#br0" timeOffset="89189">17892 7460 8191,'-13'-16'0,"-7"-7"5063,7 15-5063,-6-5 2818,7 31-2818,6-4 1719,0 23-1719,6-6 6784,8 24-6784,0-22 0,1 1 0,10 29 0,-3-12 0,-28-19 0,-1-24 0,-13-4 0,15-33 0,5-11 0,16-18 0,1 10 0,4 18 0,3 1 0,6-5 0,10-7 0,-13 29 0,-7 3 0,-5 9 0</inkml:trace>
  <inkml:trace contextRef="#ctx0" brushRef="#br0" timeOffset="89540">17738 8150 24575,'0'32'0,"0"-7"0,0 0 0,0-12 0,-5 2 0,4-10 0,-4-5 0</inkml:trace>
  <inkml:trace contextRef="#ctx0" brushRef="#br0" timeOffset="89790">17716 8206 24575,'9'-12'0,"-2"6"0,8 0 0,-2-3 0,2 1 0,-1-2 0,1 5 0,-4 5 0,0 5 0,-5 1 0,3 0 0,-3-1 0,9-5 0,-3-5 0,-2 4 0,-5-4 0</inkml:trace>
  <inkml:trace contextRef="#ctx0" brushRef="#br0" timeOffset="91408">18248 7686 24575,'0'16'0,"5"-4"0,-4 3 0,9-4 0,11 10 0,-2-8 0,30 3 0,-13-12 0,3-3 0,26-1 0,-17 1 0,2-2 0,-9-4 0,1 0 0,4 4 0,3 0 0,7-9 0,0 0 0,-16 8 0,-1 1 0,2-4 0,-4 0 0,4 5 0,-7-4 0,3 0 0,24 1 0,-15 0 0,0-2 0,-10 0 0,-2 0 0,31 2 0,-19-6 0,-12 7 0,3 4 0,1 2 0,3 1 0,13 1 0,4 1 0,2 4 0,-1 1-688,-13-6 0,-3 1 688,6 6 0,-1 1 0,-12-6 0,2 0-383,21 9 0,6 2 383,-19-7 0,2-1 0,0 0 0,8 0 0,1-1 0,-2 1-641,8 8 1,-4-2 640,-11-10 0,-7 0 0,-3 14 0,-5-19 0,-11 10 1228,-1-11-1228,-6 5 764,5-17-764,25-11 0,4-3 0,4-3 1431,-8 18-1431,-15 4 0,26 6 0,-14-9 0,13 7 0,0-6 0,5-1 0,-1 7 0,-1-21 0,-19 19 0,-9-14 0,1-2 0,22-1 0,-18-4 0,-2-3 0,13-6 0,-12-3 0,-15 17 0,1-3 0,-7 10 0,6-1 0,-13 4 0,-1 4 0,-27-9 0,16 9 0,-15-3 0</inkml:trace>
  <inkml:trace contextRef="#ctx0" brushRef="#br0" timeOffset="93256">17877 7266 8191,'-9'-6'0,"2"-4"5063,-8 9-5063,9-9 2818,-8 9-2818,-6-12 1719,-2 11-1719,-7-7 6784,-16 9-6784,9 0 0,-21 0 0,12 13 0,-2 2 0,6 23 0,2-3 0,22 0 0,5-6 0,6-8 0,4 7 0,-4 10 0,6 19 0,0-24 0,0 2 0,-1 3 0,2 0 0,2-3 0,2-1 0,16 28 0,-1-21 0,12 1 0,3-3 0,-13-10 0,2-1 0,17 12 0,-2 0 0,-18-32 0,27 13 0,-3-17 0,16 11 0,-13-15 0,-17 0 0,6 0 0,-6-7 0,9 0 0,1-7 0,3-6 0,-15 10 0,0-12 0,-23 15 0,5-17 0,3-6 0,0-16 0,0 1 0,-7-3 0,-7 18 0,0-24 0,-9 3 0,-2 12 0,-4-2 0,-2 0 0,-3 2 0,-1 8 0,-1 3 0,-17-25 0,17 28 0,-11-2 0,-12 6 0,8 8 0,-2 1 0,3 6 0,0 1-260,-5 0 1,2 0 259,-18 5 0,13 0 0,0 0 0,-21 10 0,2-7 0,38 7 0</inkml:trace>
  <inkml:trace contextRef="#ctx0" brushRef="#br0" timeOffset="98773">17625 6284 24575,'6'51'0,"-5"-13"0,0 4 0,2 7 0,0 0 0,-4-1 0,2-1 0,4 4 0,0-4 0,-3 6 0,8 3 0,-10-30 0,0-25 0,6-12 0,-4-11 0,4-11 0,9-1 0,-1-1 0,13 11 0,1 5 0,-6 35 0,6 11 0,-10 15 0,-4 4 0,-8-20 0,-6-6 0,0-14 0,0-1 0</inkml:trace>
  <inkml:trace contextRef="#ctx0" brushRef="#br0" timeOffset="99290">17951 6718 8191,'11'-5'0,"0"-5"5063,4-4-5063,-8-10 2818,2 5-2818,-14 3 1719,-2 25-1719,1 4 6784,0 17-6784,6-9 0,0-5 0,6 3 0,9-12 0,8 2 0,0-9 0,-2-9 0,-10 2 0,1-13 0,-6 8 0,-1 20 0,-1 1 0,-2 22 0,7-10 0,-3-9 0,0-3 0,-1-9 0</inkml:trace>
  <inkml:trace contextRef="#ctx0" brushRef="#br0" timeOffset="99424">18164 6540 24575,'-6'0'0,"1"0"0</inkml:trace>
  <inkml:trace contextRef="#ctx0" brushRef="#br0" timeOffset="99789">18250 6624 24575,'14'6'0,"-10"4"0,14-9 0,-16 9 0,9 5 0,-10 43 0,2-25 0,0 2 0,-2 2 0,-2 0 0,1 13 0,0-52 0,0 2 0,0-17 0</inkml:trace>
  <inkml:trace contextRef="#ctx0" brushRef="#br0" timeOffset="100440">18409 6321 24575,'0'34'0,"0"0"0,0 25 0,5-19 0,-4-15 0,8-14 0,7-11 0,-3-1 0,11-4 0,-8 11 0,4 2 0,1-1 0,-10 4 0,3-10 0,-4 4 0,-3-14 0,18-8 0,-7-38 0,-8 14 0,-1-2 0,0-1 0,-3-1 0,-5-2 0,-2 3 0,1-4 0,-5 21 0,-11 68 0,8 4 0,-6-1 0,2 2 0,9 20 0,-3-5 0,7-26 0,9-7 0,4-35 0,0-1 0,11-21 0,-5 7 0,11-7 0,-7 17 0,5-7 0,-13 18 0,4-10 0,-8 10 0,-1-4 0,-7 5 0</inkml:trace>
  <inkml:trace contextRef="#ctx0" brushRef="#br0" timeOffset="100872">17745 7190 8191,'28'-13'0,"10"-2"0,12-3 0,2 0 1058,1-1 0,2 1 1,4-2-1059,0 1 0,4-2 0,1 1 0,-2 1 0,-6 4 0,1 1 0,-3 1 0,-4 1 0,-2 2 0,-4 1 0,-1 0 0,13-5 0,-8 3 2997,-10 9-2997,-9-6 0,-18 8 0,-2 0 0</inkml:trace>
  <inkml:trace contextRef="#ctx0" brushRef="#br0" timeOffset="102438">19327 6142 24575,'5'-6'0,"6"-4"0,1 4 0,3 0 0,-4 16 0,-5 2 0,-1 13 0,3 4 0,-6 10 0,13 3 0,-14-2 0,6-10 0,-7-23 0,0-8 0,0-24 0,8-39 0,-1 20 0,12-15 0,-7 39 0,4 23 0,-10 13 0,9 31 0,-13-6 0,11-4 0,-12-18 0,9-18 0,1-6 0,21-23 0,-2 6 0,4-10 0,-14 25 0,-5 7 0,-3 10 0,3 7 0,-5-1 0,-4-5 0,-1-6 0</inkml:trace>
  <inkml:trace contextRef="#ctx0" brushRef="#br0" timeOffset="103222">19856 6160 24575,'5'-6'0,"5"-4"0,-3-5 0,2 2 0,-14-7 0,-15 14 0,11 10 0,-19 4 0,25 17 0,-6 3 0,9-5 0,5 1 0,1-13 0,26 3 0,21-7 0,-10-1 0,1-3 0,-7-10 0,0-1 0,0 3 0,-3-3 0,6-24 0,-19 11 0,0-11 0,-29 15 0,2 1 0,-10 12 0,-1 13 0,6-2 0,-1 13 0,6-8 0,1 3 0,10-9 0,9-19 0,0-17 0,-1-12 0,-1-6 0,-7 11 0,-1-1-292,2-12 1,-2 1 291,-4-7 0,0 22 0,-9 66 0,6 0 0,-2 11 0,0 3 0,5 20 0,3-25 0,3 0 0,7 16 0,7-7 0,-2-34 583,-2-12-583,-5-4 0,-1 0 0,5 0 0,-7 0 0,1 0 0</inkml:trace>
  <inkml:trace contextRef="#ctx0" brushRef="#br0" timeOffset="103423">20431 5927 24575,'-6'3'0,"2"-5"0,4 11 0</inkml:trace>
  <inkml:trace contextRef="#ctx0" brushRef="#br0" timeOffset="103740">20473 5979 24575,'0'15'0,"0"2"0,0-1 0,5-6 0,1-5 0,14-5 0,6 0 0,2-5 0,2 4 0,-9-4 0,5 5 0,4 5 0,-7-4 0,0 4 0,-8-10 0,1 4 0,-4-4 0,-3 5 0</inkml:trace>
  <inkml:trace contextRef="#ctx0" brushRef="#br0" timeOffset="104889">20827 5853 24575,'5'27'0,"-4"-6"0,4-5 0,-5-5 0,5-19 0,5-2 0,6-18 0,1 10 0,6-7 0,-1 23 0,-1-4 0,-6 18 0,-5 3 0,-8 1 0,30 19 0,-19-1 0,14-6 0,-21-10 0</inkml:trace>
  <inkml:trace contextRef="#ctx0" brushRef="#br0" timeOffset="105473">19620 6724 24575,'28'-26'0,"-1"1"0,8 2 0,6 1 0,0 1 0,10-6 0,6-1-1134,-4 5 1,8-1 0,3 0 0,-1 1 1133,-3 1 0,0 1 0,1 0 0,2 0-1062,-2 1 1,2-2 0,2 1-1,-2 0 1,-2 2 1061,3 0 0,-2 2 0,-2 1 0,-2-1 0,-7 1 0,0 0 0,-3 1 0,-6 2 946,6 0 1,-4-1-947,3-5 0,-5 0 0,-2-1 0,3-4 1670,-56 18-1670,-25 1 0,13 5 0,-9 0 0</inkml:trace>
  <inkml:trace contextRef="#ctx0" brushRef="#br0" timeOffset="118140">3186 14524 24575,'61'8'0,"-16"-4"0,5-2 0,13-1 0,6-2-992,-16 1 0,5 0 0,1 0 0,-2 0 992,-4 0 0,-1 0 0,1 0 0,1 0-861,12 0 1,2 0-1,-1 0 1,-5 0 860,-1 0 0,-5 0 0,-2 0 0,15 0 0,-8 0 1553,3 0-1553,-27-5 0,-1 0 0,17 3 0,-1-13 0,-28 14 0,-18-4 0,-2 5 0</inkml:trace>
  <inkml:trace contextRef="#ctx0" brushRef="#br0" timeOffset="149188">24047 10499 24575,'-3'-6'0,"-13"8"0,-26 11 0,12-4 0,-8 8 0,26-11 0,1 5 0,6 12 0,5-9 0,0 9 0,0 1 0,-5-1 0,4 4 0,-4-7 0,5-10 0,9-4 0,3-1 0,8 1 0,4 8 0,-2 7 0,-2 4 0,-10-7 0,-5-3 0,-14 6 0,-8-1 0,-11 7 0,-3-14 0,7 1 0,4-13 0,9 4 0,-4-5 0,8-5 0,-2 4 0,9-4 0</inkml:trace>
  <inkml:trace contextRef="#ctx0" brushRef="#br0" timeOffset="149936">24766 10383 24575,'-20'0'0,"-10"12"0,1-8 0,-4 14 0,13-16 0,-6 10 0,4-6 0,5 6 0,8 4 0,9 0 0,0 4 0,-6 10 0,-1-7 0,0 2 0,-3-9 0,9-5 0,-4-1 0,10-4 0,5-1 0,19 4 0,-9 2 0,12 11 0,-20-5 0,-2 0 0,-5-6 0,-5 4 0,-11 6 0,-10 4 0,-13-2 0,2-3 0,2-7 0,13-6 0,6-2 0,7-5 0</inkml:trace>
  <inkml:trace contextRef="#ctx0" brushRef="#br0" timeOffset="150655">25411 10365 9606,'-14'-6'0,"1"8"5112,-12-1-5112,4 11 2599,-9-4-2599,-2 0 0,5 2 1528,2-8-1528,24 2 5730,-3 1-5730,9 13 0,-18 13 0,1 2 0,-8-3 0,10-13 0,5-7 0,14-4 0,15-1 0,0 1 0,5 5 0,-10 8 0,-7-2 0,-2 0 0,-10-2 0,-14 13 0,-13-7 0,-8 15 0,1-18 0,14 2 0,0-9 0,17-7 0,-6-4 0</inkml:trace>
  <inkml:trace contextRef="#ctx0" brushRef="#br0" timeOffset="151422">26171 10280 24575,'-33'0'0,"4"0"0,-1 0 0,10 0 0,9 5 0,-5-4 0,4 4 0,-3 4 0,4-7 0,0 16 0,5-11 0,-4 3 0,4 0 0,0-4 0,-5 9 0,10-3 0,-5 3 0,6-4 0,0-1 0,4 1 0,2 0 0,5-5 0,0 13 0,0-6 0,-5 12 0,3-3 0,-8-1 0,-1-4 0,-18 2 0,-9-6 0,-13 4 0,8-10 0,2 6 0,14-12 0,1 5 0,4-6 0,5 0 0,1 0 0</inkml:trace>
  <inkml:trace contextRef="#ctx0" brushRef="#br0" timeOffset="151839">26501 10329 8191,'-22'-7'0,"2"5"5063,3 13-5063,7 5 2818,11 14-2818,17 18 1719,-1-3-1719,1 3 6784,-24-14-6784,-7-17 0,-12-3 0,8-9 0,1-5 0,10 0 0,2 0 0</inkml:trace>
  <inkml:trace contextRef="#ctx0" brushRef="#br0" timeOffset="152038">26546 10326 16225,'18'-12'0,"32"-25"2672,4 24-2672,-18-10 0,-1 1 0,12 18 846,-17-10 0,1-2-846,21 4 0,-4-10 0,-21 13 0,-22 4 0</inkml:trace>
  <inkml:trace contextRef="#ctx0" brushRef="#br0" timeOffset="153971">23613 11096 24575,'-6'5'0,"1"1"0,5 17 0,0 12 0,0 6 0,0 6 0,6-17 0,4 0 0,16-13 0,-3 0 0,30-11 0,-5-19 0,5-5 0,9 3 0,4-2-298,-12-1 1,2-4-1,0 4 298,-3 7 0,-1 3 0,-2 1-637,5-3 0,-3 3 637,-2 6 0,-4 2 0,10 9 0,-16 0 0,1 3 0,-7 4 0,-1 2 0,2 0 0,-2 1 0,8 20 835,-27-18-835,-1-6 1332,8-31-1332,9-10 0,-5 3 0,2-2 0,1 2 0,4 2 0,19 0 0,7 2 0,1 1 0,6 3-1219,-4 8 1,4 2 0,-2 0 1218,-14 0 0,-2-1 0,4 2 0,0 2 0,4 1 0,1 1 0,-4-1-312,4 1 1,-3-1-1,3-1 312,-5 0 0,2-1 0,0-2 0,-1 0 0,8-5 0,-2-1 0,-1-2 0,-1 0 0,0-1 0,-5-2 0,5-9 0,-5 0 0,-4 7 0,-6 0 0,-2-6-126,-2 1 126,-19 8 0,15-13 0,-25 15 3425,4-7-3425,-34 13 282,8-5 0,-10 9 0,15-4 0</inkml:trace>
  <inkml:trace contextRef="#ctx0" brushRef="#br0" timeOffset="155686">23935 11873 24575,'0'21'0,"0"16"0,0 5 0,0 9 0,0-2 0,0-22 0,0 2 0,0-36 0,0 12 0,0-19 0</inkml:trace>
  <inkml:trace contextRef="#ctx0" brushRef="#br0" timeOffset="156087">23924 11936 8191,'5'-6'0,"-4"6"5063,13 12-5063,-2 6 2818,8 0-2818,-4-6 1719,-1-7-1719,14-22 6784,16-27-6784,-15 20 0,0 0 0,17-21 0,-8 29 0,-23 43 0,-4 18 0,2 8 0,-12-10 0,4-19 0,-6-13 0,0-5 0,0-1 0</inkml:trace>
  <inkml:trace contextRef="#ctx0" brushRef="#br0" timeOffset="156676">24402 11948 8191,'13'-19'0,"-4"2"5063,5-3-5063,-8 5 2818,-11 9-2818,4 5 1719,-8 17-1719,7 10 6784,-2 2-6784,4 2 0,9-18 0,-2 2 0,12-12 0,14 2 0,25-22 0,-16 7 0,2-3 0,-3-5 0,-2 0 0,22-4 0,-33-14 0,-24 22 0,-8-14 0,-7 18 0,-1 6 0,-5 14 0,6-6 0,-2 28 0,7-21 0,2 22 0,4-20 0,9-2 0,-7-5 0,7-5 0</inkml:trace>
  <inkml:trace contextRef="#ctx0" brushRef="#br0" timeOffset="156972">24886 11860 24575,'6'37'0,"3"-13"0,5-32 0,0-5 0,13-20 0,-8 21 0,13-14 0,-9 28 0,7-4 0,-9 18 0,4 9 0,-8-7 0,-3-4 0,-9-10 0</inkml:trace>
  <inkml:trace contextRef="#ctx0" brushRef="#br0" timeOffset="157219">25392 11844 24575,'25'-22'0,"7"-1"0,-1 10 0,2 1 0,15-1 0,8-4 0,-38 17 0</inkml:trace>
  <inkml:trace contextRef="#ctx0" brushRef="#br0" timeOffset="157641">25544 11939 24575,'37'-29'0,"-9"13"0,5-3 0,-13 18 0,1-12 0,-10 12 0,-2-5 0</inkml:trace>
  <inkml:trace contextRef="#ctx0" brushRef="#br0" timeOffset="157922">26123 11637 10598,'-11'0'0,"5"9"5038,1 11-5038,15 3 2431,-3 1-2431,10-4 1402,-6-3-1402,-4-1 5106,-2 4-5106,-27 1 0,7-4 0,-14-2 0,18-11 0,6-4 0</inkml:trace>
  <inkml:trace contextRef="#ctx0" brushRef="#br0" timeOffset="158089">26275 11529 8191,'25'-22'0,"15"-3"2460,-5 11 0,3-1-2460,2-2 0,1 0 567,2-1 0,-3 1 0,6-3 1,-31 10-1</inkml:trace>
  <inkml:trace contextRef="#ctx0" brushRef="#br0" timeOffset="159019">23944 12931 24575,'0'-11'0,"0"23"0,0 30 0,0 12 0,4-17 0,1 0 0,-3 8 0,6-11 0,-8-14 0,0-14 0,0-1 0</inkml:trace>
  <inkml:trace contextRef="#ctx0" brushRef="#br0" timeOffset="159388">23992 12987 24575,'0'40'0,"6"-1"0,0-6 0,6-8 0,-1-14 0,14-28 0,-1-15 0,7-14 0,-14 11 0,0 17 0,-15 8 0,12 14 0,-8 6 0,15 35 0,3-2 0,-6 8 0,6-23 0,-12-11 0,-1-9 0,-2-2 0</inkml:trace>
  <inkml:trace contextRef="#ctx0" brushRef="#br0" timeOffset="160023">24454 13103 24575,'16'-25'0,"2"0"0,-31 9 0,0 5 0,-9 6 0,2 5 0,5 26 0,9-1 0,11 16 0,7-14 0,22-14 0,4-7 0,-3-5 0,3-2 0,24-9 0,-21 5 0,-1-3 0,17-19 0,-26 9 0,-5-7 0,-26 13 0,-4 2 0,-7 5 0,-7 19 0,0-1 0,6 12 0,12-8 0,6-6 0,17-24 0,-14-1 0,23-25 0,-28 7 0,4-6 0,-1-5 0,-11 2 0,-1 0 0,6-1 0,-4 9 0,-14 24 0,15 40 0,6 19 0,4 5 0,2-13 0,4-2 0,3 2 0,2-3 0,7 7 0,-14-28 0,-7-16 0,-5 2 0</inkml:trace>
  <inkml:trace contextRef="#ctx0" brushRef="#br0" timeOffset="160455">25432 12900 24575,'21'-10'0,"17"-7"0,-11 4 0,8-2 0,-29 15 0,-2 0 0</inkml:trace>
  <inkml:trace contextRef="#ctx0" brushRef="#br0" timeOffset="160604">25480 12943 24575,'39'-13'0,"17"-5"0,-25 2 0,6 1 0</inkml:trace>
  <inkml:trace contextRef="#ctx0" brushRef="#br0" timeOffset="160837">26035 12616 8769,'-6'9'0,"1"7"5110,5 23-5110,10 6 0,-7 4 0,6 5 2732,-9 3-2732,-15-20 0,-4-1 409,-4 14 1,-15-8 0,24-36 0</inkml:trace>
  <inkml:trace contextRef="#ctx0" brushRef="#br0" timeOffset="160988">26168 12588 24290,'47'-38'0,"0"0"0,-6 10 0,5-2 0,0 1 0,-5 3 0,5-2 0,-2 2 23,1-1 1,2-1 0,-10 5-1,-9 6 1,-24 8 0</inkml:trace>
  <inkml:trace contextRef="#ctx0" brushRef="#br0" timeOffset="161803">24079 14191 24575,'4'4'0,"4"27"0,8 29 0,-12-25 0,0 1 0,12 26 0,-14-28 0,4-19 0,-6-10 0</inkml:trace>
  <inkml:trace contextRef="#ctx0" brushRef="#br0" timeOffset="162154">24122 14194 24575,'11'56'0,"2"-9"0,-7-31 0,5-6 0,18-28 0,9-19 0,-13 12 0,0 0 0,12-14 0,-16 23 0,-6 60 0,-3 18 0,2-26 0,-1 0 0,1 28 0,14-28 0,-20-11 0,6-11 0,-10-9 0</inkml:trace>
  <inkml:trace contextRef="#ctx0" brushRef="#br0" timeOffset="162370">24503 14431 24575,'0'15'0,"5"-3"0,1 3 0,9-9 0,2-1 0,-1-10 0,-5-10 0,-25 0 0,1-6 0,-17 13 0,9 2 0,10 6 0,2 0 0</inkml:trace>
  <inkml:trace contextRef="#ctx0" brushRef="#br0" timeOffset="162838">25169 14221 24575,'60'-15'0,"-16"11"0,11-17 0,-29 19 0,-11-4 0,-11 6 0</inkml:trace>
  <inkml:trace contextRef="#ctx0" brushRef="#br0" timeOffset="162970">25263 14246 24575,'29'6'0,"-1"-7"0,0 0 0,-10-6 0</inkml:trace>
  <inkml:trace contextRef="#ctx0" brushRef="#br0" timeOffset="163188">25796 14003 24575,'-24'9'0,"9"-2"0,8 12 0,7 5 0,7 16 0,3 17 0,-2 0 0,-5-13 0,-9-21 0,-4-18 0,4-5 0,1 0 0</inkml:trace>
  <inkml:trace contextRef="#ctx0" brushRef="#br0" timeOffset="163321">25875 13917 24575,'43'-18'0,"0"0"0,0 0 0,1 0 0,0 0 0,-3 2 0,6 1 0,-4 2 0,-11 2 0,1 0 0</inkml:trace>
  <inkml:trace contextRef="#ctx0" brushRef="#br0" timeOffset="167186">29114 10192 24575,'-16'5'0,"-1"-4"0,0 9 0,2-9 0,4 4 0,0-5 0,-4 0 0,3 5 0,2 10 0,0-2 0,9 7 0,-4-10 0,0 6 0,4 1 0,-4-1 0,5 0 0,5-5 0,1-6 0,5 5 0,4-9 0,14 23 0,-1-9 0,2 17 0,-6-13 0,-17-3 0,2 0 0,-13 0 0,-13 11 0,-1-14 0,-12 15 0,9-25 0,1 14 0,0-15 0,3 7 0,1-8 0,5 4 0,6-5 0</inkml:trace>
  <inkml:trace contextRef="#ctx0" brushRef="#br0" timeOffset="168054">29638 10219 24575,'-17'0'0,"1"0"0,6 4 0,-6-2 0,4 2 0,-4 1 0,10 5 0,1 7 0,1 4 0,2 1 0,-7-6 0,12 0 0,-1-10 0,8-1 0,1-1 0,0-2 0,4 7 0,-1 1 0,3 11 0,-10 1 0,-1-1 0,-6-1 0,-14-2 0,6-1 0,-12-5 0,8 2 0,1-12 0,-1 12 0,1-13 0,0 4 0,5-14 0,1 7 0,5-8 0</inkml:trace>
  <inkml:trace contextRef="#ctx0" brushRef="#br0" timeOffset="169020">30534 9997 24575,'-3'0'0,"-4"5"0,-14-4 0,4 4 0,1-5 0,5 5 0,-4-4 0,-2 3 0,1-4 0,5 10 0,2-3 0,1 18 0,2-8 0,0 16 0,-7 3 0,10 0 0,-10-6 0,13-6 0,0-12 0,9-2 0,7-5 0,6-5 0,3 0 0,-9 0 0,4 0 0,-2 14 0,4 0 0,-9 8 0,-4-6 0,-9-5 0,-6 4 0,-7 1 0,-7 5 0,-7-5 0,8-6 0,-1-5 0,9-5 0,0 0 0,5-5 0,1 4 0,5-4 0</inkml:trace>
  <inkml:trace contextRef="#ctx0" brushRef="#br0" timeOffset="169938">31122 9935 24575,'-21'0'0,"0"5"0,-1-4 0,5 4 0,-3-5 0,13 17 0,-7 1 0,13 12 0,-4-9 0,1-5 0,2-6 0,-2 1 0,4 0 0,0 0 0,13-6 0,-4 5 0,15-4 0,-7 11 0,-1 0 0,-6 10 0,-5-9 0,-5 3 0,0-11 0,-13 9 0,-4-5 0,-4 0 0,1-7 0,9-7 0,-4 0 0,-1 0 0,5-10 0,1-1 0,10 0 0,0 1 0</inkml:trace>
  <inkml:trace contextRef="#ctx0" brushRef="#br0" timeOffset="170571">31698 9872 24575,'6'9'0,"-1"-2"0,-5 12 0,0 15 0,0 15 0,0-14 0,0-1 0,0 13 0,-5-7 0,4-34 0,-4-1 0</inkml:trace>
  <inkml:trace contextRef="#ctx0" brushRef="#br0" timeOffset="171139">31783 10125 24575,'5'11'0,"16"4"0,15 0 0,24-3 0,-7-10 0,0-24 0,-31 2 0,-13-20 0,-20 21 0,-7-5 0,23 18 0,8 1 0,26 11 0,-7 2 0,-7 4 0,-9 0 0,-6-1 0,21 10 0,-11-8 0,21 3 0,-18-11 0,2-5 0,-9 0 0,4-5 0,-7-22 0,-2-11 0,-18-7 0,-5 15 0,-16 5 0,-26 22 0,-3-10 0,-8 13 0,22 9 0,27-7 0,10 7 0</inkml:trace>
  <inkml:trace contextRef="#ctx0" brushRef="#br0" timeOffset="175371">31981 10068 24575,'0'-11'0,"0"1"0,-5 3 0,-1 3 0,-5-1 0,-4 4 0,-1-4 0,0 5 0,0 0 0,6 0 0,-1 0 0,0 5 0,0-4 0,0 4 0,0-5 0,5 4 0,-3-2 0,3 7 0,-5-8 0,0 9 0,0-4 0,5 5 0,-3-1 0,3 1 0,-1 0 0,3 0 0,4-1 0,0 1 0,0 4 0,0 1 0,0-4 0,0-3 0</inkml:trace>
  <inkml:trace contextRef="#ctx0" brushRef="#br0" timeOffset="179921">28499 10975 24575,'23'0'0,"13"0"0,29 0 0,-27 1 0,1-2-1717,10-7 1,3-2 1716,2 9 0,1-2-1393,8-16 0,2 0 1393,-15 15 0,3 5 0,5-3 0,-7-5 0,3-2 0,3-2 0,2 0 0,0 2 0,-4 3 0,1 2 0,1 0 0,1 0 0,1 0 0,2-2-385,1 0 1,3-2-1,1 0 1,1 0-1,1 0 1,-1 0-1,0 1 385,-7 1 0,1 1 0,1-1 0,-1 1 0,0 0 0,-1 1 0,-1-1 0,-2 1-639,7-1 0,-1 1 1,-2 0-1,-1 0 1,0 1-1,-1-2 639,10 0 0,-1-2 0,0 1 0,-4 0 0,-3 3 0,-6 1 0,-5 1 0,0 1 0,2-1-66,11-2 0,1-1 1,1 0-1,-1 2 66,-2 1 0,-1 1 0,1 1 0,-1-1 0,5-3 0,0 0 0,-1-1 0,-5 1 0,0 2 0,-4 1 0,-5-2 0,6-4 0,-10 0 1472,-8 6-1472,-15 0 781,-19 0 0,-1 0 1,-9 0-1</inkml:trace>
  <inkml:trace contextRef="#ctx0" brushRef="#br0" timeOffset="181253">28747 11393 24575,'0'25'0,"0"19"0,1-7 0,-2 2 0,-3 4 0,0-2 0,1 11 0,-5-7 0,8-28 0,0 3 0,0-9 0,0-9 0,0-9 0</inkml:trace>
  <inkml:trace contextRef="#ctx0" brushRef="#br0" timeOffset="181836">28732 11380 24575,'10'25'0,"2"14"0,1 0 0,7 4 0,-6-12 0,5-11 0,-8-9 0,-1-7 0,13-12 0,-9 1 0,26-33 0,-9-11 0,-5 7 0,0 4 0,-24 57 0,11 22 0,-11 10 0,7-2 0,-3-12 0,-5-18 0,10-2 0,-5-5 0,0-9 0,-1 3 0</inkml:trace>
  <inkml:trace contextRef="#ctx0" brushRef="#br0" timeOffset="182489">29227 11536 24575,'0'-16'0,"6"-4"0,-5 4 0,5 0 0,-15 5 0,2 2 0,-8 12 0,4 3 0,5 20 0,1 6 0,5-5 0,0 2 0,15-12 0,-1-5 0,13-3 0,12-15 0,-13 4 0,16-17 0,-16 5 0,0-11 0,-10 7 0,-6 2 0,-10 5 0,0 0 0,-14-1 0,1 6 0,-13 9 0,9 13 0,0 7 0,10 7 0,1-13 0,11 7 0,5-17 0,7 2 0,11-9 0,-15 0 0,4 0 0</inkml:trace>
  <inkml:trace contextRef="#ctx0" brushRef="#br0" timeOffset="182853">29511 11506 24575,'11'14'0,"-5"-6"0,-1 16 0,0-7 0,-4 0 0,17-23 0,-3-12 0,16-15 0,-11 12 0,4 10 0,-12 11 0,3 5 0,0 7 0,-3 10 0,-2 1 0,0-2 0,-9-5 0,4-10 0,-5-1 0</inkml:trace>
  <inkml:trace contextRef="#ctx0" brushRef="#br0" timeOffset="183138">29985 11386 24575,'23'-5'0,"17"-9"0,-8 5 0,2 1 0,4 0 0,0 0 0,26 0 0,-27 8 0,-23 0 0</inkml:trace>
  <inkml:trace contextRef="#ctx0" brushRef="#br0" timeOffset="183321">30045 11554 24575,'25'0'0,"10"-13"0,1 10 0,24-19 0,-25 14 0,1-2 0,-27 4 0</inkml:trace>
  <inkml:trace contextRef="#ctx0" brushRef="#br0" timeOffset="198936">30732 11176 24575,'21'-14'0,"-5"7"0,-1 1 0,-4 1 0,13 4 0,4 2 0,4 10 0,-7 2 0,-14 7 0,-6-4 0,-5 14 0,-9 0 0,-1 10 0,-16-4 0,-13 0 0,8-17 0,-19 8 0,17-18 0,-3 5 0,10-8 0,15-10 0,7-2 0,13 0 0,7 1 0,15 17 0,0 4 0,4 10 0,-14-6 0,-1-8 0,-3 2 0,0-12 0,5 7 0,-10-9 0,-3 0 0</inkml:trace>
  <inkml:trace contextRef="#ctx0" brushRef="#br0" timeOffset="199539">31130 11186 24575,'6'10'0,"-7"6"0,-16 26 0,-1-4 0,-5 14 0,0-13 0,9-12 0,0-3 0,9-14 0,10-4 0,22-1 0,2-5 0,16-6 0,-19 0 0,-6-2 0,-14-1 0,4 7 0,-9 21 0,10 0 0,-10 17 0,5-10 0,-6-4 0,0-10 0,0-3 0</inkml:trace>
  <inkml:trace contextRef="#ctx0" brushRef="#br0" timeOffset="201053">28448 12674 24575,'5'-11'0,"1"1"0,17 4 0,8 1 0,-4 5 0,5 4 0,-20 7 0,12 18 0,-8 20 0,-1-9 0,-6 5 0,-9-24 0,0 4 0,0-8 0,-5 3 0,4-19 0,-13-39 0,21-19 0,-14-1 0,21 10 0,-9 42 0,6 6 0,-5 6 0,5 9 0,-9-3 0,10 12 0,-6-11 0,6 12 0,9-34 0,13-11 0,6-8 0,-5 1 0,-7 21 0,-8 19 0,-1 8 0,-5 10 0,-3 1 0,-10-11 0,4-11 0,-5-5 0</inkml:trace>
  <inkml:trace contextRef="#ctx0" brushRef="#br0" timeOffset="201803">29058 12770 24575,'17'-9'0,"7"-6"0,-15-2 0,4-6 0,-13 11 0,-5 1 0,-5 7 0,-10 16 0,1 14 0,5 2 0,8 6 0,15-11 0,13 3 0,6-11 0,4 0 0,26-15 0,-1-24 0,-23 15 0,-2-3 0,9-29 0,-26 17 0,-24 9 0,-3 10 0,-11 15 0,-2 9 0,11 13 0,1-1 0,13-6 0,5-9 0,1-10 0,22-15 0,-13-8 0,23-20 0,-30-15 0,7-1 0,-14 9 0,-2-1 0,1-6 0,0 23 0,0 54 0,-1 5 0,2 5 0,6 4 0,1 0 0,-4 12 0,20-7 0,-22-34 0,7-5 0</inkml:trace>
  <inkml:trace contextRef="#ctx0" brushRef="#br0" timeOffset="202070">29911 12691 15529,'9'-6'0,"3"-5"3868,16 9-3868,-5-4 1561,6 2-1561,-13 2 0,-5-2 0,-7 4 0</inkml:trace>
  <inkml:trace contextRef="#ctx0" brushRef="#br0" timeOffset="202223">29898 12765 24575,'20'0'0,"18"0"0,11-9 0,-10 4 0,-1 0 0,6-6 0,-2 2 0</inkml:trace>
  <inkml:trace contextRef="#ctx0" brushRef="#br0" timeOffset="202520">30668 12501 24575,'0'21'0,"0"16"0,15 16 0,-12-1 0,12-1 0,-15-23 0,0-7 0,-26-1 0,1-2 0,-10-8 0,15-4 0,15-6 0</inkml:trace>
  <inkml:trace contextRef="#ctx0" brushRef="#br0" timeOffset="202688">30793 12451 24575,'58'-21'0,"0"0"0,-10 1 0,-1-1 0,10-2 0,-3 1 0,-1-6 0,-24 8 0,-25 15 0</inkml:trace>
  <inkml:trace contextRef="#ctx0" brushRef="#br0" timeOffset="203887">28787 13985 24575,'16'20'0,"1"-3"0,-11 16 0,0-2 0,-6 24 0,0-16 0,0 3 0,0-22 0,8-48 0,11-10 0,2-4 0,2 8 0,-8 39 0,0 13 0,-4-4 0,4 4 0,5-14 0,-7-8 0,7 2 0,-10-2 0,1 4 0,0 0 0,4 0 0,2 4 0,5 2 0,-1 0 0,-4-1 0,3-5 0,-8 0 0,8 5 0,1 1 0,5 6 0,1-6 0,-2 0 0,-4-6 0,4-4 0,-8-3 0,-2-8 0,-15 8 0,-12-11 0,0 11 0,-10-4 0,15 11 0,-2 2 0,9 2 0</inkml:trace>
  <inkml:trace contextRef="#ctx0" brushRef="#br0" timeOffset="204239">29512 14109 24575,'-24'17'0,"2"5"0,15 1 0,1-2 0,15-11 0,4-14 0,11-11 0,-4-7 0,1-2 0,-14-12 0,10-12 0,-15-1 0,-1-1 0,10-8 0,-11 7 0,-10 71 0,8 28 0,-5-9 0,4 3 0,10-6 0,3-1 0,-6 23 0,13-24 0</inkml:trace>
  <inkml:trace contextRef="#ctx0" brushRef="#br0" timeOffset="204503">29938 14058 24575,'34'-14'0,"26"-12"0,2 14 0,-29 1 0,-2 0 0,11 2 0,-27 4 0,-10 5 0</inkml:trace>
  <inkml:trace contextRef="#ctx0" brushRef="#br0" timeOffset="204653">30010 14102 24575,'29'6'0,"11"-1"0,-4-9 0,3-2 0,24 4 0,-21-11 0,-3 1 0,-8 8 0,-6-11 0</inkml:trace>
  <inkml:trace contextRef="#ctx0" brushRef="#br0" timeOffset="204869">30582 13880 24575,'0'51'0,"0"14"0,-1-31 0,2 1 0,3 7 0,0-2 0,-2 2 0,-2-1 0,-12-30 0,-4-7 0,-3-21 0,12 13 0,-1-13 0</inkml:trace>
  <inkml:trace contextRef="#ctx0" brushRef="#br0" timeOffset="205019">30715 13820 24575,'44'-19'0,"0"0"0,-1 0 0,8-3 0,0 0 0,1-2 0,7-6 0,1-1 0,-3 0-407,-9 3 1,-2 1 0,-5 1-1,-3-1 1,-9 2 0,-7-3-1</inkml:trace>
  <inkml:trace contextRef="#ctx0" brushRef="#br0" timeOffset="-136643.74">2799 13678 24575,'-17'0'0,"-2"0"0,7 5 0,-3-4 0,4 4 0,-13 1 0,-3-5 0,-12 14 0,0-13 0,-8 15 0,14-15 0,-5 11 0,21-7 0,2 0 0,9 4 0,-4-9 0,9 9 0,-10 0 0,10 2 0,-5 3 0,-1 0 0,0 10 0,-1 15 0,0-5 0,0 4 0,6 8 0,2 2 0,-5-1 0,0 1 0,-1 16 0,1 1 0,3-9 0,1 1-254,-3-11 1,0 3-1,1 0 254,2 2 0,2 1 0,-1-3-1045,0 13 0,0-1 1045,1 1 0,-2-2 0,-5-16 0,0 2-234,5-1 0,1 5 0,-2 0 234,-5-1 0,-2 1 0,2 2 0,5-4 0,2 1 0,1 1 0,-3 0-790,-3 0 0,-1 0 0,-1-2 0,2-1 790,3 4 0,3-3 0,-3 3 0,-3-3 0,-2 3 0,0-1 0,2-4 0,4 15 0,-1-3 0,-5-9 0,-2 0 0,1 1-36,3-4 0,1-1 0,-1 1 36,-4 3 0,0 0 0,1 0 0,2 1 0,2 0 0,-1 0-45,-3 0 0,-1 1 1,2-5 44,6 0 0,-1 0 0,-9 17 0,-1 2-172,10-13 1,1 2 171,-2-5 0,-2 2 0,2 0 0,3 15 0,0-3 0,0-11 0,0-1 0,0 5 0,0-1 1423,1-12 0,-2-1-1423,-3 6 0,0-2 0,3-6 0,0-5 0,-8 7 750,9-19-750,0-9 2175,-5-3-2175,13-1 0,4-1 0,9-8 1300,12 4-1300,30-6 0,-8 10-432,-11-9 1,0 0 431,22 9-214,-11-9 0,4-2 214,3 1 0,1 0 0,-16 1 0,1-1 0,-2-1 0,17-2 0,-6 0 0,-18 3 0,-6-1 0,10-5 0,-24 1 0,-13-6 0,-1 4 0,-5-3 0</inkml:trace>
  <inkml:trace contextRef="#ctx0" brushRef="#br0" timeOffset="-133494.74">5409 13783 24575,'-16'-8'0,"0"2"0,6 6 0,-6 0 0,4 0 0,-7 6 0,3 2 0,-18 18 0,7-2 0,-13 18 0,15-8 0,10-3 0,3 4 0,5 10 0,3 3 0,-3 2 0,4 0-419,11-1 0,4-2 419,-4-11 0,4-5 0,24 6 0,-10-12 0,3-3 0,27 5 0,-17-12 0,1-5 0,24-14 0,-24 1 0,-18-10 0</inkml:trace>
  <inkml:trace contextRef="#ctx0" brushRef="#br0" timeOffset="-133147.74">5609 14300 8191,'0'-11'0,"-5"0"5063,-1 5-5063,-14 6 2818,12 6-2818,-15 15 1719,20 1-1719,-6 6 6784,14-7-6784,6-11 0,5-11 0,11-10 0,-9 3 0,3 8 0,-10 12 0,-1 0 0,-4-3 0,-1-9 0</inkml:trace>
  <inkml:trace contextRef="#ctx0" brushRef="#br0" timeOffset="-132962.74">5754 13996 24575,'0'29'0,"0"1"0,4 11 0,3 4 0,1-6 0,2 1 0,1 16 0,1-2 0,5 9 0,-9-27 0,-8-27 0</inkml:trace>
  <inkml:trace contextRef="#ctx0" brushRef="#br0" timeOffset="-132296.74">5810 14354 8191,'9'-12'0,"15"-7"3439,18 4-3439,-9-5 2981,0 13-2981,-20-12 1906,2 5-1906,-2-12 6154,-3 7-6154,-18 26 1904,-4 18-1904,-4 25 0,8-9 0,13-7 0,1-24 0,9-1 0,6-7 0,16-24 0,-14-6 0,-2-4 0,8-17 0,-5-12 0,-29 51 0,-1 14 0,-5 4 0,5 7 0,1-4 0,5 0 0,14-5 0,-1-6 0,8-6 0,-5-5 0,-5 0 0,-6 14 0,0 29 0,-5 3 0,0 20 0,0-17 0,6 2 0,-4-14 0,4 3 0,-6-22 0,0 2 0</inkml:trace>
  <inkml:trace contextRef="#ctx0" brushRef="#br0" timeOffset="-131797.74">6326 14261 24575,'-11'0'0,"5"5"0,10-4 0,8 4 0,-1-10 0,7-2 0,-16-4 0,8-2 0,-28-5 0,9 5 0,-5-1 0,24 4 0,16 9 0,15 9 0,-13 0 0,-5 11 0,-13-9 0,-9 6 0,4-4 0,-5-11 0,4-3 0,4-17 0,4 2 0,-4 6 0,-2 2 0</inkml:trace>
  <inkml:trace contextRef="#ctx0" brushRef="#br0" timeOffset="-131597.74">6674 14122 24575,'-8'16'0,"2"-1"0,6 1 0,0 9 0,0-1 0,0 1 0,5-14 0,-4-2 0,4-8 0,-5 4 0</inkml:trace>
  <inkml:trace contextRef="#ctx0" brushRef="#br0" timeOffset="-131479.74">6685 13934 8191,'-6'-6'0,"1"1"0</inkml:trace>
  <inkml:trace contextRef="#ctx0" brushRef="#br0" timeOffset="-130878.73">6833 14017 24575,'-6'11'0,"6"5"0,6-5 0,17 0 0,6 9 0,35-16 0,-8 11 0,-3-20 0,-24-10 0,-42 6 0,0-5 0,-13 19 0,15 1 0,6 5 0,22-5 0,-8-1 0,28 1 0,-10-5 0,6 5 0,-4-6 0,-12 0 0,-2 0 0,-4-9 0,0-8 0,-5-21 0,-2-15 0,-3 18 0,-2-4 0,1-19 0,0 0 0,1 21 0,-2 6 0,-7 5 0,6 53 0,2 22 0,-6 12 0,3 4 0,11 2 0,3-4 0,-5-22 0,1-5 0,14 8 0,-12-35 0</inkml:trace>
  <inkml:trace contextRef="#ctx0" brushRef="#br1" timeOffset="-95831.73">30570 11764 24575,'20'0'0,"9"0"0,9 0 0,18 0 0,10 0-1043,-26-6 0,1 0 1043,4 5 0,2-1 0,3-10 0,1 1 0,0 8 0,0 2 0,-6-4 0,1-2 250,9 1 0,-3 1-250,13 3 0,-27-7 0,-9 7 0,-22 14 0,-6-8 0,-14 8 0</inkml:trace>
  <inkml:trace contextRef="#ctx0" brushRef="#br1" timeOffset="-95547.73">31023 11924 24575,'66'0'0,"-16"-7"0,4-2 0,6-1 0,2-2-559,-10 0 0,2-1 1,0 1 558,-1 1 0,1 0 0,-4 1 0,5 0 0,-5 1 0,-14 4 0,-6 1 543,-7-1-543,-34 4 0,12-4 0,-18 5 0</inkml:trace>
  <inkml:trace contextRef="#ctx0" brushRef="#br1" timeOffset="-94298.73">25710 12270 24575,'15'-12'0,"1"-1"0,20-9 0,5-3 0,-8 8 0,5-2 0,16-11 0,3 0 0,-2 3 0,-1 1 0,-1-1 0,-4 2 0,4-1 0,-39 21 0</inkml:trace>
  <inkml:trace contextRef="#ctx0" brushRef="#br1" timeOffset="-94112.73">26125 12183 24575,'33'-19'0,"22"-15"0,-4-8 0,-18 19 0,-3 1 0,4-3 0,-14 12 0,-11 7 0</inkml:trace>
  <inkml:trace contextRef="#ctx0" brushRef="#br1" timeOffset="-92779.73">32222 9568 24575,'0'-11'0,"-5"1"0,-5 4 0,-24-5 0,1 9 0,-22-4 0,-9 6 0,11 4 0,-3 4-500,-5 5 1,-3 4 499,15-5 0,-1 1 0,-1 2 0,1 4 0,-1 3 0,5-2 0,-1 0 0,3 0 0,1 0 0,7 2 0,14 9 0,11 3 0,-4 6 0,13-9 999,-6 6-999,8-6 0,0 9 0,0 1 0,18 9 0,12 0 0,-5-21 0,4-3 0,0-2 0,1-2 0,9 0 0,0-4 0,23 0 0,-15-4 0,3-3 0,1-9 0,1-2 0,14 5 0,0 0-848,-8-4 1,-2-2 847,-1-4 0,-4-1 0,15 3 0,-22-5 0,1-4 0,-8-1 0,0 0 0,10-3 0,-1-1 0,-15-1 0,-3-3 0,3-5 0,-4-3 0,9-25 0,-18 16 0,-2-2 0,-5 1 0,-3 1 0,0-21 0,-23 1 1695,6 27-1695,-22-3 0,-13 14 0,10 5 0,-7 2 0,-6 7 0,-7 3 0,2 0 0,-8-6 0,0 3-560,9 8 1,-1 5 0,6 0 559,6-1 0,6 2 0,-22 19 0,10-6 0,24-10 0,5-3 0</inkml:trace>
  <inkml:trace contextRef="#ctx0" brushRef="#br1" timeOffset="-89931.73">31200 11094 8191,'-6'-5'0,"-4"-1"5063,4-5-5063,-9-1 2818,3 6-2818,-3-1 1719,-9 1-1719,0 5 6784,-15-5-6784,-13-3 0,-7 7 0,21-3 0,-1 1 0,-4 8 0,1 1 0,-19-3 0,-2 15 0,24-15 0,0 13 0,8-9 0,-1 15 0,20-8 0,-9 13 0,14-9 0,-8 6 0,3 3 0,6-4 0,-7 4 0,12 0 0,-5 4 0,11 3 0,-4-3 0,10-4 0,-10-6 0,18 13 0,-3 4 0,13 8 0,5 3 0,-5-11 0,-3-7 0,-9-11 0,-2-6 0,14 6 0,11-2 0,6-2 0,1 2 0,-9-15 0,17 15 0,5-6 0,-26-6 0,1 1 0,2 0 0,0-4 0,22-17-641,6 11 641,-14-26 0,5 12 0,-11-13 0,0 3 0,-19 8 0,-5-2 0,-8 6 0,-6 0 0,12-7 641,-3-3-641,6-9 0,-8-6 0,-8 9 0,-6 6 0,0 1 0,-5 3 0,-21-15 0,6 12 0,-24-5 0,14 13 0,-3 7 0,-5 0 0,-4-3 0,-3 0 0,-16 0 0,0 2-279,15 2 0,3 1 279,5 2 0,5 2 0,-6 4 0,16 0 0,2 0 0,12 0 0</inkml:trace>
  <inkml:trace contextRef="#ctx0" brushRef="#br1" timeOffset="-86680.73">28775 10810 24575,'11'0'0,"-7"0"0,23 0 0,-3 0 0,39-10 0,-9 8 0,-15-4 0,3 2 0,9 3 0,3 2-726,-10-4 1,3-2 0,2 0 725,14 1 0,4-1 0,-2-1-831,-7-3 0,-2-1 1,1 2 830,-1 2 0,1 2 0,-4-2 0,2-6 0,1 0-351,0 6 1,4 1 0,-2 0 350,-5 0 0,-2 0 0,2 0 0,9-3 0,1 0 0,-5 1 0,1 6 0,-5 0 0,-12-4 0,-5 0 0,1 5 0,-8 0 0,6 0 1298,12 0-1298,-4 0 3060,12 0-3060,-16 0 1361,-1 0-1361,0 0 0,8-6 0,-5 4 0,-2-4 0,-10 6 0,-14-5 0,-1 4 0,-4-4 0,-32 5 0,-16 0 0,-9 0 0,-9 0 0,-5 0 0,-4 0-1046,12 0 0,-1-1 0,1 2 1046,-16 5 0,3 0 0,5-5 0,4 1-11,15 3 0,0 1 11,-11 0 0,-2-1 0,-3 2 0,-1 0-651,9 1 0,-1 1 0,2-2 651,-6 0 0,1 0 0,-9 4 0,2-1 0,24-9 0,1 0 0,-4 4 0,1 0 2781,-19 1-2781,16-4 22,9 4-22,2 0 2310,10-4-2310,-14 16 0,2-8 0,-4 4 0,6-2 0,14-10 0,-4 10 0,9-11 0,-9 5 0,3-1 0,-12-4 0,6 4 0,-2-5 0,10 0 0,4 0 0,1 0 0,-1 0 0,0 0 0,5 0 0,1 0 0</inkml:trace>
  <inkml:trace contextRef="#ctx0" brushRef="#br1" timeOffset="-80364.73">30460 13312 8191,'-10'-4'0,"21"-6"4638,38-17-4638,-9 11 0,7-1 0,0 0 0,-3 1 0,0 0 0,1 0 263,11-2 0,2-1 0,-4 2-263,6-1 0,-2 2 0,2 2 0,-2 2 1004,-18 0 1,-3 3-1005,19 1 5712,-101 34-5712,-9 10 0,20-17 0,2-1 0,-3 5 0</inkml:trace>
  <inkml:trace contextRef="#ctx0" brushRef="#br1" timeOffset="-80147.73">30728 13328 8191,'-7'0'0,"57"-10"5063,2-3-5063,-8 1 0,8-2 0,-1-2 0,-8 0 0,-2-3 0,2 2 413,9 1 0,3 0 0,-5 0-413,-1-7 0,-6 4 480,21 7 0,-58 7 0,-1 5 0</inkml:trace>
  <inkml:trace contextRef="#ctx0" brushRef="#br1" timeOffset="-7215.73">8001 6345 24575,'47'5'0,"0"2"0,-10 0 0,-5 5 0,7-11 0,-9 5 0,10 3 0,15-7 0,4 6 0,1-8 0,-5 9 0,-9-7 0,11 7 0,-24-9 0,2 0 0,3 0 0,0 0 0,21 0 0,-3 0 0,-18 0-3392,-3 0 0,1 0 3392,18 0 0,-14 0 0,1 0 0,0 0 0,-1 0 0,-4-5 0,-1 1 0,3 3 0,-1 0 0,18-8 0,-16 9 0,16 0 0,4 0 0,-25 0 0,1 0 6784,31 0-6784,1 0 0,-15 0 0,3 0 0,-17 9 0,17-7 0,5 6 0,-22-7 0,0-2 0,22 1 0,-24 0 0,0 0 0,23 0 0,-18 0 0,2 0 0,7 0 0,2 0 0,13 0 0,1 0 0,-3 0 0,0 0 0,3 0 0,-3 0 0,-14 0 0,-4 0 0,-10 0 0,-2 0 0,22 0 0,-17 0 0,17 0 0,-11 0 0,8 0 0,-20 0 0,-2 0 0,-12 0 0,7 0 0,-13 0 0,-7 0 0,-1 0 0,-9 0 0</inkml:trace>
  <inkml:trace contextRef="#ctx0" brushRef="#br1" timeOffset="-87690.46">10553 10227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59:52.142"/>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A020F0"/>
    </inkml:brush>
  </inkml:definitions>
  <inkml:trace contextRef="#ctx0" brushRef="#br0">18407 9840 24575,'0'-11'0,"-5"0"0,-1 0 0,-26-3 0,2 0 0,-34 4 0,29 7 0,1 0 0,-1 3 0,0 0 0,-2 0 0,1 0 0,-12 0 0,-15 0 0,11 9 0,-7-1 0,28 8 0,1 3 0,-10 5 0,-3 14 0,17-16 0,-3 4 0,15-9 0,-9 7 0,21-12 0,-10 12 0,4 2 0,-6 11 0,7 20 0,1-14 0,6 14 0,0-2 0,0 6 0,0-2 0,4-21 0,0-3 0,-2-1 0,13 11 0,-14-19 0,10 0 0,-5 1 0,5-6 0,4 1 0,1-4 0,5 7 0,0-2 0,0 0 0,-5-12 0,15 19 0,3 1 0,6 4 0,2 0 0,-14-25 0,-3 2 0,-4-10 0,8 10 0,3-4 0,25 8 0,-11-12 0,1 0 0,-13 5 0,0-1 0,11-7 0,-2 0 0,-4 8 0,-3-9 0,-5 0 0,-10 0 0,-5 0 0,-6 0 0,6 0 0,9-6 0,3-2 0,11-13 0,-5-8 0,5-1 0,2-12 0,-2 10 0,1-17 0,-12 10 0,-12 7 0,-1-3 0,-1 2 0,-1-2 0,2-12 0,-1-4 0,4-12 0,-2-1-1210,-9 13 1,0 1 1209,1-5 0,0 3 0,2-12 0,-8-1 0,4 31 0,-2 1 0,-4-28 0,-12 9 0,8 26 0,-18 6 0,14 4 0,-9-1 2419,-1-9-2419,-1 4 0,-8-5 0,-20 6 0,4-7 0,8 16 0,-3 3 0,-1 0 0,0 1 0,-1-2 0,-1 3 0,3 6 0,1 0 0,-18-8 0,8 9 0,-1 0 0,-8 0 0,15 5 0,1 0 0,3-2 0,-13 7 0</inkml:trace>
  <inkml:trace contextRef="#ctx0" brushRef="#br0" timeOffset="11550">19501 10608 24575,'0'10'0,"0"10"0,0-2 0,6 16 0,11 17 0,-5-21 0,3 1 0,16 27 0,2-8 0,3-19 0,-8-8 0,2 0 0,2 0 0,2 0 0,14 6 0,3-3 0,-1-5 0,-1-3 0,-6-6 0,1-2 0,16 2 0,1-3 0,-8-7 0,1-2-224,-7 4 0,3-1 1,0 1 223,0 0 0,0 0 0,-3-1-762,12-1 0,-3-1 762,-1 5 0,-4-1 0,-14-5 0,0 0-233,14 5 1,4 1 232,-9-5 0,3-1 0,3 2 0,-4 2 0,4 3 0,0 0 0,-1-2-948,10-3 1,-1-2 0,1 1 947,1 3 0,1 0 0,-4 1 0,5 1 0,-1 0 0,-6-1 0,2-1 0,1 3 0,2 3 0,0 2 0,3 0 0,-10-3 0,3-1 0,0 1 0,0 0-1156,1 1 1,1 1-1,-1 0 1,-2 0 1155,5 1 0,-3-1 0,0 1 0,1 0 0,-1 0 0,-2-1-3,6-4 1,1 1 2,-3 6 0,4 2 0,1-1 0,-15-8 0,0-1 0,2 0 0,1 2-476,-3 2 1,3 2 0,0 0-1,0 0 1,-3-2 475,2-3 0,-2-2 0,0 0 0,1 2 0,6 1 0,1 2 0,0 0 0,-3-1 276,5 1 1,-2-2 0,2 3-277,-5 3 0,3 2 0,1 0 0,0 0 0,-1-1 0,0-1 0,0 1 0,1 0 0,0 2 0,1 1 0,-1-1 0,-2-1 0,3-1 0,-3-1 0,3 0 0,-7-1 0,4 0 0,-2 0 0,-3 0-43,-2 1 1,-4-1 0,3 1 42,-2-1 0,3 0 0,0 1 0,-2-1 0,9 4 0,-3 0 0,-3 0 0,8 2 0,-5 0 0,-5-2 0,-4 0 2880,10 5-2880,-16-6 0,1 1 0,2 2 0,1 1 0,4 1 0,0 1 0,5 5 0,-4-2 0,0 3 0,2 5 897,-33-7-897,0 2 6169,9 16-6169,-14-14 1857,6 3-1857,-18-17 0,5 4 0,-1-13 0,-4 7 0,10-39 0,5-6 0,9-29 0,2 8 0,-8 18 0,2 0 0,0 2 0,2-2 0,12-16 0,5-1 0,-1 5 0,2 3 0,-5 3 0,1 2 0,10 2 0,1 3 0,-8 7 0,2 0-301,-4 3 0,2 0 1,2 1 300,0 1 0,1 1 0,1 1 0,3-1 0,0-1 0,-1 3 0,11-2 0,0 2 0,-11 3 0,1-1 0,-1 0 0,11-3 0,0 0 0,-9 4 0,1 1 0,2-1 0,8 1 0,2 0 0,-1 0 0,-8 2 0,-2-1 0,3 1 0,9-1 0,2 1 0,-2-1 0,-14 3 0,-2 0 0,1 0 0,5-1 0,0 1 0,-3 0-729,6-3 0,-3 2 729,2 4 0,-2 0 0,-15-4 0,0 0 0,11 10 0,2 0 0,-2-10 0,1 1 0,-4 8 0,2 3 0,-3-3 0,1-8 0,0 0 0,16 9 0,0 0 0,-17-9 0,-1 0 0,12 8 0,2 1 0,-2-3 0,2-1 0,3-1 0,-1 2-169,-13 2 1,-3 1 168,7-3 0,-3-2 0,19-5 715,-26 10 1,2-1-716,4-7 0,1-2 0,2 5 0,-2 1 0,-7-2 0,-2 1 0,25-2 0,-25-1 0,17 7 0,-17-6 0,1-1 0,-4 8 0,1 0 0,11-8 0,-3 1 0,7 6 0,4-7 0,-17 1 1266,17 6-1266,-3-13 0,-15 14 0,0 0 0,24-13 0,-11 12 0,-4-13 0,-14 7 0,9 1 0,-4 1 0,-7 6 0,-9-5 0,-1 4 0,5-4 0,7-1 0,4-2 0,4-12 0,-12 5 0,2-9 0,-9 6 0,-4-4 0,10-3 0,-8 12 0,0-9 0,-1 19 0,-7-15 0,6 11 0,-7-17 0,-5 15 0,-5-5 0</inkml:trace>
  <inkml:trace contextRef="#ctx0" brushRef="#br0" timeOffset="14085">18325 8481 24575,'0'11'0,"-5"-1"0,4 5 0,-10 2 0,9 11 0,-14 10 0,14 18 0,-8-23 0,10 0 0</inkml:trace>
  <inkml:trace contextRef="#ctx0" brushRef="#br0" timeOffset="14266">18256 8959 8191,'-7'15'0,"6"2"5063,-5 12-5063,6-1 2818,0 3-2818,0-10 429,6 4 1,-5-17 0,5 6 0</inkml:trace>
  <inkml:trace contextRef="#ctx0" brushRef="#br0" timeOffset="14451">18222 9482 24575,'-6'11'0,"2"0"0,4-1 0,0 6 0,0 9 0,0 8 0,0-11 0,0-3 0</inkml:trace>
  <inkml:trace contextRef="#ctx0" brushRef="#br0" timeOffset="14603">18212 9785 10363,'-6'24'0,"1"-6"5062,5 37-5062,0-3 0,0-11 0,0 2 0,0-8 0,0-1 494,0 4 0,0-3 1,0-4-1,0-6 0</inkml:trace>
  <inkml:trace contextRef="#ctx0" brushRef="#br0" timeOffset="14918">18242 10560 24575,'-16'40'0,"8"16"0,-7-4 0,14 6 0,-6-18 0,7-10 0,5-14 0,-4 8 0,10 3 0,-9 17 0,10 7 0,-11-1 0,6-3 0,-7-9 0,0 17 0,-4-22 0,-1 2 0,0 8 0,-1 0 0,1-8 0,0-1 0,0 3 0,1-3 0,4 6 0,0-11 0,0-12 0</inkml:trace>
  <inkml:trace contextRef="#ctx0" brushRef="#br0" timeOffset="39850">10323 10084 8191,'-6'39'0,"4"-8"5063,-4 23-5063,6 6 0,0-5 0,0-1 0,0 5 0,0 6 0</inkml:trace>
  <inkml:trace contextRef="#ctx0" brushRef="#br0" timeOffset="74102">3794 11002 8191,'-5'-6'0,"4"6"5063,-4 43-5063,5 14 0,0-17 0,0-1 0,6 18 2818,8-6-2818,7-23 0,12 3 0,-8-9 1719,4-14-1719,-8-2 6784,8-6-6784,3 0 0,17 0 0,2 0 0,-14 0 0,0 0 0,25 0-344,-25 0 0,-1 0 344,20-10 0,0 3 0,8-1 0,-13 0 0,2-1 0,4 0-1159,0 2 1,3-1 0,2 1 0,-2 1 1158,-10 2 0,0 0 0,-1 1 0,2-1 0,8-3 0,3 0 0,-1 1 0,-2 1-762,4 3 0,-1 2 1,1-1 761,-7-2 0,1-1 0,1 1 0,0 0 0,-1 3 0,1 0 0,-1 0 0,-2 0 0,5 0 0,-2 0 0,2 0 0,-7 0 0,2 0 0,1 0 0,-3 0-442,8 0 0,-3 0 0,3 0 442,-7 0 0,1 0 0,0 0 0,0 0 0,-1 3 0,-1-1 0,0 2 0,-4 0 0,2 0 0,-4 1 0,0 0 0,0-1 0,1 0 0,-5 2 0,-1 8 0,0 1 24,-1-7 1,5-2 0,-1 2-25,-1 3 0,0 2 0,2 1 0,9 0 0,1 1 0,-1-1 677,-10-3 0,-2 0 0,-1 0-677,14 7 0,-4 0 0,-11-6 0,0 1 1122,11 6 0,2 3-1122,-1 2 0,1 1 0,-12-5 0,2 0 0,-1 0 0,15 9 0,-4-2 571,-14-8 0,-3 0-571,-2-1 0,-4-1 0,11 10 239,-10-4 1,1 3-240,-2-2 0,0 2 0,6 4 0,0 2 705,-10-5 1,0 0-706,-2-2 0,-1 0 0,10 20 107,-10-15 0,-1 2-107,0 0 0,-1 2 384,1 5 0,0 2-384,0-1 0,-2-1 0,1 13 0,7-3 0,-25-32 569,14 6-569,-16-25 0,4 4 0,0-31 0,2 1 0,-1-4 0,5 2 0,-10 14 0,13-5 0,-3 2 0,8-3 0,1-1 0,12 7 0,-10 1 0,6 9 0,-23-4 0,-3 9 0,-8-4 0</inkml:trace>
  <inkml:trace contextRef="#ctx0" brushRef="#br0" timeOffset="75966">9235 12407 24575,'4'6'0,"7"-1"0,0-5 0,9-6 0,-4-2 0,6-8 0,-5 7 0,10-15 0,0 8 0,27-20 0,-11 11 0,-3 2 0,3-3 0,-7 4 0,1-2 0,14-9 0,4-1 0,-15 12 0,1 0 0,0 1-353,0 1 0,0 1 0,1 1 353,9-2 0,1 2 0,-2 1 0,8-6 0,1 2 0,-3 3 0,3 2 0,-1-1 0,-12 1 0,-2 1 0,2 0 0,16-2 0,4 1 0,-4 2-946,2 0 1,-2 1 945,1-3 0,-4 3 0,-18 12 0,0 0-148,19-10 0,4-1 148,-18 7 0,1 1 0,3-1 0,10-4 0,2 0 0,-1 0-817,-10 4 0,-1 0 0,-1 1 817,2 0 0,0 0 0,-3 0 0,8-2 0,0 0-178,-3 5 0,3 1 0,1-2 178,-1-5 0,0-3 0,2 2 0,-8 6 0,1 3 0,1-1 0,-1-2 0,-1-3 0,1-2 0,-1 0 0,-2 3 0,4 2 0,-3 2 0,0-1 0,-3-3 0,-1-1 0,-2 2 0,7 3 0,0 0 0,15-6 0,2 0 0,-20 5 0,0 1 0,2-2 0,10-1 0,3-2 0,0 2 0,2 2 0,1 2 0,-3-1 0,-11-4 0,-1-1 0,2 2 0,14 1 0,3 2 0,-6-1 0,-1-6 0,-2 1 0,-11 5 0,2 2 0,-1-1 0,-2 1 0,-2-1 0,1-1 0,-3-2 0,1-2 0,0 2 0,2 2 0,0 1 0,0-2 0,17-10 0,-4 1 0,-18 9 0,-1 1 605,19-10 1,3-2-606,-6 6 0,2 1 0,-8-2 0,1-1 0,0 0 0,-4 1 0,-1 0 0,-2 0-701,8-5 0,-2 2 701,-4 5 0,-5-1 0,6-12 2331,15 8-2331,-8-12 0,-16 9 0,1 1 0,16-3 0,-25 0 0,-1 2 0,8 10 1541,16-24-1541,0 12 0,-20-1 0,-1-3 0,0 4 0,-2-1 0,22-16 189,-21 15 0,0 2-189,12-9 2172,8-6-2172,-21 11 0,-6-9 0,6-2 0,-18-1 0,6-1 0,-19 17 0,-17 5 0,13 6 0,-14 5 0</inkml:trace>
  <inkml:trace contextRef="#ctx0" brushRef="#br0" timeOffset="77748">10298 5552 24575,'-28'0'0,"-20"8"0,-14 9 0,23-6 0,0-1 0,-15 7 0,-1-2 0,36-14 0,-5 5 0,18-1 0,1 10 0,5 27 0,0-2 0,-10 23 0,8-15 0,-7-8 0,-1 1 0,8 10 0,-6 7 0,12-43 0,2-10 0,26-14 0,17-8 0,12 5 0,-4-3 0,-21 24 0,-21 2 0,-2 10 0,-12 8 0,-3 19 0,-28 11 0,7-23 0,-2-2 0,-2-5 0,-2-4 0,-7-3 0,0-4 0,-14 12 0,1-18 0,18-9 0,20-10 0,5-12 0,14-5 0,-6 10 0,7-3 0</inkml:trace>
  <inkml:trace contextRef="#ctx0" brushRef="#br0" timeOffset="78050">10270 5933 24575,'0'58'0,"0"-18"0,22 2 0,18-30 0,-4-15 0,3-6 0,21-17 0,-28 6 0,-7-7 0,-15-10 0,-12-1 0,-28-15 0,13 22 0,-2 5 0,-41 2 0,32 24 0,4 0 0,18 5 0,1-4 0,5 4 0</inkml:trace>
  <inkml:trace contextRef="#ctx0" brushRef="#br0" timeOffset="78233">10867 5382 24575,'-6'-11'0,"-3"0"0,3 5 0,0 1 0,1 5 0</inkml:trace>
  <inkml:trace contextRef="#ctx0" brushRef="#br0" timeOffset="78450">11128 5199 24575,'4'38'0,"0"-1"0,-1 4 0,0 3 0,-3 5 0,-7 8 0,-4 7 0,-2 2 0,3 0-1768,5-12 1,1 0 0,1 1 0,-2-1 0,-1-2 1767,-7 7 0,-2-2 0,0-1 0,4-4 0,4 5 0,2-2 0,1-13 602,-6-6 1,10-9 0,0-22 0</inkml:trace>
  <inkml:trace contextRef="#ctx0" brushRef="#br0" timeOffset="78636">11502 6045 24575,'-11'8'0,"2"-2"0</inkml:trace>
  <inkml:trace contextRef="#ctx0" brushRef="#br0" timeOffset="80232">25039 5398 24575,'-55'28'0,"-5"1"0,1 1 0,25-16 0,3 0 0,2 5 0,-4-8 0,26 3 0,2-8 0,5 5 0,0 4 0,0 1 0,0 14 0,-6-3 0,4 0 0,-4-8 0,11-13 0,5-1 0,16-5 0,21-8 0,11 6 0,-7 4 0,-18 19 0,-24 12 0,-33 27 0,12-23 0,-22 11 0,20-31 0,-1-7 0,-2 4 0,4-12 0,-8 8 0,9-10 0,2-42 0,5 31 0,5-31 0</inkml:trace>
  <inkml:trace contextRef="#ctx0" brushRef="#br0" timeOffset="80516">25203 5533 24575,'0'15'0,"0"2"0,0 4 0,10-4 0,2-7 0,17-23 0,-15 0 0,4-16 0,-18 8 0,-15-6 0,-3 10 0,-10 0 0,7 12 0,10 10 0,7-4 0,4 4 0</inkml:trace>
  <inkml:trace contextRef="#ctx0" brushRef="#br0" timeOffset="80699">25571 5160 8191,'0'-11'0,"0"2"0</inkml:trace>
  <inkml:trace contextRef="#ctx0" brushRef="#br0" timeOffset="80917">25998 5070 24575,'4'36'0,"-1"0"0,-8 6 0,-5 5 0,-1 2 0,-3 12 0,-2 3 0,0 1-1810,3-13 0,0 1 1,0 0-1,-1-3 1810,-5 8 0,1-3 0,3-3 0,7 6 0,2-9 518,-5-5 0,11-16 0,0-24 0</inkml:trace>
  <inkml:trace contextRef="#ctx0" brushRef="#br0" timeOffset="81085">26235 5839 24575,'-11'0'0,"2"0"0</inkml:trace>
  <inkml:trace contextRef="#ctx0" brushRef="#br1" timeOffset="87984">9938 10000 24575,'17'6'0,"-7"-1"0,-5-5 0</inkml:trace>
  <inkml:trace contextRef="#ctx0" brushRef="#br1" timeOffset="94798">10396 9041 24575,'0'15'0,"0"-3"0,0 26 0,0-9 0,0 3 0,0-13 0</inkml:trace>
  <inkml:trace contextRef="#ctx0" brushRef="#br1" timeOffset="95249">10396 9248 8191,'-4'16'0,"2"-1"5063,-2 5-5063,4-7 2818,0 11-2818,0-8 1719,0 14-1719,0-7 6784,0 3-6784,0-2 0,0 6 0,-5-1 0,-1 5 0,-6-8 0,5-4 0,-5 3 0,10-4 0,-4 8 0,6 3 0,0 0 0,5-6 0,-4-6-6784,4-4 6784,-5 0 0,0 0 0,0-1 0,0 2 0,-5 0 0,4-2 0,-4-4 6784,5 5-6784,0 0 0,0-4 0,0-2 0</inkml:trace>
  <inkml:trace contextRef="#ctx0" brushRef="#br1" timeOffset="95485">10350 10227 24575,'-11'21'0,"5"0"0,1 6 0,5-5 0,0 5 0,0-6 0,-5 1 0,4-11 0,-4-1 0</inkml:trace>
  <inkml:trace contextRef="#ctx0" brushRef="#br1" timeOffset="95667">10317 10452 8191,'0'16'0,"0"0"5063,0 15-5063,0 1 2818,0 10-2818,0-6 1719,0 0-1719,0-9 0,0-10 0,0-8 0</inkml:trace>
  <inkml:trace contextRef="#ctx0" brushRef="#br1" timeOffset="96333">10307 10798 8191,'-6'15'0,"1"2"5063,9 4-5063,-2 5 2818,2-8-2818,-4 2 1719,0-9-1719,0 4 6784,-4 2-6784,2 4 0,-2-4 0,-3 8 0,6-3 0,-5 5 0,1-1 0,4-5 0,-4-4 0,5 3 0,0-3 0,-5 9 0,4-4 0,-4-1 0,5 0 0,0 0 0,0 6 0,-6 8 0,4 2 0,-10-5 0,11-3 0,-5-8 0,-1 8 0,1 4 0,-1-6 0,-3 3 0,9-18 0,-9 8 0,4-3 0,0 13 0,1 10 0,5-6 0,-4 4 0,2-13 0,-2-2 0,4 3 0,0-10 0,0 0 0,0-6 0,0 6 0,0-9 0,0 2 0</inkml:trace>
  <inkml:trace contextRef="#ctx0" brushRef="#br1" timeOffset="96650">10178 12283 24575,'-5'21'0,"4"0"0,-4-4 0,5-2 0,0-4 0,0 4 0,-4 2 0,2 0 0,-2-2 0,4 6 0,0 1 0,0 0 0,0-7 0,0-10 0</inkml:trace>
  <inkml:trace contextRef="#ctx0" brushRef="#br1" timeOffset="105483">6226 9175 24575,'5'-6'0,"-4"-3"0,9 3 0,8 0 0,-5-4 0,10 9 0,-7-4 0,-4 14 0,8 8 0,-13 5 0,2 13 0,-9-5 0,-9 33 0,-6-13 0,-7 11 0,-3-31 0,11-10 0,-4-14 0,10-2 0,3-4 0,11 0 0,10 5 0,6 6 0,11 0 0,-18 0 0,6-7 0</inkml:trace>
  <inkml:trace contextRef="#ctx0" brushRef="#br1" timeOffset="105752">6517 9241 24575,'-12'10'0,"9"11"0,11 11 0,12 8 0,-4-8 0,-2-3 0,-8-9 0,-6 1 0,-6 0 0,0-9 0,-2-3 0,3-9 0</inkml:trace>
  <inkml:trace contextRef="#ctx0" brushRef="#br1" timeOffset="105901">6661 9246 24575,'21'-27'0,"0"1"0,2 0 0,2 2 0,21-13 0,-8 6 0,-23 22 0,-10 0 0</inkml:trace>
  <inkml:trace contextRef="#ctx0" brushRef="#br1" timeOffset="106332">7018 8947 8191,'0'7'0,"0"10"4894,0 44-4894,0-8 0,0-14 0,0 3 0,-5 7 0,-1 0 0,5-12 0,-1 0 0,-8 13 0,-1-3 0,9 1 709,-8 7 1,10-31 0,0 2 0</inkml:trace>
  <inkml:trace contextRef="#ctx0" brushRef="#br1" timeOffset="106532">7340 9352 24575,'-6'-6'0,"1"2"0</inkml:trace>
  <inkml:trace contextRef="#ctx0" brushRef="#br1" timeOffset="106701">7383 9352 24575,'0'0'0</inkml:trace>
  <inkml:trace contextRef="#ctx0" brushRef="#br1" timeOffset="108617">4050 10790 24575,'4'15'0,"2"2"0,9 10 0,8-4 0,-1 0 0,5-13 0,-10-1 0,8-7 0,1 2 0,18-4 0,15-8 0,-7 6 0,3-7 0,-17 9 0,25-10 0,-22 9 0,3 0 0,8-4 0,2 0 0,-6 1 0,2 0 0,-3 2 0,5 4 0,-2 2 0,6-6 0,-3 5 0,-18 8 0,-3 3 0,2 0 0,-1 1 0,18 12 0,-8-7 0,2-1 0,-9-3 0,-1 0 0,5 2 0,-1 1 0,-8-2 0,-3 0 0,13 13 0,-10-1 0,4 2 0,-13-6 0,5 8 0,-5 3 0,-2-3 0,-6 1 0,-9-13 0,-5-4 0,4-7 0,11-22 0,19-7 0,20-19 0,-3 10-333,-19 13 1,-1 1 332,25 3 0,-13-2 0,5 0 0,-4 7 0,4 3 0,-3-3 0,8-9 0,-1 1 0,-5 8 0,3 2 0,-8 0 0,10-6 0,-12 10 0,0 0 0,20 0 0,-20 0 0,4 0 0,3 5 0,0 0 0,-8-3 0,1-1 0,16 4 0,2 0 0,-7-5 0,2 0-958,-7 0 0,2 0 0,-2 0 958,12 0 0,-2 0 0,-1 1 0,-4-2-388,-13-5 1,-2 1 387,1 4 0,0-1 0,2-8 0,3-3 0,11 4 0,2-1 0,6-5 0,1-2 0,-16 5 0,1 0 0,-1-1 0,-1 1 0,-1 1 0,-3-1 0,4-3 0,-3 1 0,-5 1 0,-3 1 0,4 1 0,13-19 0,2 10 0,-15 0 0,-2 0 0,12 1 3376,5-2-3376,-30 10 938,3-2-938,-8-2 0,2 4 0,-8 5 0,3-4 0,-9 0 0,-1 2 0,-5-1 0</inkml:trace>
  <inkml:trace contextRef="#ctx0" brushRef="#br1" timeOffset="110449">13370 8907 24575,'32'-11'0,"-7"2"0,4 9 0,-8 0 0,-5 9 0,3 4 0,-12 9 0,2 0 0,-15-1 0,-8 8 0,-7 3 0,1 0 0,6-2 0,5-13 0,8-1 0,1-6 0,10-4 0,11-1 0,0-5 0,5 0 0,-6-6 0,-4 5 0,-5-6 0,-7 7 0</inkml:trace>
  <inkml:trace contextRef="#ctx0" brushRef="#br1" timeOffset="110717">13704 8927 8191,'-5'-6'0,"4"6"5063,-4 11-5063,5 14 2818,9 23-2818,1 5 0,1-4 1719,-2-11-1719,-9-21 1696,-5-2 0,4-9 0,-4-1 0</inkml:trace>
  <inkml:trace contextRef="#ctx0" brushRef="#br1" timeOffset="110883">13804 8886 8191,'6'-15'0,"0"3"5063,19-11-5063,-1 9 2818,8-9-2818,-10 10 0,-10 3 0,-8 5 0</inkml:trace>
  <inkml:trace contextRef="#ctx0" brushRef="#br1" timeOffset="111082">14071 8676 8191,'0'-11'0,"0"2"0</inkml:trace>
  <inkml:trace contextRef="#ctx0" brushRef="#br1" timeOffset="111333">14251 8884 10416,'0'20'0,"0"7"5057,-6 0-5057,-4 20 2463,-14 10-2463,4 6 1424,-4-1-1424,14-23 0,4-23 0,6-7 0</inkml:trace>
  <inkml:trace contextRef="#ctx0" brushRef="#br1" timeOffset="111500">14354 9158 24575,'0'0'0</inkml:trace>
  <inkml:trace contextRef="#ctx0" brushRef="#br1" timeOffset="113648">11504 10789 24575,'0'10'0,"0"13"0,0 0 0,0 16 0,6-2 0,-5-5 0,19-1 0,-7-10 0,17 3 0,2 1 0,23 4 0,-3-14 0,0 0 0,5-4 0,-9-8 0,3-3 0,-4 3 0,3 2 0,-2-2-780,6-3 0,-2 0 780,3 0 0,-3 0 0,-15 0 0,-1 0 0,13 0 0,1 0 0,-3 0 0,3 0 0,-7 0 0,4 0 0,-2 0 0,12 1 0,2-2 0,-2-5 0,3-2 0,-1 0 0,-12 3 0,-1-1 0,0 1 0,9-3 0,2-1 0,-4 1 0,5-3 0,-5 3-224,-9 6 0,-4 1 224,17-7 0,-11 8 0,1 0 1522,11 0-1522,-24 0 0,0 0 0,26 0 0,-13 6 0,-19-5 486,-2 10-486,-9-9 0,3 7 0,-9-3 0,4 5 0,1-5 0,-5 3 0,3-7 0,-4 17 0,7-5 0,4 13 0,3 3 0,-5-7 0,7 20 0,-10-15 0,3 7 0,-12-9 0,2-9 0,-7 2 0,2-7 0,1-1 0,2-16 0,9-7 0,-2-4 0,15-1 0,-7-2 0,16 9 0,9-15 0,11 13 0,-26 0 0,-1-1 0,26 2 0,-11 1 0,-7 10 0,7-10 0,-11 9 0,3 0 0,4-4 0,3 0 0,11-1 0,0 2 0,-12 3 0,-1-1-283,-2-3 0,-2 0 283,17 5 0,-17 1 0,3-2 0,4-4 0,3-1 0,15 5 0,2 0-702,-12-4 0,-2-1 702,-3 1 0,1 0-31,11-1 1,-1-2 30,-13-2 0,1-2 0,4 3 0,3 1 0,-1 0-1164,5-3 1,-3 0 1163,-4 4 0,-1 0 0,10-5 0,-1-2-52,-14 5 0,-1-1 52,13-7 0,-1-1 0,-9 4 0,-3 1 0,-12 1 0,-2 0 0,16-4 1214,-22 9-1214,-8-9 58,7-3-58,4-12 0,0-4 0,0 7 3056,-20 4-3056,1 6 134,-9 2-134,0 1 0,0 9 0,0 1 0</inkml:trace>
  <inkml:trace contextRef="#ctx0" brushRef="#br2" timeOffset="128647">26202 9149 24575,'0'3'0,"0"8"0,-6 20 0,4 5 0,-4 20 0,6-30 0,0 8 0</inkml:trace>
  <inkml:trace contextRef="#ctx0" brushRef="#br2" timeOffset="128882">26218 9595 24575,'0'15'0,"0"-3"0,0 12 0,0-2 0,0 0 0,0-7 0,0-10 0</inkml:trace>
  <inkml:trace contextRef="#ctx0" brushRef="#br2" timeOffset="128984">26218 9826 8191,'0'30'0,"0"-17"0,0 6 0</inkml:trace>
  <inkml:trace contextRef="#ctx0" brushRef="#br2" timeOffset="129651">26253 10181 24575,'0'31'0,"0"-2"0,0 1 0,0-6 0,0 5 0,0-8 0,0 8 0,0 3 0,0 17 0,0-7 0,0 5 0,-8-9 0,6 25 0,-13-17 0,14 14 0,-10-29 0,9-9 0,-7-2 0,8-3 0,-4 4 0,5 1 0,0-6 0,0 5 0,0-5 0,0 6 0,-5-1 0,4-4 0,-9-1 0,9-1 0,-4 10 0,5 7 0,0 4 0,0 4 0,0-3 0,0-5 0,0 6 0,0 2 0,0 11 0,-6-9 0,4-5 0,-4-25 0,6-3 0</inkml:trace>
  <inkml:trace contextRef="#ctx0" brushRef="#br2" timeOffset="129868">26252 11810 8191,'0'20'0,"6"6"5063,-4 6-5063,4-5 2818,-6-3-2818,0-7 429,0 4 1,0-10 0,0-2 0</inkml:trace>
  <inkml:trace contextRef="#ctx0" brushRef="#br2" timeOffset="137980">22242 9217 8191,'-6'-5'0,"1"-1"5063,5-9-5063,0-10 2818,10 7-2818,2 0 1719,22 26-1719,-5 21 6784,-3 15-6784,-17-1 0,-4 4 0,-2 5 0,-6 1 0,-7 6 0,-3-2 0,8-12 0,-2-5 0,-23 9 0,18-34 0,-4-9 0,0-2 0,4-13 0,3 1 0,14-2 0,22 5 0,2 11 0,11-5 0,-10 5 0,-10 1 0,1-6 0,-5 5 0,-5-6 0,-6 0 0</inkml:trace>
  <inkml:trace contextRef="#ctx0" brushRef="#br2" timeOffset="138265">22572 9321 24575,'0'30'0,"9"24"0,6-24 0,9 29 0,-8-23 0,-3 5 0,-13-15 0,-6-2 0,-5-17 0,3 3 0,-1-10 0</inkml:trace>
  <inkml:trace contextRef="#ctx0" brushRef="#br2" timeOffset="138415">22747 9221 24575,'21'-39'0,"1"0"0,0 5 0,-1 6 0,7 3 0,1 8 0,-22 15 0,2-2 0</inkml:trace>
  <inkml:trace contextRef="#ctx0" brushRef="#br2" timeOffset="138648">23098 9043 24575,'6'3'0,"-5"-5"0,5 11 0</inkml:trace>
  <inkml:trace contextRef="#ctx0" brushRef="#br2" timeOffset="139014">23289 9026 24575,'-9'28'0,"7"3"0,-10 5 0,-6 10 0,2-1 0,0 13 0,-1 1-1419,0-7 1,-3 2 0,3-3 1418,3 6 0,2-7 0,-14 9 1107,23-20-1107,-12-12 184,10-12 1,4-9 0,-4-2-1</inkml:trace>
  <inkml:trace contextRef="#ctx0" brushRef="#br2" timeOffset="139215">23276 9623 24575,'0'0'0</inkml:trace>
  <inkml:trace contextRef="#ctx0" brushRef="#br2" timeOffset="140780">19957 10985 8191,'-6'5'0,"1"22"4102,15 26-4102,3 9 1279,-3-25 0,2-1-1279,9 12 1879,10 3-1879,8-23 3129,-10-7 1,4-3-3130,7-10 0,5-7 0,1-2 0,5-4 0,0-1 0,-5 1 0,-1 0 0,3-3 32,14-6 1,2-4 0,-2 3-33,-8 5 0,-2 1 0,-1 1-486,-5 1 0,-2 0 0,-1 1 486,17-1 0,-4 3 0,-15 4 0,0 0-141,11 0 0,2 0 141,2 0 0,2 0 0,-10 0 0,2-1 0,0 2 0,-3 2 0,-1 0 0,0 1 0,20 2 0,-3 1 0,-14-3 0,-3 4 0,8 8 0,-2 3 0,-8-5 0,-1 3 0,12 17 0,-1 4 0,-11-8 0,-2 3 0,6 15 0,-5 0 889,-5 5-889,-13-24 0,-5-3 2009,-12-6-2009,-2-32 0,-5-22 0,15-13 165,0 13 0,6 1-165,10 3 0,6 3 0,19 3 0,5 2-1146,-14 5 1,2-1 0,0 3 1145,-2 4 0,1 3 0,-1 0 0,1 1 0,1 0 0,-3 0-332,8-5 1,1 0 331,-5 6 0,4 2 0,0-2 0,2-3 0,0-3 0,3 0-327,-8 2 1,2 0-1,1 0 1,-1-1 326,13-4 0,-1-1 0,-3 0 0,-13 3 0,-3 0 0,-1-1 0,-1-2 0,0-1 0,-5 0 0,-1-2 0,-4 0 0,1-1 0,-4-2 3039,8-15-3039,-19 22 733,-13-4-733,-2 13 1633,-5-4-1633,-5 4 0,-5-5 0,3 9 0,-2-4 0</inkml:trace>
  <inkml:trace contextRef="#ctx0" brushRef="#br2" timeOffset="142617">29386 8765 8191,'-6'-4'0,"-3"2"5063,8-12-5063,-4 3 2818,5-10-2818,4 10 1719,9-7-1719,8 15 6784,8 9-6784,-2 32 0,-2 20 0,-14 1 0,-11-3 0,-11-18 0,-14 9 0,3-19 0,-6 9 0,7-30 0,17 2 0,6-4 0,28 2 0,2-1 0,-9 0 0,-5-6 0</inkml:trace>
  <inkml:trace contextRef="#ctx0" brushRef="#br2" timeOffset="142865">29657 8849 24575,'0'27'0,"0"7"0,5-15 0,-4 10 0,4-17 0,-5 8 0,-9-7 0,2-3 0,-4-3 0,6-7 0</inkml:trace>
  <inkml:trace contextRef="#ctx0" brushRef="#br2" timeOffset="143014">29794 8689 24575,'29'-45'0,"6"-3"0,11 12 0,-14 8 0,-5 3 0,-21 19 0,-1 1 0</inkml:trace>
  <inkml:trace contextRef="#ctx0" brushRef="#br2" timeOffset="143465">30337 8282 24575,'6'11'0,"3"4"0,-8 1 0,4 0 0,-5 9 0,0-8 0,0 9 0,-6 3 0,-4 3 0,2 15 0,-17 9 0,14-5 0,0 4 0,-6-1 0,-2 1-806,3 11 1,3-2 805,3-20 0,3-3 0,-2 14 0,4-31 0,4-14 0,-4-5 0</inkml:trace>
  <inkml:trace contextRef="#ctx0" brushRef="#br2" timeOffset="143615">30317 9009 24575,'0'0'0</inkml:trace>
  <inkml:trace contextRef="#ctx0" brushRef="#br2" timeOffset="143799">30518 8973 24575,'-15'0'0,"8"0"0,-3 0 0</inkml:trace>
  <inkml:trace contextRef="#ctx0" brushRef="#br2" timeOffset="145364">27801 11046 24575,'-6'25'0,"1"-2"0,11 18 0,-4-18 0,13 2 0,-8-14 0,8 2 0,16 7 0,-6-6 0,12 2 0,13-11 0,-14-12 0,3-1 0,19 1 0,6-1-1013,-13-1 0,3-2 1,-2 2 1012,-6 3 0,-1 2 0,-1 0 0,20-3 0,-4 2 0,-19 5 0,0 0-186,11 0 1,2 0 185,2 0 0,3 0 0,-9-1 0,4 1 0,-3 1-728,8 7 1,-2 0 727,2-7 0,-4 3 0,-18 11 0,0 2-103,15-10 0,2 1 103,-4 16 0,2 3 0,-10-13 0,3-3 0,-4 3 1019,1 8 0,-3 1-1019,-2-5 0,0 1 189,5 8 1,-2 3-190,-10-5 0,0 1 830,9 5 0,-2-1-830,-5 7 0,-12-19 262,-2 7-262,-1-15 731,-1 4-731,4-25 0,6-10 0,25-22 0,-20 19 0,0 0 0,-1 3 0,-1 0 0,1 2 0,-2 4 0,11 4 0,-5 0 0,3-1 0,-3 5 0,3 0 0,14-7 0,0 1-402,-12 6 0,-1 1 402,3 1 0,-1 0 0,26-6 0,-4 10 0,6 0-2173,-23-6 1,0-2-1,1 2 2173,2 5 0,0 3 0,-1-3 0,20-9 0,-4-1-848,-15 5 0,-3 1 848,-6 0 0,0-2-161,2-5 0,-1 1 161,15 8 226,-14-19 0,2-5-226,-1 6 0,1-2 0,-9-3 0,1-2 0,-1-1 0,13-11 0,-4 2 2871,-11 8 0,-3 2-2871,-4 2 0,-3 4 2565,2-5-2565,-11 2 576,-4 3-576,-9 6 5,0-3-5,-6 4 0,-28-23 0,20 23 0,-19-12 0</inkml:trace>
  <inkml:trace contextRef="#ctx0" brushRef="#br2" timeOffset="167048">10220 12965 24575,'-4'-11'0,"-2"0"0,-10 1 0,0 4 0,-9 1 0,3 5 0,-11 17 0,19-3 0,-15 18 0,25-2 0,-17 29 0,14-23 0,2 5 0,-1 18 0,1 1-515,-2-13 1,4-3 514,10 5 0,1-6 0,-4-4 0,29 5 0,-13-14 0,21 1 0,-3-14 0,-10-16 0,-4-7 1029,-12-9-1029,0-18 0,11-28 0,-18 11 0,-1-3 0,5 7 0,-3-2 0,-7-11 0,-8 3 0,-4 21 0,-2 3 0,-11-26 0,-12 27 0,21 15 0,1 10 0,10 10 0,1-1 0,5 6 0</inkml:trace>
  <inkml:trace contextRef="#ctx0" brushRef="#br2" timeOffset="167464">10039 13402 24575,'33'-29'0,"2"13"0,1 3 0,1 33 0,-11 2 0,2 35 0,-17-13 0,0 2 0,3 0 0,1-1 0,-5 2 0,0-4 0,12 7 0,-15-30 0,2-14 0,1-18 0,-3 7 0,1-12 0</inkml:trace>
  <inkml:trace contextRef="#ctx0" brushRef="#br2" timeOffset="168138">10412 13348 24575,'0'49'0,"0"-1"0,0-10 0,15 12 0,-5-12 0,15-1 0,-7-21 0,11-27 0,0-22 0,-7-16 0,-3 19 0,-13 14 0,14 29 0,-7 3 0,12-8 0,-9-4 0,17-16 0,0-4 0,5-18 0,-17-1 0,-8 7 0,-22 3 0,-3 18 0,-13 23 0,12-6 0,-5 18 0,16-17 0,-2-1 0,8 5 0,7-8 0,14 3 0,3-17 0,0 15 0,-6-3 0,-15 16 0,4-5 0,-10-6 0,4-5 0</inkml:trace>
  <inkml:trace contextRef="#ctx0" brushRef="#br2" timeOffset="168430">10946 13397 24575,'14'30'0,"-7"-7"0,0 11 0,-7-16 0,0 6 0,0-21 0,6-5 0,-5-22 0,15-14 0,-8 5 0,1-2 0,5 1 0,-1 2 0,5-20 0,-5 22 0</inkml:trace>
  <inkml:trace contextRef="#ctx0" brushRef="#br2" timeOffset="168731">11208 12969 24575,'14'59'0,"-4"-13"0,-1 5 0,-3 12 0,-1 0 0,2-3 0,-2-4 0,-5-12 0,0-7 0,0-4 0,0-18 0,0-4 0,0-5 0,0-1 0</inkml:trace>
  <inkml:trace contextRef="#ctx0" brushRef="#br2" timeOffset="168951">11213 13382 24575,'4'-6'0,"10"-11"0,11 13 0,14-21 0,2 22 0,-4 4 0,-10 11 0,-9 23 0,-10-3 0,-2 4 0,-6-9 0,0-12 0,0-10 0</inkml:trace>
  <inkml:trace contextRef="#ctx0" brushRef="#br2" timeOffset="169414">11405 13122 24575,'-11'-6'0,"5"1"0,2 5 0</inkml:trace>
  <inkml:trace contextRef="#ctx0" brushRef="#br2" timeOffset="169647">11520 12971 24575,'0'43'0,"0"-1"0,0-2 0,0 3 0,0 4 0,0 4 0,0-2 0,0 2 0,0-1 0,3 18 0,0-6 0,-1-7 0,4-39 0,-6-7 0</inkml:trace>
  <inkml:trace contextRef="#ctx0" brushRef="#br2" timeOffset="169980">11721 13472 24575,'19'-22'0,"-7"2"0,-3 4 0,-8 4 0,-18 2 0,-10 18 0,-4 8 0,0 5 0,-10 26 0,21-15 0,3 2 0,-3 22 0,17 9 0,12-10 0,22-10 0,19-11 0,-10-27 0,2-6 0,19 0 0,-6-3 0,-32-7 0</inkml:trace>
  <inkml:trace contextRef="#ctx0" brushRef="#br2" timeOffset="170534">10333 14782 24575,'-31'-6'0,"-1"23"0,10 30 0,13-16 0,3 3-1353,-1 11 0,4 1 1353,1-1 0,4 2 0,6 12 0,5 0 195,-2-15 0,5-4-195,16 4 0,5-8 0,13-15 276,-10-19 1,0-11-277,-11-11 0,-3-9 0,3-18 0,-6-8 0,-13 11 0,-6-3 0,-2 2-491,-3-15 1,-6 3 490,-6 6 0,-7 9 0,-15 14 1302,1 7-1302,-4 19 368,-18 10-368,3 29 0,27-8 0,3 1 0,-7 11 0,21-7 0</inkml:trace>
  <inkml:trace contextRef="#ctx0" brushRef="#br2" timeOffset="170731">10277 15177 24575,'21'12'0,"13"14"0,-7 3 0,-5-5 0,1 4 0,-2 3 0,-1 0 0,16 24 0,-18-24 0,-2-3 0,0 2 0,-6-11 0,-4-10 0</inkml:trace>
  <inkml:trace contextRef="#ctx0" brushRef="#br2" timeOffset="170932">10965 15227 24575,'6'33'0,"1"1"0,2 29 0,5-1 0,-3-24 0,-10-6 0,4-26 0,-5-2 0</inkml:trace>
  <inkml:trace contextRef="#ctx0" brushRef="#br2" timeOffset="174137">17307 12439 24575,'-6'-5'0,"1"-1"0,14-6 0,15-3 0,-4 6 0,18 16 0,-23 23 0,0 3 0,-4 5 0,-12 6 0,-4 1 0,5-5 0,-3-1 0,-6-6 0,-5-3 0,-9 2 0,0-9 0,-3-3 0,5-8 0,10-29 0,16 7 0,11-13 0,15 30 0,-7-4 0,6 19 0,-13-15 0,-4 3 0,-4-5 0</inkml:trace>
  <inkml:trace contextRef="#ctx0" brushRef="#br2" timeOffset="174781">17574 12488 24575,'0'25'0,"0"-6"0,0 6 0,0-5 0,13-26 0,1-2 0,6-13 0,-3 6 0,-6 10 0,4 5 0,2 9 0,6 3 0,-6 0 0,0-3 0,-2-9 0,-8-5 0,11-7 0,-16-14 0,8-3 0,-15 7 0,4 3 0,-13 18 0,-1 9 0,-4 9 0,5 13 0,8 1 0,10-13 0,2-5 0,15-42 0,-4-12 0,0-21-323,-7 29 1,-1 0 322,-7-23 0,8 8 0,-10 14 0,0 33 0,0 34 0,0 10 0,15 15 0,-11-36 0,11-2 0</inkml:trace>
  <inkml:trace contextRef="#ctx0" brushRef="#br2" timeOffset="175180">18139 12275 24575,'0'38'0,"0"25"0,0-14 0,0 3 0,-1-8 0,1 1 0,1 0-1202,3 14 0,2-1 1202,-2-7 0,3-6 0,11-7 768,1-14-768,4-13 396,17-39-396,-4-7 0,-19 2 0,-3-6-612,-5 2 0,-3-1 612,-5-2 0,-2-3 580,-5-13 1,-3 3-581,-13-8 0,-4 23 0,-3 11 0,-8 25 0,-18 9 0,36 7 0,-1 0 0,16-9 0</inkml:trace>
  <inkml:trace contextRef="#ctx0" brushRef="#br2" timeOffset="175396">18193 12594 11167,'18'38'0,"11"6"2481,-13-7 0,1 2-2481,2-6 0,-1-2 2334,5 8-2334,-9-11 332,-5-22 1,-7-1 0,2-5 0</inkml:trace>
  <inkml:trace contextRef="#ctx0" brushRef="#br2" timeOffset="175914">18483 12556 12534,'0'11'0,"0"4"4707,6 1-4707,0 9 2094,10-1-2094,1-3 1168,-1-9-1168,0-7 4072,-6-10-4072,1-1 0,-5-5 0,12-17 0,-10 13 0,6-13 0,4 28 0,0 2 0,25 5 0,-6-2 0,3-12 0,-16 6 0,-9-14 0,-9 3 0,-19-12 0,4 12 0,-19-1 0,21 27 0,7-1 0,12 15 0,0-11 0,6-5 0,-16-7 0,7-5 0</inkml:trace>
  <inkml:trace contextRef="#ctx0" brushRef="#br2" timeOffset="176163">18881 12515 24575,'6'16'0,"2"0"0,-1 0 0,4-6 0,-5-10 0,17-10 0,5-18 0,4 0 0,-10 2 0,-11 12 0</inkml:trace>
  <inkml:trace contextRef="#ctx0" brushRef="#br2" timeOffset="176481">19056 12204 24575,'27'36'0,"-12"-3"0,-1 5 0,1 15 0,0 3 0,-1 3 0,-1-2 0,-6-12 0,-1-5 0,7 9 0,-11-34 0,2-14 0,-4 3 0,0-9 0</inkml:trace>
  <inkml:trace contextRef="#ctx0" brushRef="#br2" timeOffset="176647">19295 12566 8191,'6'15'0,"8"7"5063,-7 1-5063,4 4 2818,-2-11-2818,-8 0 0,4-10 0,-5-1 0</inkml:trace>
  <inkml:trace contextRef="#ctx0" brushRef="#br2" timeOffset="176781">19417 12416 24575,'-6'-6'0,"2"1"0</inkml:trace>
  <inkml:trace contextRef="#ctx0" brushRef="#br2" timeOffset="177064">19442 12091 24575,'6'15'0,"5"34"0,-1-2 0,0 7 0,-1-4 0,0 4 0,-2 1-2457,-1 3 1,-2 0 0,1-2 2456,5 8 0,-2-5 0,-7-16 0,0-9 2102,5-18-2102,-1-6 0,-4-5 0,4-5 0</inkml:trace>
  <inkml:trace contextRef="#ctx0" brushRef="#br2" timeOffset="177348">19761 12641 24575,'25'-25'0,"-7"3"0,-11 5 0,-12 8 0,-9 18 0,4 2 0,-5 27 0,19-5 0,6 16 0,5-27 0,8 1 0,-12-22 0,0 4 0,-5-5 0,-2 0 0</inkml:trace>
  <inkml:trace contextRef="#ctx0" brushRef="#br2" timeOffset="177664">18542 12366 24575,'17'-10'0,"3"4"0,-4-5 0,13 3 0,-10 0 0,0 2 0,-14 6 0</inkml:trace>
  <inkml:trace contextRef="#ctx0" brushRef="#br2" timeOffset="178614">18206 13740 8191,'-11'0'0,"-4"26"4586,-7 26-4586,15-20 0,2 6 0,-6 24 0,7 2 0,16-16 0,6-1 0,-3 9 0,8-6 0,16-18 0,9-15 0,7-20 0,0-12 0,-7-1 0,0-7 0,-9-2 0,0-5 0,-8-2 0,-7-10 0,-10-5 0,-3-9 0,-9 0 0,-11 12 0,-7 3 0,-4 1 0,-4 7 0,-25 11 2875,-9 5-2875,-5 27 1777,6 0-1777,15 41 0,25-11 0,8-2 0,9-21 0</inkml:trace>
  <inkml:trace contextRef="#ctx0" brushRef="#br2" timeOffset="178797">18391 13981 24575,'18'35'0,"0"0"0,5 3 0,3 1 0,1 3 0,0 0 0,-1-7 0,0-1 0,3 5 0,-3-4 0,-1-3 0,1-2 0,-20-25 0,-1-5 0</inkml:trace>
  <inkml:trace contextRef="#ctx0" brushRef="#br2" timeOffset="179115">19038 14004 24575,'33'18'0,"-10"13"0,-25 11 0,0 13 0,-22-12 0,21 1 0,14-21 0,15-29 0,13-7 0,3-4 0,-12 0 0,-2-1 0,7-1 0,-2 2 0,-5 2 0,-17 4 0,-11 6 0</inkml:trace>
  <inkml:trace contextRef="#ctx0" brushRef="#br2" timeOffset="180132">17851 15179 24575,'-6'5'0,"2"10"0,4 35 0,0-14 0,0 2 0,0 1 0,0 1-344,0 2 0,0-3 344,0 17 170,0 1-170,0-7 0,0-6 0,0-13 0,0-15 0,0-7 0</inkml:trace>
  <inkml:trace contextRef="#ctx0" brushRef="#br2" timeOffset="180532">17798 15199 24575,'11'38'0,"12"4"0,-13-11 0,22 6 0,-1-11 0,8-8 0,25-29 0,-17-16 0,0-8 0,-10 4 0,-1-1 0,6-7 0,-7 15 0,-14 41 0,-16 19 0,0-1 0,0 3 0,-3 18 0,9-13 0,3 2 0,-6-10 0,0-1 0,6 8 0,0-4 0,1 1 0,-1-23 0,-13-11 0,4-5 0</inkml:trace>
  <inkml:trace contextRef="#ctx0" brushRef="#br2" timeOffset="181313">18559 15526 24575,'34'-41'0,"-14"14"0,-8-2 0,-12 12 0,-9 1 0,1 5 0,-7 6 0,4 5 0,0 5 0,5 5 0,-12 27 0,15 5 0,0 10 0,14-18 0,10-11 0,0-17 0,7 0 0,30-36 0,-18 10 0,1-4 0,3-12 0,-2-4 0,-5 10 0,-6-3 0,-12-9 0,-8 1 0,-7 9 0,-19-12 0,-21 72 0,9-6 0,-3 24 0,24-12 0,15-14 0,11-1 0,-2-13 0,8-23 0,-13 4 0,3-25 0,7-12 0,-16 10 0,-4-5 0,0-18 0,-3 1 0,-3 11 0,-6 20 0,-5 38 0,15 57 0,4-16 0,4 8 0,0-7 0,0-11 0,3-3 0,8 2 0,1-8 0,-1-19 0,13-16 0,-20-2 0,5-6 0,-17 4 0,8 9 0,-3 1 0,0 1 0,-1 4 0</inkml:trace>
  <inkml:trace contextRef="#ctx0" brushRef="#br2" timeOffset="181499">19227 14984 8191,'-9'-6'0,"7"6"1265,8 11 1,-2-4 0,11 2 0</inkml:trace>
  <inkml:trace contextRef="#ctx0" brushRef="#br2" timeOffset="181929">19326 15016 10935,'-16'21'0,"6"-4"4995,-11 15-4995,14-1 2374,2 1-2374,14-10 1360,2-9-1360,11-22 4911,9-15-4911,-4-4 0,-1-3 0,-9 16 0,-2 15 0,3 10 0,12 4 0,19-4 0,-6-21 0,3-5 0,-5 8 0,1-1 0,4-9 0,-4 0 0,6 10 0,-22 13 0,-6-4 0,-9 8 0,5-7 0,-10 2 0,-2-4 0</inkml:trace>
  <inkml:trace contextRef="#ctx0" brushRef="#br2" timeOffset="193413">25820 12456 8191,'-16'-6'0,"5"1"5063,-5 5-5063,-3 42 0,-4 11 0,12-14 0,1 8 0,2 0 815,0-2 1,2 0 0,2 1-816,1 4 0,1 1 0,4-3 0,7 15 0,5-8 885,-4-20 1,4-6-886,26 10 6626,16-41-6626,-11-7 0,4-6 0,-2-3 0,-1-4-534,3-3 1,-4-3 533,-15 5 0,-5-2 226,-7-6 0,-4-5-226,-3-10 0,-5-4 0,-9-1 0,-6-1 0,0 2 0,-9 4 0,-12 14 0,-8 9 0,-2 8 0,-3 9 0,-2 18 0,2 3 0,-15-7 0,25 25 0</inkml:trace>
  <inkml:trace contextRef="#ctx0" brushRef="#br2" timeOffset="193697">25906 12910 24575,'20'29'0,"-5"-7"0,12 11 0,-5-8 0,2 1 0,3 3 0,-3-1 0,1 0 0,7 6 0,0-2 0,12 15 0,-15-26 0,-12-12 0,-11-9 0,-1 0 0</inkml:trace>
  <inkml:trace contextRef="#ctx0" brushRef="#br2" timeOffset="194197">26299 12897 24575,'0'49'0,"0"-10"0,5-14 0,1-14 0,9-6 0,1-5 0,7-14 0,1-7 0,-10-2 0,-1-1 0,-8 18 0,5 10 0,7 3 0,3 4 0,1-7 0,8-4 0,6-18 0,-8 3 0,-4-16 0,-28 14 0,-2 7 0,-9 5 0,1 14 0,8 10 0,-2 4 0,22 9 0,-5-20 0,10 1 0,-12-13 0,-1 0 0</inkml:trace>
  <inkml:trace contextRef="#ctx0" brushRef="#br2" timeOffset="194479">26710 12894 24575,'11'28'0,"3"-10"0,-13 5 0,9-7 0,-9-4 0,19-22 0,-11-8 0,28-31 0,-15 11 0,5 6 0,-15 17 0,-7 10 0</inkml:trace>
  <inkml:trace contextRef="#ctx0" brushRef="#br2" timeOffset="195097">26967 12417 8191,'6'2'0,"-5"10"5063,15 31-5063,-13 12 1409,7-7 0,1 3-1409,-10-9 0,0-1 0,8 5 0,-1-4 0,-1 0 429,0-18 1,-2-17 0,-5 2 0</inkml:trace>
  <inkml:trace contextRef="#ctx0" brushRef="#br2" timeOffset="195430">26922 12717 14560,'0'-15'0,"9"8"4175,6-19-4175,28 9 0,-11 0 0,1-1 0,25-7 1733,0 7-1733,-34 10 942,-9 17-942,0 8 3165,-2 15-3165,4 6 0,-9-11 0,-2-3 0,-6-13 0,5 0 0,-4 0 0,4-5 0,-5-2 0</inkml:trace>
  <inkml:trace contextRef="#ctx0" brushRef="#br2" timeOffset="195563">27292 12356 8667,'-6'-6'0,"1"1"0</inkml:trace>
  <inkml:trace contextRef="#ctx0" brushRef="#br2" timeOffset="195746">27346 12335 24575,'0'48'0,"8"-2"0,-5-8 0,5 9 0,-7-8 0,-2 3 0,1 7 0,0 0 0,0-9 0,0-3 0,0 22 0,0-54 0</inkml:trace>
  <inkml:trace contextRef="#ctx0" brushRef="#br2" timeOffset="196113">27698 12629 8191,'14'-25'0,"-16"12"5063,-14 14-5063,-8 18 0,-1 11 0,4 13 0,2 5 0,-2-4 0,5-1 0,15 3 0,8-7 0,6-9 2818,40-8-2818,10-35 0,-23 7 0,2-3 0,-3-9 0,-2-3 1719,18-17-1719,-26 11 6784,-10 13-6784,-4 10 0,1 4 0,1 0 0,-7 0 0,-5 0 0</inkml:trace>
  <inkml:trace contextRef="#ctx0" brushRef="#br2" timeOffset="197297">23991 12859 8191,'10'1'0,"6"3"5063,7-9-5063,3 5 2818,-14 22-2818,-3-8 0,-9 29 0,0-25 1719,6 10-1719,16 4 0,1-5 6784,10 7-6784,-9-14 0,-8-8 0,0 5 0,-14 4 0,-8 0 0,-7-4 0,-4-4 0,2-11 0,3 2 0,2-4 0,5 0 0</inkml:trace>
  <inkml:trace contextRef="#ctx0" brushRef="#br2" timeOffset="197563">24411 12931 24575,'5'16'0,"-4"4"0,4-8 0,-5 3 0,0-18 0,0-21 0,9-34 0,3-3 0,-1-4 0,11 23 0,-18 21 0,8 9 0</inkml:trace>
  <inkml:trace contextRef="#ctx0" brushRef="#br2" timeOffset="198133">24615 12848 24575,'-16'0'0,"5"14"0,2-1 0,8 8 0,1-10 0,6-7 0,12-16 0,-5-1 0,14-24 0,-19 3 0,4 3 0,-21 7 0,-2 28 0,-7 13 0,8 12 0,3 2 0,12-15 0,16-27 0,1-12 0,10-19 0,-18 3 0,16-10 0,-17 0 0,-3-7 0,4-9 0,-2 0 0,-1 7 0,-4 5 0,-7-1 0,-12 93 0,10 2 0,2 10 0,-1 2 0,-3 10 0,0 1 0,1-2 0,2-15 0,1-2 0,1-2 0,-1 18 0,0 0 0</inkml:trace>
  <inkml:trace contextRef="#ctx0" brushRef="#br2" timeOffset="198930">26132 13967 8191,'-18'14'0,"8"8"5063,4 30-5063,4-14 0,4 1 0,2-3 0,1-1 2818,4 30-2818,7-33 1719,5-16-1719,6-9 6784,10-14-6784,-9-5 0,1-19 0,-21-15 0,-1 2 0,-6-3 0,-17-2 0,-4 1 0,9 5 0,-2 3 0,-8 9 0,-3 8 0,0 16 0,8 2 0,-11 25 0,5-9 0,-1 20 0,12-23 0,5 1 0</inkml:trace>
  <inkml:trace contextRef="#ctx0" brushRef="#br2" timeOffset="199162">26076 14216 24575,'25'24'0,"-1"-1"0,18 12 0,-2-4 0,5 3 0,-12-10 0,-8-10 0,-10-3 0,-9-10 0,-1 4 0</inkml:trace>
  <inkml:trace contextRef="#ctx0" brushRef="#br2" timeOffset="199530">26505 14224 24575,'15'-17'0,"-3"6"0,-2 10 0,-5 7 0,-5 18 0,0-1 0,14 10 0,-1-7 0,8-8 0,-4 2 0,-11-4 0,-9 0 0,-10 3 0,-8-7 0,2-1 0,-5-2 0,6-8 0,2 4 0,7-5 0</inkml:trace>
  <inkml:trace contextRef="#ctx0" brushRef="#br2" timeOffset="-204483.73">3960 621 24575,'-9'-12'0,"-3"5"0,-21 1 0,1 6 0,-8 0 0,14 9 0,5-7 0,8 17 0,-3-7 0,-5 17 0,-4 4 0,4-2 0,7-1 0,2-10 0,2 18 0,1 4 0,1 9 0,8-12 0,0 16 0,8-12 0,7 20 0,6-17 0,11-11 0,-12-9 0,3-10 0,-6 3 0,1-2 0,8 1 0,6-8 0,5 2 0,-5-10 0,-3 4 0,-12-6 0,2-5 0,-2-1 0,6-9 0,-5-1 0,4-5 0,-7-9 0,11 0 0,-3-14 0,0 0 0,-3-2 0,-8 5 0,-4 1 0,-2 12 0,-6-2 0,0 10 0,0-6 0,-5 4 0,-1-4 0,0 4 0,-4 1 0,4 9 0,-4-7 0,-6 12 0,-8-12 0,6 12 0,-9-2 0,10 3 0,-3 5 0,8-5 0,3 6 0</inkml:trace>
  <inkml:trace contextRef="#ctx0" brushRef="#br2" timeOffset="-203800.73">3937 1275 8851,'5'-11'0,"-4"-4"5113,13-2-5113,-3 0 2719,6 6-2719,-1-4 1629,0 13-1629,-3-7 6263,3 26-6263,-4 22 0,-9-6 0,0 2 0,4 1 0,0-1 0,-3 0 0,1-3 0,11 8 0,-9-15 0,9-9 0,-5-5 0,9 1 0,1-6 0,-1-1 0,5-44 0,-13 30 0,1-30 0</inkml:trace>
  <inkml:trace contextRef="#ctx0" brushRef="#br2" timeOffset="-202984.73">4387 1109 24575,'0'60'0,"0"-13"0,0-18 0,0-13 0,0-1 0,0-4 0,9 1 0,3-6 0,4 0 0,-1-6 0,0-5 0,-3-10 0,14-30 0,-11 12 0,1-11 0,-4 60 0,-1 1 0,2 18 0,2-14 0,0-9 0,1-6 0,13 9 0,26-13 0,-16-7 0,1-3 0,2-1 0,-3-3 0,-4-2 0,-6-2 0,-2-9 0,-16 9 0,-10-5 0,1 4 0,-13 7 0,-13 5 0,6 5 0,-6 9 0,13 3 0,-2 4 0,7 4 0,6-8 0,15-2 0,-2-5 0,12-5 0,-14 4 0,0 2 0,-2 0 0,-8-1 0,4-5 0</inkml:trace>
  <inkml:trace contextRef="#ctx0" brushRef="#br2" timeOffset="-202584.73">5062 1148 24575,'6'4'0,"8"8"0,-6 14 0,9 8 0,-9 2 0,7-14 0,15-41 0,-1-2 0,11-21 0,-2 28 0,-14 8 0,10 21 0,-22 3 0,3 14 0,-8-10 0,0-7 0,-2-10 0</inkml:trace>
  <inkml:trace contextRef="#ctx0" brushRef="#br2" timeOffset="-201984.73">5576 656 24575,'0'55'0,"0"0"0,-1 3 0,2-2 0,4-7 0,0-1 0,-4 7 0,0-4 0,9-2 0,-10 1 0,6-26 0,-4-17 0,4 2 0</inkml:trace>
  <inkml:trace contextRef="#ctx0" brushRef="#br2" timeOffset="-201684.73">5475 985 24575,'9'-6'0,"3"1"0,13 1 0,14 2 0,8-2 0,-5-1 0,-5 4 0,-20-4 0,-7 10 0,-5-4 0,-5 3 0</inkml:trace>
  <inkml:trace contextRef="#ctx0" brushRef="#br2" timeOffset="-201401.73">5812 973 24575,'0'21'0,"0"7"0,0 2 0,8 25 0,-6-11 0,7 4 0,-9-22 0,0-16 0,0-5 0</inkml:trace>
  <inkml:trace contextRef="#ctx0" brushRef="#br2" timeOffset="-201083.73">5932 558 24575,'-6'0'0,"1"0"0</inkml:trace>
  <inkml:trace contextRef="#ctx0" brushRef="#br2" timeOffset="-200800.73">6024 596 24575,'0'35'0,"0"-1"0,0 16 0,0 6 0,-1-3 0,1 4 0,1-1-592,2-2 1,1-2 0,-1 0 591,-3-3 0,1-2 0,0-4 0,4-6 0,0-8 143,-5-4 0,0-19 1,0-2-1</inkml:trace>
  <inkml:trace contextRef="#ctx0" brushRef="#br2" timeOffset="-200317.73">6223 1191 11348,'32'0'0,"-11"-5"4935,17-1-4935,-20-9 2302,-2-6-2302,-9 3 1309,-2-2-1309,-14 8 4681,-12 6-4681,-5 12 0,-5 4 0,10 13 0,1 12 0,6 6 0,4 10 0,15-6 0,25-5 0,-3-22 0,11 6 0,-8-22 0,-12 4 0,2-6 0,-15 0 0</inkml:trace>
  <inkml:trace contextRef="#ctx0" brushRef="#br2" timeOffset="-199417.73">3465 1729 24575,'13'6'0,"29"-5"0,5 2 0,8 0 0,-2-2 0,3-1 0,1-1-2333,-5 1 1,-1 0 0,2 0 2332,-4 3 0,2 1 0,1 0 0,-4-1 0,2-2 0,-3 0 0,6 0-201,-5 1 1,5 1-1,2 1 1,1-1-1,0-1 201,-2-2 0,0 1 0,0-2 0,2 1 0,2 0 0,-2 0 0,3 0 0,1 0 0,0 0 0,0 0 0,-1 0 0,8 0 0,-1 0 0,0 0 0,-2 0 0,0 0-347,-5 0 0,-1 0 0,-1 0 0,-1 0 0,-3 0 347,15 0 0,-3 0 0,-2 0 0,-2 0 0,-2 1 0,-6-2 0,-7-4 0,-3 1 0,5 3 0,-4 0 0,2-8 2498,-14 9-2498,-22 0 2336,1 0-2336,0 0 0,-14 0 0,-4 0 0</inkml:trace>
  <inkml:trace contextRef="#ctx0" brushRef="#br2" timeOffset="-196601.73">6876 964 24575,'20'6'0,"9"-4"0,9 4 0,-4-1 0,5 0 0,7 2 0,3-1 0,11 0 0,1 1 0,-2 3 0,-4-1 0,-14-7 0,-5-2 0,18 9 0,-38-9 0,-5-5 0,-6 4 0,-5-4 0</inkml:trace>
  <inkml:trace contextRef="#ctx0" brushRef="#br2" timeOffset="-196248.73">7527 925 24575,'18'9'0,"2"3"0,-2 9 0,-6 0 0,4 0 0,-15 8 0,1-1 0,-4-2 0,-16-5 0,3-5 0,-13 1 0,10-1 0,6-5 0,7-6 0</inkml:trace>
  <inkml:trace contextRef="#ctx0" brushRef="#br2" timeOffset="-194767.73">8496 728 24575,'0'11'0,"0"4"0,0 6 0,0 9 0,0 5 0,10 11 0,-8 11 0,8-5 0,-10 0 0,0-26 0,-6-1 0,4-14 0,-4-17 0,6-3 0,6-28 0,15 1 0,3 1 0,17 4 0,-14 19 0,8 6 0,-9 23 0,-3 5 0,-8 26 0,-9-6 0,-6-3 0,0-11 0,0-7 0,0 0 0,5-5 0,-4-5 0,4-6 0</inkml:trace>
  <inkml:trace contextRef="#ctx0" brushRef="#br2" timeOffset="-193416.73">9254 947 24575,'5'6'0,"10"-1"0,3-5 0,3 0 0,-6 0 0,0-6 0,-8-1 0,-2-9 0,-29 0 0,5 4 0,-15 3 0,17 19 0,-3 7 0,0 9 0,8 2 0,-1-4 0,13 5 0,0-1 0,9 3 0,5-5 0,3-15 0,13 5 0,-3-15 0,22 5 0,10-6 0,-7 0 0,-5-6 0,-19 5 0,2-12 0,1-6 0,-4-5 0,-2-16 0,-18 13 0,-1-4 0,-11 15 0,-10 5 0,-3 6 0,-4 10 0,7 1 0,3 9 0,-7 14 0,9 0 0,-3 5 0,23-18 0,1-7 0,10-14 0,-4-1 0,-1 0 0,-2 28 0,2 26 0,-6 3 0,2 8 0,1-14 0,3 2 0,-3-1 0,0 15 0,0-3 0,4-8 0,-1-7 0,-6-10 0,-8-36 0,2 4 0,-4-15 0</inkml:trace>
  <inkml:trace contextRef="#ctx0" brushRef="#br2" timeOffset="-192067.73">9843 1004 24575,'6'51'0,"-5"-2"0,10-17 0,-9-6 0,7-11 0,-3-9 0,22-1 0,0-11 0,13-16 0,-14 7 0,-11-16 0,-5 10 0,-9 4 0,4 11 0,-6 8 0,0 13 0,0 0 0,9-2 0,3-2 0,17-5 0,-5-6 0,22 0 0,-16-11 0,4-1 0,-19-7 0,-24 4 0,-4 9 0,-12 16 0,13 3 0,3 10 0,9-3 0,0-9 0,5 0 0,5-6 0,12-5 0,-5 0 0,3-5 0,-3-6 0,9-8 0,4-19 0,2-6 0,-23 12 0,-1-1 0,6 1 0,-2-2 0,-9-23 0,-2 0 0,16-4 0,-15 16 0,-4 10 0,-3 29 0,-9 15 0,0 26 0,2 12 0,3-4 0,1 2 0,-2 20 0,3 0 0,5-16 0,4-4 0,10 16 0,-8-27 0,17-20 0,-14-9 0,4-5 0,-6 0 0</inkml:trace>
  <inkml:trace contextRef="#ctx0" brushRef="#br2" timeOffset="-190868.73">10890 898 24575,'0'63'0,"0"-27"0,0 1 0,0 2 0,0 1 0,0-2 0,0-3 0,0 0 0,0-23 0,0-53 0,7 9 0,1-3 0,1-16 0,1-2 0,5 0 0,1 4 0,-7 11 0,0 4 0,13-10 0,-15 38 0,8 6 0,-4 15 0,-5 10 0,7 20 0,-15-8 0,0-3 0,-16-10 0,1-16 0,0 1 0,6-9 0,5 0 0,1 0 0</inkml:trace>
  <inkml:trace contextRef="#ctx0" brushRef="#br2" timeOffset="-190500.73">11169 948 8191,'0'-10'0,"-4"4"5063,-2 10-5063,-10 9 2818,-3 16-2818,6-4 1719,10-6-1719,10-9 6784,8-15-6784,2-6 0,-5 4 0,0-7 0,-7 13 0,-5-4 0</inkml:trace>
  <inkml:trace contextRef="#ctx0" brushRef="#br2" timeOffset="-190133.73">11222 916 24575,'18'12'0,"-5"1"0,6 12 0,-13-8 0,-2-2 0,-4-4 0,5-5 0,1-6 0,10-6 0,2-9 0,4 3 0,-9 1 0,-4 6 0</inkml:trace>
  <inkml:trace contextRef="#ctx0" brushRef="#br2" timeOffset="-189668.73">11501 702 24575,'0'32'0,"0"29"0,0 3 0,-4-12 0,-2 1 0,5-16 0,0-3 0,-4 4 0,0-3 0,5 7 0,0-27 0,0-10 0</inkml:trace>
  <inkml:trace contextRef="#ctx0" brushRef="#br2" timeOffset="-189418.73">11541 1127 8191,'22'-16'0,"11"-20"5063,3 15-5063,-4-7 2818,-11 19-2818,-15 35 1719,5-1-1719,-5 19 6784,2-17-6784,-21-12 0,-17-11 0,6-4 0,-2 0 0</inkml:trace>
  <inkml:trace contextRef="#ctx0" brushRef="#br2" timeOffset="-187036.73">11415 856 24575,'16'0'0,"20"0"0,26-10 0,-19 9 0,2-1 0,-6-3 0,-2 0 0,21 5 0,-43 0 0,-10 0 0</inkml:trace>
  <inkml:trace contextRef="#ctx0" brushRef="#br2" timeOffset="-185418.73">5273 1588 8191,'6'-5'0,"4"4"5063,-9-9-5063,4 4 2818,-5 14-2818,0 0 1719,0 34-1719,0 8 3392,0-17 0,0 2-3392,0 4 0,0-1 0,0 21 0,-9 6 0,7-33 0,-6 1 0,8-5 0,-5-10 0,13 1 0,-1-10 0,14-9 0,22-4 0,8-2 0,-16 0 0,1 0 0,18-1 0,-1 1 0,1-4 0,-37 5 0,-19-5 0,-6-2 0,-4 2 0,7 5 0</inkml:trace>
  <inkml:trace contextRef="#ctx0" brushRef="#br2" timeOffset="-184700.73">5230 1663 24575,'12'-21'0,"6"-1"0,-7 1 0,10 8 0,-5-1 0,-1 17 0,-4 3 0,-1 6 0,1-2 0,-5 0 0,-1-4 0,-5 4 0,0-4 0,0-1 0</inkml:trace>
  <inkml:trace contextRef="#ctx0" brushRef="#br2" timeOffset="-183348.73">4001 2865 8191,'-6'-4'0,"-3"2"5063,2-2-5063,-3 4 2818,4 4-2818,-8 7 1719,7 17-1719,-4 3 0,1 3 0,6-1 0,1 1 0,-3 7 0,2 0 0,4 15 6784,17 7-6784,-2-23 0,23 3 0,-6-27 0,33-20 0,-33-7 0,0-4 0,8-7 0,-1-5 0,-6-3 0,-6-5 0,-8-10 0,-6-1 0,-2 10 0,-5 0 0,-4-5 0,-4 1 0,2-8 0,-24-1 0,3 21 0,-25 7 0,18 21 0,-11 13 0,20 6 0,-1-5 0,14-5 0</inkml:trace>
  <inkml:trace contextRef="#ctx0" brushRef="#br2" timeOffset="-182901.73">4092 3111 24575,'14'-23'0,"-6"7"0,12 3 0,-9 4 0,-1 8 0,5-4 0,1 39 0,-5-1 0,-2 32 0,-9-1 0,4-27 0,0 1 0,-2 23 0,12-5 0,-8-30 0,4-16 0,5-5 0,2-11 0,-6 0 0,-2-2 0,-9 3 0</inkml:trace>
  <inkml:trace contextRef="#ctx0" brushRef="#br2" timeOffset="-182167.73">4474 3093 24575,'0'25'0,"9"14"0,-7 7 0,11-8 0,-12-6 0,9-26 0,-9 3 0,9-7 0,0 2 0,6-21 0,8-22 0,-4-12 0,-1 5 0,-9 41 0,1 24 0,4 15 0,6-5 0,4-21 0,-2 1 0,-3-9 0,28-23 0,-15 6 0,7-14 0,-13 6 0,-24 3 0,10 1 0,-23 1 0,-1 14 0,-10 1 0,4 19 0,6-1 0,5 17 0,6-13 0,6 7 0,0-17 0,6 2 0,-6-9 0,-1 0 0</inkml:trace>
  <inkml:trace contextRef="#ctx0" brushRef="#br2" timeOffset="-181818.73">4967 3083 24575,'23'0'0,"-10"9"0,15-1 0,-15 17 0,-3 3 0,1 0 0,-10-17 0,10-30 0,4-9 0,-6-7 0,13 21 0,-15 5 0,8 8 0,-4-4 0,-5 5 0,-2 0 0</inkml:trace>
  <inkml:trace contextRef="#ctx0" brushRef="#br2" timeOffset="-181401.73">5303 2838 24575,'0'21'0,"0"9"0,9 18 0,1 12 0,1 0 0,3-13 0,-12-23 0,4-9 0,-1-4 0,-4 5 0,4-4 0,0-2 0,-4-5 0,4-5 0</inkml:trace>
  <inkml:trace contextRef="#ctx0" brushRef="#br2" timeOffset="-181117.73">5289 3070 24575,'11'-4'0,"0"2"0,4-7 0,10 7 0,8-8 0,-6 8 0,-2-4 0,-15 1 0,-4 4 0,-1-4 0</inkml:trace>
  <inkml:trace contextRef="#ctx0" brushRef="#br2" timeOffset="-180901.73">5530 3010 24575,'5'20'0,"-4"7"0,15 10 0,-13-5 0,7-7 0,-5-14 0,-4-7 0,4-4 0</inkml:trace>
  <inkml:trace contextRef="#ctx0" brushRef="#br2" timeOffset="-180750.73">5601 2867 8191,'-5'-12'0,"4"3"0,-4 9 0</inkml:trace>
  <inkml:trace contextRef="#ctx0" brushRef="#br2" timeOffset="-180481.73">5684 2800 24575,'7'24'0,"3"20"0,6 16 0,-5 0 0,-3-4 0,-8-16 0,0-13 0,0-2 0,0-19 0,0-2 0</inkml:trace>
  <inkml:trace contextRef="#ctx0" brushRef="#br2" timeOffset="-180118.73">5888 3084 24575,'30'-6'0,"-11"4"0,10-9 0,-22 5 0,8 0 0,-14-4 0,4 4 0,-10 0 0,-6 2 0,-9 16 0,8-4 0,-7 15 0,18-2 0,-5 6 0,15-5 0,4 2 0,3-17 0,6 8 0,-6-13 0,9 4 0,-12-6 0,0 0 0</inkml:trace>
  <inkml:trace contextRef="#ctx0" brushRef="#br2" timeOffset="-179436.73">4981 3456 24575,'33'0'0,"0"-6"0,12 5 0,-23-5 0,-3 6 0</inkml:trace>
  <inkml:trace contextRef="#ctx0" brushRef="#br2" timeOffset="-179267.73">5051 3516 24575,'31'6'0,"5"-8"0,0-5 0,-8-1 0,-9 2 0,-14 6 0</inkml:trace>
  <inkml:trace contextRef="#ctx0" brushRef="#br2" timeOffset="-178185.73">6810 2898 24575,'18'12'0,"29"-6"0,1-3 0,11-1 0,1-1 0,-6 0 0,0-1 0,3-1-358,-1-1 0,3-2 0,-1 1 0,-5 0 358,18 3 0,-10-2 233,-19-4 0,-7 0-233,-8 1 0,-22 4 0,-5-4 0</inkml:trace>
  <inkml:trace contextRef="#ctx0" brushRef="#br2" timeOffset="-177951.73">7622 2802 24575,'9'18'0,"3"2"0,4 6 0,4-2 0,-13 5 0,2-6 0,-14-7 0,-13-1 0,9-9 0,-8-1 0</inkml:trace>
  <inkml:trace contextRef="#ctx0" brushRef="#br2" timeOffset="-175051.73">8363 766 24575,'20'-7'0,"2"3"0,4 10 0,0 0 0,-10 6 0,0-1 0,-10 4 0,-2 14 0,-4-1 0,0 16 0,0-8 0,0-4 0,0-2 0,0-10 0,0 10 0,0-7 0,0 7 0,0-13 0,0-2 0,0-4 0,0 0 0,0 4 0,0 1 0,0 0 0,5-27 0,1 0 0,6-31 0,-5 19 0,5-16 0,-5 11 0,6-3 0,-1 5 0,-6 9 0,-1-3 0,-1 3 0,2 1 0,9 6 0,-3 10 0,3 1 0,-4 9 0,5-4 0,-5 0 0,9 4 0,-8-3 0,-2 14 0,-5 4 0,-5 3 0,0-4 0,0-9 0,0 1 0,0 0 0,0 5 0,-5 1 0,4-6 0,-4 0 0,5 12 0,0-13 0,5 12 0,5-21 0,2-1 0,3-5 0,0 0 0,11 0 0,1-6 0,-5 0 0,-8-2 0,-14 3 0</inkml:trace>
  <inkml:trace contextRef="#ctx0" brushRef="#br2" timeOffset="-174533.73">8112 1806 24575,'19'-12'0,"8"0"0,10 1 0,6-1 0,5-1 0,3 0 0,-7 3 0,2 1 0,0-1-1283,1 0 1,0 0 0,-4 0 1282,3-1 0,-3 1 444,-2 3 0,-6 1-444,-10-3 0,-47 24 0,18-11 0,-33 11 0</inkml:trace>
  <inkml:trace contextRef="#ctx0" brushRef="#br2" timeOffset="-174252.73">8249 1898 24575,'29'0'0,"10"-15"0,17 0-4916,3-7 1,4-3 4170,-16 10 0,2 0 745,-4 0 0,4 0 0,-3 1 1409,7 0 0,-5 2-1409,-14 1 0,-1 2 1719,25-4-1719,-52 7 0,-4 6 0,-11 0 0</inkml:trace>
  <inkml:trace contextRef="#ctx0" brushRef="#br2" timeOffset="-173084.73">8622 2578 8191,'-5'-6'0,"-2"15"5063,-5 9-5063,-8 29 0,-3-6 0,-2 11 0,8-11 2818,-12 9-2818,19-16 1719,-18 7-1719,22-25 6784,2 0-6784,13-10 0,7 3 0,14-7 0,5 1 0,6-2 0,10-5 0,3-3 0,-10 3 0,2-1 0,-3 0-304,12-6 0,-5-1 304,-11 5 0,-7 1 0,-8-3 0,-23 5 0,-17 2 0,-7-3 0,2 5 0,12 0 0</inkml:trace>
  <inkml:trace contextRef="#ctx0" brushRef="#br2" timeOffset="-172667.73">8852 2781 11653,'-6'17'0,"-7"21"2003,12-5 0,0 2-2003,-8-1 0,-1 1 1213,9 6 1,0 0-1214,-18 18 0,17 0 0,-12-19 0,12-15 1398,-4-10-1398,6-14 0,0 3 0,0-9 0</inkml:trace>
  <inkml:trace contextRef="#ctx0" brushRef="#br2" timeOffset="-170668.73">9684 2760 24575,'21'-6'0,"-5"0"0,0-11 0,-10 1 0,0-9 0,-10 12 0,-2-6 0,-10 18 0,0-4 0,5 10 0,-8-4 0,17 9 0,-16 0 0,11 7 0,-8-1 0,9 0 0,1-6 0,5 6 0,0 1 0,0 4 0,5 1 0,8 2 0,17-3 0,-2-1 0,6-5 0,-18-9 0,0-2 0,-1-4 0,19 0 0,-9 0 0,23 0 0,-20-6 0,-2 0 0,-6-6 0,-5-3 0,-3-2 0,4-9 0,-9 8 0,-1-2 0,-6 9 0,0 1 0,0-6 0,-5 0 0,4 0 0,-9 6 0,9 0 0,-9 9 0,4-4 0,-5 10 0,-1 5 0,6 2 0,-5 3 0,10 0 0,-9 2 0,9 5 0,-4-6 0,10-5 0,1-1 0,5-9 0,-1-1 0,11-21 0,-12 6 0,15-6 0,-17 11 0,8 26 0,-9 1 0,13 46 0,-12-26 0,0 3 0,6 8 0,0 0 0,-6-4 0,-2-2 0,4 16 0,-3-21 0,-5-21 0,5 4 0,-1-13 0,-4-16 0,4-13 0,-5-1 0,0 6 0</inkml:trace>
  <inkml:trace contextRef="#ctx0" brushRef="#br2" timeOffset="-169298.73">10195 2744 24575,'11'5'0,"-5"10"0,-2 3 0,1 3 0,-4-5 0,4-6 0,0 5 0,1-3 0,5-1 0,-1-7 0,5-4 0,2-15 0,7-6 0,-12-8 0,5 4 0,-9 29 0,3 4 0,9 21 0,-7-16 0,14 4 0,0-16 0,13-4 0,-12-4 0,4-34 0,-30 24 0,0-21 0,-12 32 0,4 11 0,-8 3 0,11 8 0,-6-4 0,9 3 0,0-4 0,5 0 0,5-6 0,2-5 0,3 4 0,-4-2 0,0 2 0,-5 1 0,3-4 0,2 4 0,5-5 0,0-5 0,0 4 0,-5-9 0,4 0 0,7-24 0,-5 4 0,-1-6 0,-6-10 0,0-4 0,6-4 0,-3 2 0,-11 13 0,-1 5 0,4-9 0,-16 80 0,7-6 0,0 6-3392,-7 27 0,2 3 3392,9-24 0,3-1 0,-3 8 0,4-8 0,17-20 0,14-5 0,-20-8 0,3-9 0</inkml:trace>
  <inkml:trace contextRef="#ctx0" brushRef="#br2" timeOffset="-168166.73">11363 2640 24575,'-11'39'0,"2"1"0,9 17 0,0-13 0,-6 12 0,5-30 0,-5-1 0,1-43 0,4-25 0,-2-4 0,1-5 0,1 7 0,2-1-415,4-4 0,0 2 415,-3-16 0,23 8 0,-7 16 0,20 33 0,-11 36 0,-5 34 0,-14-3 830,-8-7-830,-9-25 0,-7-7 0,-6-13 0,-4-2 0,14-11 0,3 4 0,9-4 0</inkml:trace>
  <inkml:trace contextRef="#ctx0" brushRef="#br2" timeOffset="-167833.73">11570 2589 8191,'-9'-6'0,"2"1"5063,-9 19-5063,3-2 2818,5 14-2818,2-6 1719,-2 13-1719,6-9 6784,-2 0-6784,19-15 0,-2-19 0,11 2 0,-17-3 0,2 5 0</inkml:trace>
  <inkml:trace contextRef="#ctx0" brushRef="#br2" timeOffset="-167068.74">11554 2609 13444,'-10'5'0,"4"5"4488,-4 12-4488,9-5 1932,-4 3-1932,5-5 1065,0-3-1065,5-1 3646,5-7-3646,7-15 0,7-10 0,-7 1 0,-4 18 0,-8 11 0,1 19 0,0-11 0,1-7 0,-2-5 0</inkml:trace>
  <inkml:trace contextRef="#ctx0" brushRef="#br2" timeOffset="-166752.74">11724 2633 24575,'13'24'0,"-1"-4"0,8 10 0,-10-12 0,0-7 0,-9-21 0,10-11 0,-4-16 0,1 14 0,-2 5 0</inkml:trace>
  <inkml:trace contextRef="#ctx0" brushRef="#br2" timeOffset="-166236.74">12025 2336 24575,'0'16'0,"0"21"0,0 8 0,0-8 0,0 2 0,0 23 0,0-7 0,0-27 0,0-11 0,5-2 0,-9-23 0,8-5 0,-9-9 0,5 2 0,0 9 0,9 5 0,-2 1 0,8 0 0,9 4 0,4-10 0,4 9 0,-2-4-6784,-12 20 6784,-8-6 0,1 12 0,-9-4 0,2-4 0,-9-1 0,-1-7 0,-9 1 1696,-11-4 0,12 4 0,-4-5 0</inkml:trace>
  <inkml:trace contextRef="#ctx0" brushRef="#br2" timeOffset="-164001.74">4306 4371 8191,'-11'61'0,"10"-28"0,0 3 2531,-10 28 1,1 3-2532,8-13 0,1-4 0,-4-14 0,0-5 2818,5 15-2818,0-29 1719,0-2-1719,-5-9 0,4-1 0,-4-5 0</inkml:trace>
  <inkml:trace contextRef="#ctx0" brushRef="#br2" timeOffset="-163382.74">4122 4464 24575,'20'-16'0,"2"9"0,13-9 0,18 15 0,-10-5 0,13 6 0,-3 17 0,-23-3 0,9 24 0,-32 3 0,-1 9 0,-6 0 0,-9 14 0,-6-16 0,-9 9 0,4-26 0,1-6 0,9-15 0,-15 2 0,-6 8 0,-11-5 0,6-1 0,10-8 0,10-6 0,10-5 0,2 4 0,4-4 0</inkml:trace>
  <inkml:trace contextRef="#ctx0" brushRef="#br2" timeOffset="-162601.74">4599 4673 24575,'15'6'0,"6"-7"0,10-7 0,-3 0 0,6-4 0,-17 6 0,-2-7 0,-10 3 0,-18-9 0,5 11 0,-10-5 0,7 8 0,-5 4 0,-2 5 0,6 3 0,-9 10 0,19-2 0,-13 12 0,13 0 0,1 4 0,7-5 0,17-5 0,-9-10 0,13-2 0,-10-9 0,5 0 0,-10 0 0,-3 0 0</inkml:trace>
  <inkml:trace contextRef="#ctx0" brushRef="#br2" timeOffset="-161735.74">4967 4580 15798,'0'-10'0,"-5"4"3778,-5 1-3778,-2 5 1514,-9 18-1514,13 5 811,-9 19-811,15-1 0,-4-14 2674,6-3-2674,6-8 0,5-5 0,7 0 0,13-7 0,-8-4 0,6 0 0,-8 0 0,12-12 0,-5-13 0,2 2 0,-10-10 0,-7 35 0,-6 1 0,4 8 0,-5 7 0,5-16 0,-5 8 0,-1-10 0</inkml:trace>
  <inkml:trace contextRef="#ctx0" brushRef="#br2" timeOffset="-161536.74">5132 4519 24575,'-11'-6'0,"5"2"0,1 4 0</inkml:trace>
  <inkml:trace contextRef="#ctx0" brushRef="#br2" timeOffset="-161202.74">5300 4394 24575,'8'49'0,"-7"-13"0,0 1 0,8 24 0,-3-2 0,-5-4 0,6-28 0,-3-5 0,-2 1 0,2-16 0,1 3 0,-4-5 0,4-5 0</inkml:trace>
  <inkml:trace contextRef="#ctx0" brushRef="#br2" timeOffset="-160768.74">5408 4700 24575,'20'-6'0,"2"-1"0,0 0 0,-1-3 0,-10 4 0,-1-17 0,-4 9 0,-1-9 0,-5 12 0,-5 5 0,-14 1 0,-13 24 0,2 12 0,-6 16 0,27-6 0,-4-3 0,18-21 0,14 11 0,8-20 0,12 5 0,17-13 0,-13 0 0,-5 0 0,-21 0 0</inkml:trace>
  <inkml:trace contextRef="#ctx0" brushRef="#br2" timeOffset="-159170.74">6763 4502 24575,'21'0'0,"7"0"0,10 0 0,18 0-2051,-20 0 0,2 0 2051,-1 0 0,1 0 0,3-6 0,0 1 397,-4 4 0,0-1-397,28-9 0,-9 3 0,-18 5 773,-14-5-773,-8 8 0,-15 0 0,2 0 0,-8 0 0</inkml:trace>
  <inkml:trace contextRef="#ctx0" brushRef="#br2" timeOffset="-158852.74">7389 4383 24575,'20'5'0,"5"9"0,12 6 0,-10 1 0,-8-3 0,-9-8 0,-9 1 0,4 0 0,-16 4 0,-3 1 0,-9 2 0,0-8 0,3 1 0,8-10 0,3 4 0</inkml:trace>
  <inkml:trace contextRef="#ctx0" brushRef="#br2" timeOffset="-158151.74">8576 4196 24575,'6'30'0,"-7"2"0,-1 9 0,-4-9 0,0 7 0,5-16 0,-6 2 0,7-9 0,0-10 0,0-1 0</inkml:trace>
  <inkml:trace contextRef="#ctx0" brushRef="#br2" timeOffset="-157852.74">8675 4326 24575,'0'16'0,"4"4"0,24-8 0,17-2 0,11-14 0,-11-2 0,-23-13 0,-17 7 0,-22-7 0,-9-1 0,-6 8 0,-2 0 0,23 12 0,1 0 0</inkml:trace>
  <inkml:trace contextRef="#ctx0" brushRef="#br2" timeOffset="-156270.74">4113 5728 24575,'0'16'0,"-5"5"0,4 33 0,-7-7 0,0 4 0,6-2 0,1 3 0,-6 2 0,-2 5 0,1-7 0,2-7 0,1-3 0,-1 12 0,-2-6 0,-5-14 0,12-18 0,-4-12 0</inkml:trace>
  <inkml:trace contextRef="#ctx0" brushRef="#br2" timeOffset="-155802.74">4130 5794 8569,'5'-11'0,"-4"0"5098,9 0-5098,-4 0 2762,9 5-2762,-3 6 1667,9 15-1667,-1 16 6479,-1 2-6479,-5 2 0,-10-14 0,-13 5 0,-3-8 0,-17 11 0,3-7 0,1-7 0,8-6 0,6-9 0,5 0 0,1 0 0</inkml:trace>
  <inkml:trace contextRef="#ctx0" brushRef="#br2" timeOffset="-155420.74">4340 5914 24575,'29'-19'0,"-6"5"0,7-5 0,-13 2 0,-1 5 0,-9-3 0,-11 9 0,-7 1 0,-14 22 0,6 2 0,4 27 0,9-16 0,11 3 0,1-18 0,11 0 0,0-8 0,-4 2 0,-3-9 0</inkml:trace>
  <inkml:trace contextRef="#ctx0" brushRef="#br2" timeOffset="-155084.74">4537 5848 24575,'10'5'0,"1"5"0,-5 16 0,5-3 0,-10 31 0,1-22 0,-3 10 0,-9-27 0,9-19 0,4-25 0,19-10 0,5-6 0,8 5 0,-19 24 0,-3 3 0</inkml:trace>
  <inkml:trace contextRef="#ctx0" brushRef="#br2" timeOffset="-154768.74">4828 5831 24575,'-20'23'0,"4"-2"0,5 10 0,6-7 0,5 10 0,9-15 0,8 2 0,9-13 0,1-2 0,-2-6 0,-9 0 0,-6-5 0,-5 4 0,-5-4 0</inkml:trace>
  <inkml:trace contextRef="#ctx0" brushRef="#br2" timeOffset="-154369.74">5016 5891 24575,'4'-15'0,"7"-4"0,0-2 0,0 3 0,-11 8 0,-8 19 0,2 13 0,0 19 0,6-12 0,5-5 0,1-19 0,0-5 0,-2 0 0</inkml:trace>
  <inkml:trace contextRef="#ctx0" brushRef="#br2" timeOffset="-153985.74">5146 5842 24575,'4'27'0,"-2"-1"0,2-4 0,-4-6 0,5-10 0,12-11 0,-4-2 0,9-12 0,-11 17 0,2-7 0,-3 14 0,1 5 0,-5 14 0,5-1 0,-10 1 0,10-14 0,-10-5 0,4-5 0</inkml:trace>
  <inkml:trace contextRef="#ctx0" brushRef="#br2" timeOffset="-153702.74">5426 5548 24575,'0'48'0,"0"-8"0,3-5 0,2 2 0,1 1 0,0 2 0,5 12 0,-1 0 0,-3-13 0,-1-2 0,8 25 0,-12-46 0,2-7 0</inkml:trace>
  <inkml:trace contextRef="#ctx0" brushRef="#br2" timeOffset="-153453.74">5430 5947 24575,'0'-16'0,"22"-3"0,6-7 0,16 11 0,0 2 0,-13 18 0,-4 14 0,-3 21 0,-10-9 0,0 10 0,-9-29 0,-5-2 0,0-5 0</inkml:trace>
  <inkml:trace contextRef="#ctx0" brushRef="#br2" timeOffset="-153301.74">5703 5689 8191,'-11'-6'0,"5"1"0,1 5 0</inkml:trace>
  <inkml:trace contextRef="#ctx0" brushRef="#br2" timeOffset="-153085.74">5789 5543 24575,'5'36'0,"0"1"0,-5-2 0,2-1 0,14 25 0,-14-5 0,4-16 0,-6 0 0,0 5 0,0-2 0,0-1 0,0-5 0,0-2 0,0 9 0</inkml:trace>
  <inkml:trace contextRef="#ctx0" brushRef="#br2" timeOffset="-152786.74">6154 5908 24575,'22'-26'0,"-4"2"0,-23 18 0,-1 1 0,-20 37 0,7 18 0,-3 10 0,23-4 0,7-35 0,15 1 0,2-19 0,9 4 0,7-1 0,6-10 0,2-3 0,6 6 0,-3-1 0,-13-3 0,-4 0 0,-3 5 0</inkml:trace>
  <inkml:trace contextRef="#ctx0" brushRef="#br2" timeOffset="-152253.74">6954 5817 24575,'38'0'0,"8"-15"0,8 7 0,5 2 0,-10-3 0,0 0-990,17-2 0,-4 2 990,-1 7 638,-29-11-638,-26-2 327,4-3-327,-4-3 0,9 10 0,14 6 1015,-9 14-1015,9 7-6784,-9 19 6784,-6-7 0,0 1 0,-8-1 0,-11-13 0,-10 15 0,2-18 0,-12 0 0,18-7 0,-2-5 0</inkml:trace>
  <inkml:trace contextRef="#ctx0" brushRef="#br2" timeOffset="-151970.74">8209 5576 24575,'0'51'0,"0"3"0,0-16 0,0-7 0,0-16 0,0-10 0</inkml:trace>
  <inkml:trace contextRef="#ctx0" brushRef="#br2" timeOffset="-151470.74">8286 5759 24575,'11'15'0,"-4"-8"0,14 8 0,-4-13 0,20 4 0,-3-6 0,1-5 0,-15-5 0,-15-2 0,-10-3 0,-6-1 0,4 4 0,6 1 0,22 6 0,14 18 0,4-1 0,-4 8 0,-18-1 0,2-7 0,0 3 0,9-9 0,1-1 0,-3-5 0,-10-5 0,-1 4 0,-9-13 0,3-2 0,-12-11 0,-11-3 0,-20 13 0,-23 4 0,-9 13 0,25 0 0,9 0 0</inkml:trace>
  <inkml:trace contextRef="#ctx0" brushRef="#br2" timeOffset="-148334.74">3462 6437 24575,'16'0'0,"4"0"0,13 0 0,7 0 0,7 0 0,6 0 0,5 0 0,7 0 0,2 0-1126,-10 0 0,1 0 0,2 0 1,2 0 1125,-4 0 0,3 0 0,0 0 0,0 0 0,-1 0 0,5 0 0,-2 0 0,0 0 0,4 0 0,-12 0 0,2 0 0,2 1 0,0-1 0,-2 0 0,-2-1 0,14-2 0,-4 0 0,0-1 0,2 0 0,-5 1 0,2 0 0,0 0 0,-2 0 0,-3 0 0,-2-1 0,-2-1 0,-3 1 0,-2 0 0,4-1 0,-4 1 0,-5 1 511,-7 3 1,-5 0-512,17-7 0,-12 6 0,-8-5 0,-28 6 0,-12 0 0,-4 0 0,-3 0 0</inkml:trace>
  <inkml:trace contextRef="#ctx0" brushRef="#br2" timeOffset="-147718.74">3622 6732 8191,'20'0'0,"7"-10"2363,16 3 0,11 1-2363,-8-2 0,3-1 0,3 0 0,-2 2 0,2 0 0,3 1 0,1-1-399,-2 1 1,2 0 0,2 0 0,-1 0 0,-1 1 398,6 0 0,0 2 0,-2 0 0,2-2 0,2-3 0,1-2 0,0 0 0,-3 4 289,-9 3 1,-3 3 0,1 0 0,2-2-290,-2-5 0,3-1 0,0-2 0,0 1 0,-1 2 0,8 1 0,-1 2 0,0 1 0,-1-2 0,2 0 0,1-2 0,-2 1 0,-6 1 0,16-3 0,-11 3 0,6 5 3957,-64 6-3957,-16 4 0,2-1 0,-4-1 0</inkml:trace>
  <inkml:trace contextRef="#ctx0" brushRef="#br2" timeOffset="-146287.74">10410 16270 24575,'9'-3'0,"22"-20"0,-1 6 0,6-1 0,18-7 0,7-1 0,-3 2 0,4 0 0,0 2-921,-3 3 1,0 1-1,-1 1 921,-1 1 0,1 0 0,-7 2 0,-4 1 0,-7 2 877,0 5-877,-39 6 113,-30 28 1,16-22-1,-20 22 1</inkml:trace>
  <inkml:trace contextRef="#ctx0" brushRef="#br2" timeOffset="-145935.74">10398 16612 24575,'3'0'0,"21"-9"0,24-8 0,10-5 0,-17 5 0,2 0 0,3-2-324,1 0 1,4-2-1,1 0 1,-2 0 323,11-4 0,-1-1 0,-4 3 0,9 1 0,-5 1 0,-12-5 0,-9 5 422,-14 17-422,-17-14 214,1 17-214,-13-1 0,8-1 0,-9 2 0,4-2 0,-1 3 0</inkml:trace>
  <inkml:trace contextRef="#ctx0" brushRef="#br2" timeOffset="-130003.73">10610 17387 24575,'7'-15'0,"8"-3"0,16-7 0,7 11 0,2 1 0,-13 22 0,-3-1 0,-17 21 0,2 16 0,-18-15 0,-6 3 0,-1 12 0,-3-2 0,-2-11 0,-2-3 0,-2 1 0,0-3 0,-17-3 0,-15-4 0,14-3 0,1-8 0,31-9 0,7-6 0,8-9 0,7 7 0,15-1 0,17 24 0,-9-5 0,7 12 0,-25-14 0,16 10 0,-12-10 0,4 6 0,-15-9 0</inkml:trace>
  <inkml:trace contextRef="#ctx0" brushRef="#br2" timeOffset="-129602.73">11050 17345 8191,'-30'-6'0,"2"4"5063,2 1-5063,11 7 2818,10 21-2818,22 18 0,2 11 0,7-6 1719,-3-13-1719,-11-16 6784,-5 0-6784,-12-5 0,-7-1 0,-9-9 0,2-10 0,8-8 0,5 1 0,6 2 0</inkml:trace>
  <inkml:trace contextRef="#ctx0" brushRef="#br2" timeOffset="-129416.73">11298 17158 24575,'49'-46'0,"-1"1"0,-8 11 0,-2 3 0,-8 4 0,-2 3 0,6-1 0,-45 18 0,13-2 0,-19 9 0</inkml:trace>
  <inkml:trace contextRef="#ctx0" brushRef="#br2" timeOffset="-129050.73">10302 18334 24575,'37'-17'0,"0"0"0,-2 2 0,0 0 0,9-8 0,2 1-634,-5 3 1,2-1 633,-1 2 0,4-1 0,-2 0 0,12-8 0,-1 2 0,-1 4 0,-5 1 0,8-10 103,-64 38 0,7-11 1,-17 12-1</inkml:trace>
  <inkml:trace contextRef="#ctx0" brushRef="#br2" timeOffset="-128868.73">10384 18434 24575,'15'0'0,"42"-20"0,-9 7 0,6-2 0,-5-2 0,2-2 0,1 1-517,0 3 0,0 1 1,-5 1-1,4-4 0,-8 2 1,7 4-1</inkml:trace>
  <inkml:trace contextRef="#ctx0" brushRef="#br2" timeOffset="-123919.73">17566 2394 24575,'3'0'0,"23"26"0,8 14 0,-9 0 0,-2 4 0,-11-4 0,-4 1 0,1-3 0,-3-1 0,-6 18 0,0-25 0,0-1 0,-4-13 0,-2-10 0,0-20 0,1-30 0,15 13 0,3-2 0,6-23 0,4 24 0,2 5 0,3 10 0,6 3 0,-16 41 0,-1-7 0,-10 27 0,6-20 0,-12 0 0,10-3 0,-10-17 0,4 2 0</inkml:trace>
  <inkml:trace contextRef="#ctx0" brushRef="#br2" timeOffset="-123286.73">18084 2606 24575,'0'20'0,"6"7"0,-5 6 0,0 3 0,13 29 0,-12-18 0,-1-1 0,7 15 0,-8-13 0,0-14 0,-5-17 0,4-6 0,-4-17 0,-3-43 0,6 5 0,2-5 0,-3 6 0,-1-3 0,2 1-529,2-14 1,0 1 528,-1 7 0,2 6 0,12 3 0,-1 17 0,20 6 0,-9 13 0,15 13 0,-12 14 0,-5 5 1057,-9 4-1057,-12-10 0,0 6 0,-16 0 0,8-9 0,-19 2 0,15-18 0,-4 4 0,10-10 0,-3 4 0,8-4 0,-4 5 0</inkml:trace>
  <inkml:trace contextRef="#ctx0" brushRef="#br2" timeOffset="-123086.73">18369 2713 8191,'16'6'0,"-9"-1"0,2-5 0</inkml:trace>
  <inkml:trace contextRef="#ctx0" brushRef="#br2" timeOffset="-122535.73">18626 2585 24575,'0'16'0,"0"9"0,9 22 0,-8-14 0,0 3 0,4 20 0,-1-1 0,-4-20 0,0-2 0,0 9 0,0-6 0,0-15 0,-5-10 0,-6-43 0,2 0 0,0-4-361,3-4 0,0-1 361,0-4 0,2 1 0,1-2 0,6 2 0,9 7 0,4 1 0,-1-10 0,6 4 0,12 19 0,3 8 0,16-7 0,-9 32 722,-24-3-722,-13 22 0,-10-9 0,-3 6 0,-8-9 0,4-11 0,-4 8 0,8-12 0,-3 7 0</inkml:trace>
  <inkml:trace contextRef="#ctx0" brushRef="#br2" timeOffset="-122168.73">18892 2590 24575,'25'0'0,"6"-11"0,-4-9 0,-6 0 0,-12-8 0,-9 16 0,-5 2 0,-1 5 0,-9 14 0,-2 8 0,6 14 0,2 3 0,27 0 0,-4-17 0,6-5 0,-11-12 0</inkml:trace>
  <inkml:trace contextRef="#ctx0" brushRef="#br2" timeOffset="-121768.73">19049 2492 24575,'12'21'0,"-4"-5"0,1-1 0,-8-4 0,4 4 0,-5 6 0,0-3 0,5 6 0,-4-12 0,4-18 0,4-20 0,-4-9 0,2-3 0,12-18 0,-1-7 0,-3 39 0,1 13 0,-4 2 0,3 8 0,-9-4 0,-1 5 0</inkml:trace>
  <inkml:trace contextRef="#ctx0" brushRef="#br2" timeOffset="-121302.73">19347 2413 8191,'-16'4'0,"0"2"5063,-5 29-5063,4 3 0,8-3 0,1 0 0,0 9 2818,8 9-2818,13-21 0,1-1 0,-2 3 1719,22 17-1719,-19-47 6784,6-21-6784,0-4 0,-6 0 0,-6 4 0</inkml:trace>
  <inkml:trace contextRef="#ctx0" brushRef="#br2" timeOffset="-121001.73">19447 2554 24575,'15'-5'0,"1"-1"0,7-9 0,-11-1 0,8-2 0,-18 3 0,7 3 0,-14 6 0,-5 1 0,-6 29 0,-4 16 0,9 11 0,2-7 0,15-16 0,-4-21 0,4 2 0</inkml:trace>
  <inkml:trace contextRef="#ctx0" brushRef="#br2" timeOffset="-120669.73">19549 2627 24575,'0'10'0,"0"6"0,5-4 0,-4 3 0,9-9 0,-4-11 0,12-19 0,5 4 0,2-3 0,-4 18 0,-10 10 0,-2-4 0,-8 4 0,4-5 0</inkml:trace>
  <inkml:trace contextRef="#ctx0" brushRef="#br2" timeOffset="-120420.73">19788 2157 24575,'7'64'0,"-1"1"0,1-21 0,1 0 0,-2 0 0,-5 20 0,0-4 0,8-15 0,-1-5 0,-6 9 0,9-39 0,-10-10 0,4-1 0,-5-4 0</inkml:trace>
  <inkml:trace contextRef="#ctx0" brushRef="#br2" timeOffset="-120234.73">19870 2499 24575,'16'-4'0,"1"2"0,-1 2 0,0 15 0,3 16 0,-11 6 0,4 3 0,-21-18 0,7 1 0,-7-21 0,9 7 0</inkml:trace>
  <inkml:trace contextRef="#ctx0" brushRef="#br2" timeOffset="-120085.73">20024 2343 24575,'0'-6'0,"0"1"0</inkml:trace>
  <inkml:trace contextRef="#ctx0" brushRef="#br2" timeOffset="-119853.73">20086 2172 24575,'0'28'0,"0"3"0,10 15 0,-9-4 0,0 4 0,4 7 0,0 1 0,0 9 0,-1-2 0,-4-14 0,2-5 0,6 4 0,-8-32 0</inkml:trace>
  <inkml:trace contextRef="#ctx0" brushRef="#br2" timeOffset="-119537.73">20219 2634 24575,'40'-11'0,"-6"-10"0,-3 18 0,-10-24 0,-5 19 0,-18-17 0,-5 18 0,-9 3 0,-1 31 0,2 19 0,11 2 0,10 2 0,6-33 0,7-4 0,-4-19 0,-8 4 0,2-4 0</inkml:trace>
  <inkml:trace contextRef="#ctx0" brushRef="#br2" timeOffset="-119020.73">21395 1908 24575,'-23'0'0,"-10"42"0,12-6 0,-2 11 0,-2 6 0,2-1-1725,-1 7 0,2 1 0,1 3 0,0 3 1725,4-13 0,0 2 0,1 2 0,0 0 0,1-1 0,1-3 0,-2 13 0,2-2 0,2-3 0,4-5 382,3-3 0,2-5 0,4-7-382,10 20 1266,2-47-1266,2-14 0,6-25 0,-13 19 0,7-19 0</inkml:trace>
  <inkml:trace contextRef="#ctx0" brushRef="#br2" timeOffset="-118035.73">21510 2295 24575,'21'0'0,"5"9"0,-4 15 0,-6 25 0,-26 3 0,-1-3 0,-22-12 0,11-12 0,-13-3 0,4-2 0,4-12 0,22 3 0,24 9 0,13-2 0,3 3 0,-6-7 0,0-12 0,-15 4 0,4-6 0</inkml:trace>
  <inkml:trace contextRef="#ctx0" brushRef="#br2" timeOffset="-117802.73">21751 2444 24575,'-6'15'0,"5"1"0,-4 17 0,3 4 0,15 9 0,-12-8 0,1-3 0,11-6 0,-18-19 0,-1-10 0,0-1 0,1-4 0</inkml:trace>
  <inkml:trace contextRef="#ctx0" brushRef="#br2" timeOffset="-117652.73">21867 2390 8191,'17'-17'0,"17"-1"5063,9 11-5063,-6-7 2818,0 13-2818,-25-9 0,-1 9 0,-7-4 0</inkml:trace>
  <inkml:trace contextRef="#ctx0" brushRef="#br2" timeOffset="-117369.73">22300 1850 24575,'29'42'0,"-9"-5"0,-3 10 0,-6 5 0,-2 11 0,0 4 0,-2-3-1070,1-6 0,0-1 1,-2 1-1,-2 2 1070,-4-2 0,-2 4 0,-1 0 0,-2-2 0,-2-6 0,-1 7 0,-3-6 0,-5-5 63,-13 3 0,-4-10-63,7-18 0,1-8 0,-6-9 0,14 1 0</inkml:trace>
  <inkml:trace contextRef="#ctx0" brushRef="#br2" timeOffset="-116987.73">21369 3381 24575,'55'-13'0,"0"-1"0,-8 6 0,2 0 0,1-1 0,2-1 0,0 0 0,-2 1 0,11 1 0,-4 1 0,-13 1 0,-12 2 0,-23 4 0</inkml:trace>
  <inkml:trace contextRef="#ctx0" brushRef="#br2" timeOffset="-116799.73">21536 3575 24575,'38'-15'0,"0"0"0,5-7 0,1 0 0,5 4 0,-3 1 0,11-13 0,-7 10 0</inkml:trace>
  <inkml:trace contextRef="#ctx0" brushRef="#br2" timeOffset="-110602.73">17688 4510 24575,'0'11'0,"6"4"0,-4 6 0,10 17 0,-11 0 0,11 10 0,-10-8 0,9-8 0,-10-6 0,4-11 0,-5-23 0,0-17 0,0-12 0,6-12 0,20 8 0,0 13 0,7 7 0,-13 16 0,-6 22 0,-1 5 0,12 37 0,-6-6 0,-2 0 0,-4-20 0,-12-13 0,9-13 0,-9 3 0,4-10 0</inkml:trace>
  <inkml:trace contextRef="#ctx0" brushRef="#br2" timeOffset="-110119.73">18094 4651 24575,'8'43'0,"0"0"0,2 7 0,-1 3 0,-5-8 0,-1 2 0,2-1-1496,5 15 0,0-2 1496,-8-6 0,-1-5 0,9 1 945,-5-34-945,-4-14 492,4-7-492,-14-18 0,8-15 0,0-9 0,-6 7 0,-2-4 0,4-1-928,9-13 0,6-3 1,-4 3 927,-9 12 0,-2 2 0,7 2 0,20-15 0,3 11 1326,-9 25-1326,15 2 0,-14 38 0,-11 4 0,0 25 0,-6-6 3012,-6 14-3012,-5-17 0,-6 3 0,-7-10 0,11-12 0,0-5 0,13-10 0</inkml:trace>
  <inkml:trace contextRef="#ctx0" brushRef="#br2" timeOffset="-109937.73">18614 4891 24575,'0'0'0</inkml:trace>
  <inkml:trace contextRef="#ctx0" brushRef="#br2" timeOffset="-109338.73">18801 4668 24575,'0'53'0,"4"-12"0,1 5 0,1 10 0,1 4 0,-2 6 0,1-1 0,0-15 0,-1-4 0,-5 15 0,0-29 0,0-51 0,0-25 0,0-7 0,0-6 0,0 7 0,0-1 0,-1-3 0,1-4 0,1 4 0,4-1 0,3 4 0,-1 0 0,3 4 0,19-13 0,-8 52 0,-2-4 0,-8 16 0,1 7 0,-6 30 0,0 10 0,-8-16 0,-2-1 0,3 11 0,-15-11 0,14-23 0,-12 5 0,13-9 0,-4 2 0</inkml:trace>
  <inkml:trace contextRef="#ctx0" brushRef="#br2" timeOffset="-109037.73">19094 4809 24575,'21'0'0,"0"0"0,-1-6 0,6-6 0,-4-7 0,-1-4 0,-11-3 0,-10 13 0,-6-6 0,-15 47 0,13 8 0,1 4 0,5 1 0,21 8 0,-4 0 0,3-43 0,-13-1 0</inkml:trace>
  <inkml:trace contextRef="#ctx0" brushRef="#br2" timeOffset="-108753.73">19327 4782 24575,'16'0'0,"0"9"0,-5-2 0,6 13 0,-5-3 0,4 0 0,-10-2 0,-2-14 0,-4-11 0,6-17 0,21-22 0,-15 23 0,13-5 0</inkml:trace>
  <inkml:trace contextRef="#ctx0" brushRef="#br2" timeOffset="-108504.73">19607 4679 24575,'-6'35'0,"4"4"0,-4-4 0,14 5 0,3-2 0,11-3 0,3-10 0,-6-10 0,5-10 0,-8-5 0,9-11 0,-6-10 0,-4-4 0,-9 5 0,-6 11 0</inkml:trace>
  <inkml:trace contextRef="#ctx0" brushRef="#br2" timeOffset="-108120.73">19846 4808 24575,'22'-14'0,"0"1"0,-3-18 0,-8 13 0,-5-2 0,-11 14 0,-1 6 0,-6 11 0,6 13 0,0 15 0,6-6 0,4 5 0,7-22 0,5-5 0,-5-7 0,-2-4 0</inkml:trace>
  <inkml:trace contextRef="#ctx0" brushRef="#br2" timeOffset="-107571.73">20008 4791 24575,'0'11'0,"5"-1"0,-4 1 0,3 0 0,1 0 0,-4-1 0,9-4 0,11-10 0,0-7 0,11-1 0,-9 3 0,3 14 0,1-4 0,5 4 0,-6-5 0,-10-9 0,-6 1 0,-10-11 0,0-38 0,0 13 0,0-7 0,-4-2 0,-1-4 0,1 1-729,3-10 0,-1 2 729,-4 1 0,0 11 0,6 26 0,0 61 0,6-2 0,3 3 0,0 4 0,1 0 0,-2-4 0,2 0 0,9 10 0,-2-4 0,-12 4 0,9-13 0,-2-4 0,-11-15 0,4-14 0</inkml:trace>
  <inkml:trace contextRef="#ctx0" brushRef="#br2" timeOffset="-107419.73">20474 4551 24575,'3'34'0,"0"0"0,-2 22 0,10-35 0,-10-5 0,4-10 0,-5-1 0</inkml:trace>
  <inkml:trace contextRef="#ctx0" brushRef="#br2" timeOffset="-107287.73">20599 4475 24575,'0'0'0</inkml:trace>
  <inkml:trace contextRef="#ctx0" brushRef="#br2" timeOffset="-107036.73">20661 4219 24575,'16'48'0,"-7"-13"0,0 3 0,-3 8 0,0 5 0,2 0 0,1 4 0,-3-4 0,-4-2 0,-1-1 0,5 10 0,-1-4 0,-5-8 0,0-30 0,0-7 0</inkml:trace>
  <inkml:trace contextRef="#ctx0" brushRef="#br2" timeOffset="-106753.73">20878 4758 8191,'22'-22'0,"-3"0"5063,2-1-5063,-25 61 2818,5 3-2818,-11 24 1719,22-16-1719,9-42 1696,-2 2 0,-4-9 0,-10 0 0</inkml:trace>
  <inkml:trace contextRef="#ctx0" brushRef="#br2" timeOffset="-106519.73">20008 4470 24575,'38'-4'0,"1"0"0,20 1 0,-21-5 0,-21 8 0</inkml:trace>
  <inkml:trace contextRef="#ctx0" brushRef="#br2" timeOffset="-106186.73">21552 3908 9678,'-11'37'0,"1"0"0,-4 14 0,2 6 1359,3 2 1,3 5 0,2 0-1360,3-6 0,2-1 0,2-3 0,1 9 0,6-5 1375,8-11 0,1-6-1375,-1-4 0,3-7 0,-13-16 0,-4-14 0</inkml:trace>
  <inkml:trace contextRef="#ctx0" brushRef="#br2" timeOffset="-105369.73">22021 4186 24575,'-11'-6'0,"-5"1"0,-3 18 0,6-5 0,-12 18 0,22-1 0,-10 18 0,28 18 0,-1-27 0,3 0 0,19 17 0,-5-8 0,-13-35 0,-21 6 0,2-8 0,-15 0 0,0-1 0,-14 1 0,8-4 0,1 4 0,12-6 0</inkml:trace>
  <inkml:trace contextRef="#ctx0" brushRef="#br2" timeOffset="-105171.73">22054 4306 24575,'43'-20'0,"-1"-5"0,16 9 0,-13 2 0,-14 8 0,-14 6 0</inkml:trace>
  <inkml:trace contextRef="#ctx0" brushRef="#br2" timeOffset="-104885.73">22211 4627 24575,'0'51'0,"5"-11"0,10-13 0,3-16 0,16-5 0,-10-20 0,-3-8 0,-10-13 0,-11-5 0,-13 6 0,-4 9 0,-17 11 0,1 9 0,11 5 0,8 0 0</inkml:trace>
  <inkml:trace contextRef="#ctx0" brushRef="#br2" timeOffset="-104348.73">22481 3939 24575,'30'22'0,"-4"5"0,0 6 0,6 19 0,-2 5-1868,-9-15 0,0 1 0,-4 2 1868,-2 3 0,-2 3 0,-4 2 0,-3-2 0,-2 5 0,-2-2 0,-1-4 836,-3 14 1,-2-3-837,2-5 0,-1 2 0,-9-12 0,-15-16 0,-6-10 448,-19 0-448,10-1 0,3-4 0,7-11 0,8 11 0</inkml:trace>
  <inkml:trace contextRef="#ctx0" brushRef="#br2" timeOffset="-103771.73">21719 5232 24575,'38'0'0,"19"0"0,-14 0 0,0 0 0,-7 0 0,0 0 0,10 0 0,-4 0 0,-12 0 0,5 0 0,-30 0 0</inkml:trace>
  <inkml:trace contextRef="#ctx0" brushRef="#br2" timeOffset="-103600.73">21858 5363 24575,'23'12'0,"1"-6"0,29 0 0,-2-6 0,-9 0 0,-9 0 0,-23 0 0,-5 0 0</inkml:trace>
  <inkml:trace contextRef="#ctx0" brushRef="#br2" timeOffset="-98453.73">23009 4613 24575,'54'-16'0,"-24"9"0,6-2 0,15-6 0,11-5 0,5-2 0,-2 1-1728,-7 4 0,-1 1 1,2 0-1,3-1 1728,-4 2 0,3-1 0,3-1 0,0 1 0,-2 0 0,-3 2 0,8-2 0,-3 1 0,-3 1 0,-2 2 0,2 1 0,-3 1 0,-5 2 0,3 2 0,-11 1 1996,-14 1-1996,-26 2 276,-19-2 0,-5 4 1,10 0-1</inkml:trace>
  <inkml:trace contextRef="#ctx0" brushRef="#br2" timeOffset="-98152.73">24392 4166 24575,'57'0'0,"3"0"0,-22 3 0,0 3 0,13 6 0,-35 4 0,-11 4 0,-5 4 0,-29 26 0,3-2 0,2-17 0,-2-2 0,-7 2 0,13-3 0,5-21 0,14 7 0,-4-13 0,5 4 0</inkml:trace>
  <inkml:trace contextRef="#ctx0" brushRef="#br2" timeOffset="-95087.73">25466 3857 24575,'-11'0'0,"1"0"0,4 5 0,-4 1 0,9 9 0,-10 1 0,-2 45 0,9-19 0,0 3 0,-3 0 0,3 1-296,3 4 0,2-4 296,-1 2 0,29 2 0,20-19 0,-8-17 0,7-5 0,12-7 0,0-6 0,-14-1 0,-2-3 0,12-9 0,-7-7 0,-8-27 0,-24 6 0,-10-4 0,-18-2 0,-9 1-232,2 6 0,-4 3 232,-10 4 0,-3 8 0,-8 11 0,-20 8 0,13 30 0,2 11 0,21 21 0,19-20 0,8-7 0</inkml:trace>
  <inkml:trace contextRef="#ctx0" brushRef="#br2" timeOffset="-94838.73">25607 4214 24575,'4'11'0,"8"4"0,30 1 0,19 10 0,-20-12 0,-1-1 0,21 12 0,-4-9 0,-43-10 0,4-6 0</inkml:trace>
  <inkml:trace contextRef="#ctx0" brushRef="#br2" timeOffset="-94569.73">26091 4231 24575,'15'0'0,"-3"5"0,-2 13 0,-5 9 0,-18 17 0,5-16 0,-6 0 0,45-22 0,-1-10 0,6-4 0,23 0 0,5-4 0,-2-8 0,-3-1 0,-14 10 0,-6 1 0,6-10 0</inkml:trace>
  <inkml:trace contextRef="#ctx0" brushRef="#br2" timeOffset="-92703.73">17661 6501 24575,'4'-6'0,"2"1"0,5 19 0,1 17 0,-6-1 0,7 8 0,-12-12 0,10-4 0,-10-11 0,12-29 0,4-30 0,2 3 0,1 11 0,2 4 0,4 8 0,13-5 0,-3 36 0,-22 4 0,21 24 0,-31-6 0,11 19 0,-15-13 0,4-2 0,-2-11 0,2-17 0,-4 2 0</inkml:trace>
  <inkml:trace contextRef="#ctx0" brushRef="#br2" timeOffset="-92170.73">18159 6539 12271,'0'11'0,"0"0"4764,0-1-4764,0 15 2140,0 18-2140,4-10 0,1 2 599,-1 9 1,0 0-600,1-10 0,0-2 4201,1 20-4201,-19-59 0,-5-46 0,3 6 0,3-7-2262,9 3 1,6-5 0,0 3 2261,-1-2 0,5 2 0,9-5 0,5 8 0,11 21 0,-6 10 0,-5 21 0,-1 10 0,-13 10 0,2 5 6784,-15-7-6784,-2 1 0,-6-1 0,-4 6 0,-2 0 0,6-4 0,-6-1 0,18-14 0,-7-1 0</inkml:trace>
  <inkml:trace contextRef="#ctx0" brushRef="#br2" timeOffset="-91987.73">18653 6526 24575,'0'11'0,"0"-5"0,0-1 0</inkml:trace>
  <inkml:trace contextRef="#ctx0" brushRef="#br2" timeOffset="-91451.73">18868 6496 24575,'0'52'0,"0"10"0,0-21 0,0 1 0,0 2 0,0 0 0,4-4 0,1-2 0,-3 17 0,6-31 0,-8-23 0,-6-8 0,5-29 0,-16-12 0,13-2 0,5-7 0,-1-1 0,4 0 0,6-4 0,5 4 0,0 14 0,4 9 0,10 3 0,-4 26 0,-5 19 0,-7 4 0,-1 8 0,-12 8 0,0-2 0,-12 8 0,4-8 0,-14-4 0,10-11 0,1-9 0,7-2 0</inkml:trace>
  <inkml:trace contextRef="#ctx0" brushRef="#br2" timeOffset="-91171.73">19095 6592 24575,'11'-5'0,"17"-9"0,-8-3 0,9-3 0,-19 4 0,0 5 0,-9 0 0,-1 0 0,-6 5 0,-6 20 0,6 18 0,9-2 0,4 3 0,4-27 0,-6-1 0</inkml:trace>
  <inkml:trace contextRef="#ctx0" brushRef="#br2" timeOffset="-90885.73">19342 6525 24575,'27'37'0,"-9"-6"0,0-13 0,-16-5 0,7 8 0,-9-23 0,0-5 0,0-24 0,0 3 0,12-11 0,-4 21 0,5-2 0,-8 15 0</inkml:trace>
  <inkml:trace contextRef="#ctx0" brushRef="#br2" timeOffset="-90571.73">19594 6485 24575,'-12'15'0,"5"2"0,1 8 0,6 7 0,9 1 0,-6-6 0,15-11 0,-11-6 0,17-9 0,6-15 0,3-2 0,2-20 0,-19 16 0,-7 3 0,-9 13 0</inkml:trace>
  <inkml:trace contextRef="#ctx0" brushRef="#br2" timeOffset="-90204.73">19868 6521 24575,'10'-16'0,"-8"5"0,-3 0 0,-14 19 0,2 9 0,1 13 0,12-8 0,9-6 0,-2-7 0,13-8 0,-9 4 0,0-5 0,-6 0 0</inkml:trace>
  <inkml:trace contextRef="#ctx0" brushRef="#br2" timeOffset="-89652.73">19948 6538 13223,'11'-9'0,"-1"11"4545,1 0-4545,0 15 1971,4 5-1971,-8-5 1089,7-4-1089,-8-18 3747,15-12-3747,-12-6 0,21-14 0,-27 14 0,17-4 0,-14 16 0,9 13 0,5 12 0,-3-5 0,2 9 0,-4-17 0,-3 4 0,8-10 0,1-12 0,4-14 0,-10-2 0,-3-5 0,-3-4 0,-2 0 0,-1 7 0,-3 3 0,-9-5 0,5 77 0,-2-4 0,0 2 0,2 2 0,2 0 0,2 1 0,2-5 0,2-5 0,8-10 0,-9-21 0,-2 0 0</inkml:trace>
  <inkml:trace contextRef="#ctx0" brushRef="#br2" timeOffset="-89522.73">20429 6418 24575,'5'15'0,"-4"9"0,4-6 0,0 5 0,-4-12 0,4-5 0,-5-1 0</inkml:trace>
  <inkml:trace contextRef="#ctx0" brushRef="#br2" timeOffset="-89385.73">20514 6406 24575,'0'0'0</inkml:trace>
  <inkml:trace contextRef="#ctx0" brushRef="#br2" timeOffset="-89151.73">20574 6214 24575,'16'49'0,"-12"-17"0,0 2 0,13 29 0,-14-10 0,5-21 0,-8-26 0,0-1 0</inkml:trace>
  <inkml:trace contextRef="#ctx0" brushRef="#br2" timeOffset="-88853.73">20755 6402 24575,'21'-5'0,"-4"3"0,-1-7 0,-6 3 0,-4-5 0,-1 0 0,-10 5 0,-11 10 0,7 8 0,0 8 0,20-2 0,2-8 0,2-4 0,-9-6 0,-1 0 0</inkml:trace>
  <inkml:trace contextRef="#ctx0" brushRef="#br2" timeOffset="-88636.73">20116 6380 24575,'34'0'0,"1"0"0,28 0 0,-25-9 0,8 7 0,-23-7 0,2 9 0</inkml:trace>
  <inkml:trace contextRef="#ctx0" brushRef="#br2" timeOffset="-87855.73">21294 5912 24575,'-26'59'0,"10"-16"0,2 6 0,7-4 0,1 4 0,1 0 0,-2-4 0,0 0 0,4-2 0,11 17 0,5-7 0,5 9 0,15-24 0,-8-17 0,4-14 0,-15-1 0,4-6 0</inkml:trace>
  <inkml:trace contextRef="#ctx0" brushRef="#br2" timeOffset="-87421.73">21530 6140 24575,'32'-6'0,"6"-2"0,-6 1 0,-4 0 0,-4 7 0,-18 25 0,-1 16 0,-9-9 0,-1 3 0,3 26 0,-6-14 0,8-22 0,0-5 0,0-8 0,0-2 0,0-5 0</inkml:trace>
  <inkml:trace contextRef="#ctx0" brushRef="#br2" timeOffset="-87170.73">21878 6168 24575,'-5'20'0,"19"17"0,-1 10 0,12 3 0,-4-16 0,-23-10 0,-5-17 0,-10 2 0,6-9 0,7 0 0</inkml:trace>
  <inkml:trace contextRef="#ctx0" brushRef="#br2" timeOffset="-87021.73">21987 6193 8191,'16'-6'0,"0"-5"0,-4 9 0,-3-4 0</inkml:trace>
  <inkml:trace contextRef="#ctx0" brushRef="#br2" timeOffset="-86770.73">22267 5964 24575,'10'33'0,"1"0"0,4 14 0,1 2 0,3-2 0,-1 0 0,-3 13 0,-2-2 0,-3-22 0,-4-3 0,-12 2 0,-5-4 0,-10 8 0,-25-9 0,-3-9 0,17-9 0,0-1 0,-1 2 0,1-2 0</inkml:trace>
  <inkml:trace contextRef="#ctx0" brushRef="#br2" timeOffset="-84321.73">21871 6237 24575,'16'-5'0,"1"-1"0,13-6 0,-7 6 0,2 0 0,-10 1 0,-4 4 0,-10-4 0,3 5 0,-9 0 0</inkml:trace>
  <inkml:trace contextRef="#ctx0" brushRef="#br2" timeOffset="-80972.73">22693 6610 24575,'26'6'0,"23"-1"0,8-4 0,12-2 0,-19-2 0,6-2 0,1-1 0,-2 1-785,10-2 1,0 0-1,-2-1 785,2-1 0,0-1 0,-10-1 139,-15-1 0,-11 0 0,-16 5 1,-13 2-1</inkml:trace>
  <inkml:trace contextRef="#ctx0" brushRef="#br2" timeOffset="-80770.73">23523 6437 24575,'33'19'0,"-9"-4"0,5 15 0,-18-13 0,-6 3 0,-5-3 0,-5 5 0,4-11 0,-4-1 0</inkml:trace>
  <inkml:trace contextRef="#ctx0" brushRef="#br2" timeOffset="-80301.73">24076 6328 13368,'-10'0'0,"-1"14"4215,5 41-4215,1-4 0,3-8 0,4 4 1007,9-1 1,4-2-1008,-1-6 0,3-2 0,6 1 0,4-4 0,19-6 1117,-15-21-1117,1-19 3641,-7-8-3641,0-38 0,-15 17 0,-5-3 0,-8-12 0,-5 0 109,3 11 1,-4 3-110,-8 4 0,-4 7 0,-6 8 0,4 18 0,-6 20 0,13 22 0,1-12 0,6 2 0</inkml:trace>
  <inkml:trace contextRef="#ctx0" brushRef="#br2" timeOffset="-80104.73">24196 6587 8191,'9'17'0,"3"3"5063,18 1-5063,2 4 2818,0-4-2818,-3-1 1719,-13-12-1719,0 2 0,-11-8 0,0 2 0</inkml:trace>
  <inkml:trace contextRef="#ctx0" brushRef="#br2" timeOffset="-79754.73">24595 6500 24575,'16'0'0,"0"0"0,-10 9 0,-1 2 0,-14 18 0,7 2 0,-6 0 0,12 0 0,10-7 0,-1-6 0,-9 0 0,-20-12 0,-3 4 0,-5-9 0,9 4 0,-1-5 0,4 0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2:48:04.775"/>
    </inkml:context>
    <inkml:brush xml:id="br0">
      <inkml:brushProperty name="width" value="0.05292" units="cm"/>
      <inkml:brushProperty name="height" value="0.05292" units="cm"/>
      <inkml:brushProperty name="color" value="#FF0000"/>
    </inkml:brush>
  </inkml:definitions>
  <inkml:trace contextRef="#ctx0" brushRef="#br0">6690 5713 24575,'0'-9'0,"0"-1"0,0 9 0,5-6 0,6 9 0,3-4 0,7 2 0,-3 0 0,2 0 0,26 0 0,-14-5 0,3 0 0,13 3 0,0 1 0,-7-4 0,-3 0 0,-1 5 0,-3 0 0,13 0 0,-9 0 0,4 0 0,1 0 0,3 0 0,-3 0 0,4 0 0,-1 0-1540,20 0 0,-1 0 1540,-11 0 0,-1 0-134,8-1 1,-1 2 133,-16 4 0,-1 0 0,12-3 0,2-1 0,0 4 0,-2 0 0,-11-6 0,-1 2 0,-1 3 0,-3 1 0,17-2 0,-16 2 0,1 0 0,-6-5 0,1 0 0,13-1 0,2 2 0,-7 3 0,-2 0 0,-4-2 0,1-1 0,17 3 0,2 0 0,-2-3 0,3-2 556,-7 1 1,4 0 0,1 0-557,-1 0 0,0 0 0,-1 0-545,-7 0 1,-1 0-1,-2 0 545,16 0 0,-5 0 0,-19-1 0,-1 2 0,12 5 0,1 1 0,2-5 0,3 0 0,-7 1 0,2 2 0,2 0 0,2-1 0,2 0 0,-3 0-245,14-3 0,1 0 245,-11 3 0,1 0 0,-2 0 0,-10 0 0,-1 0 0,2-1 0,12-2 0,4 0 0,-1 0-615,-2 2 1,0 0-1,-2 2 615,-6-1 0,-1 0 0,0 0 0,-2-3 0,0-1 0,-2 2 618,8 4 1,1 0-619,-5-5 0,4-1 0,1-1 0,5 1 0,2 0 0,2 0-901,-9 0 1,1 0 0,1 0 0,-2 0 900,8 0 0,-2 0 0,1 0 0,-10 0 0,2 0 0,-1 0 0,-5 0-579,14 0 1,-2 0 578,-12 0 0,3 0 0,0 0 554,1 0 1,0 0-1,0 0-554,-2 0 0,1 0 0,2 0 0,1 0 0,4 0 0,0 0 0,-3 0-597,4 0 0,-2 0 0,0 0 597,2-1 0,1 1 0,-3 1 0,6 5 0,1 1 781,-5-6 0,4-1 0,-1 2-781,-2 2 0,0 1 0,3-2 0,-2-2 0,3-2 0,1 0 0,-5 2-154,1 3 0,-4 1 0,0-2 154,2-1 0,1-2 0,-5 1 0,1 6 0,-3-1 0,2-6 0,0 0 11,-2 5 0,3 2-11,-5-6 0,2-1 0,2 2 0,2 5 0,2 3 0,3-3-287,-5-4 1,4-3-1,0-1 1,-3 2 286,5 3 0,-3 0 0,-1 0 0,1 1 0,-1-1 0,-4 0 191,4-3 0,0 1-191,-10 1 0,2 1 0,1 1 0,5-1 0,2 1 0,1-2 347,-9-2 1,1-1-1,2 0 1,0 2-348,10 3 0,3 2 0,0 0 0,-5-2-622,0-4 0,-3-1 0,1 2 622,-11 2 0,2 3 0,-1-1 0,-2 0 0,7 0 0,-2-1 0,-2 0 715,13 2 1,1 1-716,-11 0 0,3 2 0,0-3 0,3-6 0,0-2 0,-4 4 0,-11 4 0,-2 3 0,1-3 0,11-5 0,3-3 0,-5 3 0,2 10 0,0 1-192,-5-7 1,4-1 0,0-1 191,-1 1 0,1 0 0,1 0 0,-5 1 0,1 1 0,1-1 0,-4-1 0,4-3 0,-3-2 0,1 1 0,7 2 0,2 1 0,-2 0 0,-12 0 0,-1 0 0,1-1 0,11-1 0,3-2 0,-1 1 0,0 2 0,0 1 0,0 0 0,3 0 0,1-1 0,-2 2-290,-11-1 1,-1 1 0,-1 0 289,1 0 0,0 0 0,-3 0 0,2 1 0,-3-1 1056,0-4 0,-3-2-1056,13 1 574,-19-5 0,-30 4 1,-5-4-1</inkml:trace>
  <inkml:trace contextRef="#ctx0" brushRef="#br0" timeOffset="1466">13236 2347 8191,'11'-6'0,"1"-8"5063,3 2-5063,3-4 2818,-6-9-2818,-3 7 1719,-9-3-1719,0 5 6784,0 5-6784,-9-4 0,-3 8 0,-8-8 0,4 13 0,0-4 0,-10 41 0,6 16 0,7-3 0,2 7 0,6-10 0,2 2 0,1-1-990,2 13 0,0 0 990,0 9 0,0-3 0,0-19 0,0-1 0,0 13 0,0 1-187,0-6 0,0 0 187,0 8 0,0-2 0,0-18 0,0-5 0,0 19 0,0-26 0,-6 0 0,-8 7 0,0-3 1940,-9-9-1940,11-9 0,1-14 0,7 4 0</inkml:trace>
  <inkml:trace contextRef="#ctx0" brushRef="#br0" timeOffset="1702">12900 3164 8191,'13'-24'0,"24"-4"2531,-4 7 1,5 0-2532,2 1 0,0 0 0,-1 2 0,-3-1 0,15-13 0,-18 7 0,-17 9 0,-3 4 0</inkml:trace>
  <inkml:trace contextRef="#ctx0" brushRef="#br0" timeOffset="2232">13570 2823 24575,'0'-11'0,"0"0"0,-5 0 0,-1 5 0,-4-3 0,-1 8 0,-5-4 0,-3 23 0,-5 5 0,8 18 0,4-9 0,12-7 0,0-6 0,5-12 0,10 2 0,4-23 0,2 6 0,-8-12 0,-4 14 0,-3 1 0,5 5 0,-5 5 0,12-4 0,-14 4 0,10-5 0</inkml:trace>
  <inkml:trace contextRef="#ctx0" brushRef="#br0" timeOffset="2548">13788 2741 15936,'0'-11'0,"-5"5"3731,-1 2-3731,-5 4 1489,-4 17-1489,9-8 797,-3 18-797,9-2 2622,5-2-2622,-4 3 0,13-16 0,-7 0 0,8-9 0,-4 4 0,13-5 0,20-35 0,-17 26 0,8-25 0</inkml:trace>
  <inkml:trace contextRef="#ctx0" brushRef="#br0" timeOffset="2765">14086 2212 8191,'-11'-16'0,"-6"26"2531,14 20 1,4 9-2532,-5 13 0,0 2 0,3-4 0,2-1 0,-2-2 0,2-5 0,5-4 2818,-5-1-2818,5-14 0,-6-2 0,0-12 0</inkml:trace>
  <inkml:trace contextRef="#ctx0" brushRef="#br0" timeOffset="2966">14090 2424 24575,'24'-56'0,"13"2"0,-8 28 0,5 2 0,1 1 0,0-1 0,-1-3 0,-2 2 0,11-1 0,-37 17 0,-2 9 0</inkml:trace>
  <inkml:trace contextRef="#ctx0" brushRef="#br0" timeOffset="3450">12783 3831 24575,'44'-18'0,"1"1"0,-5 0 0,2 1 0,1 0 0,4 0 0,-1 0-862,-4 2 1,-1 0 0,4-1 861,2 0 0,3 0 0,3-2 0,-1 2-1738,2-1 1,1 1 0,0 0 0,-1 0 1737,-1 0 0,0 0 0,-1 0 0,-2 1 0,10-3 0,-3 1 0,-7 2 920,-10 7 1,-7 0-921,9-9 0,-29 10 0,-9 0 0,-9 1 0</inkml:trace>
  <inkml:trace contextRef="#ctx0" brushRef="#br0" timeOffset="10081">10015 6669 24575,'0'-11'0,"-5"5"0,4-3 0,-9 8 0,-1-4 0,-1 5 0,-8 5 0,2 10 0,-13 35 0,18-19 0,2 4 0,-1 7 0,3 1-299,4-5 1,1-1 298,4 27 0,7-30 0,1 0 0,11 26 0,13-12 0,-1-8 0,-14-32 0,-4 5 0</inkml:trace>
  <inkml:trace contextRef="#ctx0" brushRef="#br0" timeOffset="10302">10169 7112 24575,'0'10'0,"0"1"0,0 0 0,0 5 0,4 5 0,-2 1 0,-2 4 0,-2-14 0,-2-3 0</inkml:trace>
  <inkml:trace contextRef="#ctx0" brushRef="#br0" timeOffset="10766">10180 6828 24575,'-6'0'0,"1"0"0</inkml:trace>
  <inkml:trace contextRef="#ctx0" brushRef="#br0" timeOffset="11082">10374 6687 24575,'0'34'0,"0"-1"0,0 24 0,-10-3 0,9-18 0,-1 1 0,-16 27 0,17-28 0,0-2 0,-13-5 0,13-10 0,-9-13 0,9 0 0,-4-1 0</inkml:trace>
  <inkml:trace contextRef="#ctx0" brushRef="#br0" timeOffset="11248">10344 7006 24575,'35'-12'0,"-14"5"0,-7 1 0</inkml:trace>
  <inkml:trace contextRef="#ctx0" brushRef="#br0" timeOffset="11916">10563 6948 24575,'0'26'0,"6"-1"0,10-9 0,3-5 0,19-25 0,-18 4 0,8-15 0,-18 14 0,-4 63 0,-1-2 0,-11-4 0,-5 10 0,-2-1-347,2-3 1,-2-1 0,0-1 346,0-4 0,-2-1 0,1-3 0,-4 13 0,0-10 0,3-22 0,3-19 0,-4-4 0,5 0 0,-5-4 259,4-2 1,2 0 0,5 1 0</inkml:trace>
  <inkml:trace contextRef="#ctx0" brushRef="#br0" timeOffset="12316">9721 7596 24575,'52'0'0,"-18"0"0,1 0 0,4-6 0,6 0-1129,10 4 1,7 1-1,3 1 1129,-12-3 0,2-1 0,0 1 0,0 0-827,0 2 1,1 2 0,-1-1 0,-1 0 826,-1 0 0,-1 0 0,-2 0 0,-5 0 0,9 0 0,-6 0 674,-9 0 0,-4 0-674,6 0 0,-22-4 0,-15 2 0,-4-3 0</inkml:trace>
  <inkml:trace contextRef="#ctx0" brushRef="#br0" timeOffset="14015">12550 6677 8191,'0'16'0,"0"-2"5063,-9 29-5063,-2 17 0,1-19 0,1 9 2818,9-30-2818,-5-14 429,4 3 1,-4-7 0,5 2 0</inkml:trace>
  <inkml:trace contextRef="#ctx0" brushRef="#br0" timeOffset="14300">12691 6709 24575,'0'20'0,"0"-3"0,0 16 0,0-3 0,0 9 0,0-1 0,-9 9 0,2-9 0,-9 0 0,5-22 0,4-7 0,2-9 0</inkml:trace>
  <inkml:trace contextRef="#ctx0" brushRef="#br0" timeOffset="14616">12383 6842 24575,'5'-6'0,"5"-5"0,7 9 0,20-13 0,28 13 0,0-12 0,-4 12 0,-29-4 0,-26 6 0,-1 0 0</inkml:trace>
  <inkml:trace contextRef="#ctx0" brushRef="#br0" timeOffset="14864">12533 6934 24575,'37'-9'0,"21"-3"0,-24 7 0,1-1-793,7-5 1,-1 1 792,25 7 0,-1-8 0,-29 11 0,-9 0 0,-22 0 0</inkml:trace>
  <inkml:trace contextRef="#ctx0" brushRef="#br0" timeOffset="15616">13148 6660 18826,'0'3'0,"0"20"2638,-10 43-2638,1-23 0,0 2 0,3-5 0,-1-1 981,-13 24-981,45-38 510,10-25-510,-1 3 0,1-3 1620,21-15-1620,-13 14 0,-28-9 0,-11 9 0,-4-4 0</inkml:trace>
  <inkml:trace contextRef="#ctx0" brushRef="#br0" timeOffset="17064">15314 6679 8191,'0'7'0,"0"26"2531,-7 12 1,-1 7-2532,7-5 0,-2 1 1409,-7 3 0,-1-4-1409,10 4 0,-5-36 0,6-11 0</inkml:trace>
  <inkml:trace contextRef="#ctx0" brushRef="#br0" timeOffset="17333">15492 6682 24575,'-9'65'0,"-3"-11"0,1 1 0,0 3 0,5-24 0,0-1 0,-1 10 0,3-4 0,4-6 0,0-22 0,0-6 0</inkml:trace>
  <inkml:trace contextRef="#ctx0" brushRef="#br0" timeOffset="17632">15162 6896 24575,'34'-27'0,"9"-5"0,-8 30 0,3 2 0,-2-9 0,0-1 0,2 9 0,-1 0 0,10-7 0,-23 8 0,-9 0 0,-9 0 0,-1 0 0</inkml:trace>
  <inkml:trace contextRef="#ctx0" brushRef="#br0" timeOffset="17883">15202 6937 24575,'32'0'0,"21"0"0,-15 0 0,3 0 0,-3 0 0,1 0 0,7 0 0,-2 0 0,5 0 0,1 0 0,-35 0 0,-10 0 0</inkml:trace>
  <inkml:trace contextRef="#ctx0" brushRef="#br0" timeOffset="19164">16356 6720 8191,'-6'-21'0,"0"5"5063,-2 1-5063,-1 9 2818,3 1-2818,-17 5 1719,0 11-1719,-20 10 6784,11 8-6784,-2 10 0,9 2 0,19-5 0,1 1 0,-5 27 0,11-26 0,5-2 0,10 10 0,11-16 0,27-4 0,-3-15 0,-1-3 0,-22-8 0,-19 0 0</inkml:trace>
  <inkml:trace contextRef="#ctx0" brushRef="#br0" timeOffset="19516">16394 7023 24575,'21'0'0,"0"5"0,-4 1 0,3 11 0,-13 0 0,2 1 0,-9-3 0,-9-9 0,-3-1 0,1-10 0,2-10 0,14 2 0,1-7 0,4 14 0,1-4 0,-5 9 0,-1-4 0</inkml:trace>
  <inkml:trace contextRef="#ctx0" brushRef="#br0" timeOffset="19716">16665 7008 24575,'0'11'0,"0"0"0,0 0 0,0-1 0,0 1 0,0 5 0,0 0 0,0 1 0,0-7 0,0-5 0</inkml:trace>
  <inkml:trace contextRef="#ctx0" brushRef="#br0" timeOffset="19849">16679 6989 11706,'0'-6'0,"0"1"0</inkml:trace>
  <inkml:trace contextRef="#ctx0" brushRef="#br0" timeOffset="20316">16774 7097 24575,'0'17'0,"0"-2"0,5-9 0,5-2 0,2-4 0,3 0 0,1 0 0,1 0 0,4 0 0,1 0 0,-1 5 0,0-4 0,0 4 0,0-5 0,-5 0 0,-6 0 0,-5 0 0</inkml:trace>
  <inkml:trace contextRef="#ctx0" brushRef="#br0" timeOffset="20849">17031 7097 24575,'11'0'0,"22"0"0,-17 0 0,16 0 0,-26-5 0,-1-1 0,-10 0 0,-5 1 0,-6 10 0,-1 18 0,7-8 0,5 13 0,5-17 0,6 4 0,5-8 0,7 7 0,3-13 0,-4 4 0,-2-10 0,0 4 0,-2-13 0,3 11 0,1-6 0,-6 9 0,5 10 0,-10-3 0,-6 4 0,-27-7 0,6-4 0,-17 0 0,27 0 0,2 0 0</inkml:trace>
  <inkml:trace contextRef="#ctx0" brushRef="#br0" timeOffset="44764">21815 5610 24575,'32'0'0,"34"0"0,-11-1 0,6-1 0,-8 0 0,3-2 0,3 0-855,-9-1 0,1 0 0,2 0 0,0-1 855,4-2 0,1 0 0,1-1 0,0 0 0,1 0 0,1-1 0,0 0 0,0-1 0,0 1 0,0 0 0,-1 0 0,1-1 0,0 0 0,0 1 0,-1-1 0,0 0 0,-4 1 0,0 1 0,-2-1 0,-1 1 280,5-2 1,-2 1 0,-3 1-281,13-1 0,-3 2 0,-6 6 0,0 3 0,-12 2 0,1 1 0,3 0-312,13 1 0,5 0 0,2 0 312,-12-1 0,1 0 0,0 0 0,2-1-454,2-1 1,1 1 0,0-2 0,0 1 453,2-1 0,1 0 0,-1-1 0,-2 1 404,7-1 1,-3 0 0,-5 0-405,8 0 0,-10 0 157,-4 0-157,-49 0 1509,33 0-1509,5 0 0,9 0 0,-4 0 0,6 0 0,2 0 84,-6 0 0,3 0 1,1 0-1,0 0-84,3 0 0,1 0 0,0 0 0,0 0 0,2 0 0,0 0 0,0 0 0,-3 0-61,9 0 1,-4 0 0,-2 0 60,-12 0 0,-2 0 0,-1 0 0,17 0 0,-1 0 0,0-1 0,5 1 0,-8-1 0,5 0 0,2 0-413,-12-1 1,2 1-1,1-1 1,0 1 412,1-1 0,-1 0 0,1 1 0,-1-1 0,-2 1 0,0 0 0,0-1 0,-1 1 0,-1 0 0,-1 1 0,1-1 0,-1 1 0,1-1 0,-1 1 0,0 1 0,0-1 0,2 0 0,0 0 0,0 0 0,0 0 0,-2 0 0,0-1 0,0 1 0,-1 1-227,14-1 1,-2 1 0,-1 0 226,-5 0 0,-3 1 0,-1 0 0,-7-1 0,-2 1 0,-2 0 785,18 1 1,-4-1-786,-9-1 0,-4 0 427,22-1-427,-22 0 1781,-18 0-1781,-12 0 841,-4 0-841,-3 0 0,-2 0 0,1 0 0,-2 0 0,-2 0 0,0 0 0</inkml:trace>
  <inkml:trace contextRef="#ctx0" brushRef="#br0" timeOffset="70764">25390 5499 8191,'-6'5'0,"1"14"2476,0 14 0,0 9-2476,-2 18 0,-1 4 0,4-17 0,-1 1 0,1 2 589,0 13 1,-1 3-1,2-2-589,2-15 0,2-2 0,-1 1 0,0 4 0,0 1 0,0-3 632,0 9 1,0-6-633,1-17 0,-2-4 5985,-4 9-5985,4-26 110,-13-9-110,-21-29 0,18 16 0,-16-21 0</inkml:trace>
  <inkml:trace contextRef="#ctx0" brushRef="#br0" timeOffset="71063">25072 6426 24575,'-5'28'0,"18"19"0,-5-15 0,0 1 0,18 21 0,-8-23 0,4-6 0,23-12 0,-14-1 0,3-5 0,11-15 0,2-9 0,-5-1 0,-3-5 0,0-4 0,-5-4 0,-7-3 0,-7 0 0,2-6 0,-7 2 0,-5 27 0,3-8 0,-7 17 0,0-7 0</inkml:trace>
  <inkml:trace contextRef="#ctx0" brushRef="#br0" timeOffset="72130">25154 7173 8191,'-11'-6'0,"0"1"5063,-4 5-5063,-2 0 2818,1 0-2818,-3 0 1719,-3 26-1719,-9 23 0,15-4 0,1 4 0,-2-5 0,2 1 3017,7 1 1,3-2-3018,-6 20 0,19 1 0,13-10 0,18-7 0,-10-29 0,2-5 0,20-4 0,7-16 0,-36 2 0,-2-11 0</inkml:trace>
  <inkml:trace contextRef="#ctx0" brushRef="#br0" timeOffset="72415">25331 7572 24575,'-32'26'0,"2"-3"0,28 4 0,7-12 0,7 13 0,10-22 0,-6-15 0,-5-4 0,-15-18 0,-8 13 0,-9 1 0,4 13 0,1 4 0,10 0 0,1 0 0</inkml:trace>
  <inkml:trace contextRef="#ctx0" brushRef="#br0" timeOffset="72763">25478 7488 24575,'10'21'0,"-2"14"0,9-4 0,-10 23 0,4-33 0,5-19 0,1-20 0,6-21 0,-3 15 0,-7 14 0,6 22 0,-12-3 0,8 23 0,-8-6 0,1-2 0,3 0 0,-10-18 0,4-1 0</inkml:trace>
  <inkml:trace contextRef="#ctx0" brushRef="#br0" timeOffset="73064">25905 7405 24575,'-16'0'0,"6"5"0,-1 14 0,9 24 0,-4-7 0,12 9 0,-4-24 0,26 4 0,-9-7 0,20-3 0,-13-9 0,-9-6 0,-8 0 0</inkml:trace>
  <inkml:trace contextRef="#ctx0" brushRef="#br0" timeOffset="73347">26194 7421 24575,'0'32'0,"8"13"0,-7-11 0,0 0 0,14 18 0,-14-11 0,5-31 0,-6-5 0</inkml:trace>
  <inkml:trace contextRef="#ctx0" brushRef="#br0" timeOffset="73763">26134 6952 24575,'-6'9'0,"2"7"0,12 23 0,-6 6 0,7-5 0,1 2 0,-9 1 0,0 1 0,9 13 0,0-2-292,-8-14 1,-2-3 291,6-1 0,-2-3 0,-4 5 0,0-1 0,6-8 0,-4 8 0,4-8 0,-1-7 0,-4-6 0,4-17 0</inkml:trace>
  <inkml:trace contextRef="#ctx0" brushRef="#br0" timeOffset="74215">26335 7417 24575,'0'42'0,"0"-4"0,5-17 0,5-3 0,6-7 0,5-5 0,-1-23 0,-3-5 0,-2-5 0,-8 12 0,7 18 0,-2 8 0,15 5 0,-5-9 0,5 3 0,-16-10 0,-2 0 0</inkml:trace>
  <inkml:trace contextRef="#ctx0" brushRef="#br0" timeOffset="74480">26696 7338 24575,'0'-38'0,"-5"11"0,-1 17 0,0 27 0,1 9 0,13 16 0,-6 5 0,15-9 0,-14 10 0,5-11 0,-13-2 0,-1-20 0,-9-11 0,-6-4 0,4-21 0,1 6 0,12-9 0,4 15 0</inkml:trace>
  <inkml:trace contextRef="#ctx0" brushRef="#br0" timeOffset="74681">26982 7319 24575,'0'40'0,"5"-13"0,-4 20 0,4-22 0,-5-13 0,0-3 0</inkml:trace>
  <inkml:trace contextRef="#ctx0" brushRef="#br0" timeOffset="74781">27022 7165 24575,'0'-6'0,"0"1"0</inkml:trace>
  <inkml:trace contextRef="#ctx0" brushRef="#br0" timeOffset="75280">27104 7237 24575,'0'22'0,"0"-2"0,4-14 0,2-1 0,0-29 0,-1 0 0,-5-8 0,0 8 0,5 18 0,1-4 0,9 9 0,18-4 0,17 22 0,2-1 0,-8 9 0,-25-2 0,-9-16 0,8-7 0,0-8 0,18-2 0,-5-5 0,16 13 0,-8 3 0,0 11 0,-17 4 0,-11 13 0,-6-20 0,-5 9 0</inkml:trace>
  <inkml:trace contextRef="#ctx0" brushRef="#br0" timeOffset="75813">25204 8555 10369,'11'0'0,"41"-26"333,-13 12 1,9 0 0,0-2-334,3-1 0,2-2 0,3 0 0,-2 3 0,4-1 0,1 2 0,-1 0 0,-2 2 0,-2 2 0,2 0 0,6-1 0,-11 3 0,3 0 0,3 0 0,1 0 0,2 0 0,0 1 0,-1-1 0,5 0 0,0 1 0,1-1 0,0 1 0,2-1 0,0 1 0,1 0-70,-10 2 0,3-1 0,0 0 0,0 1 0,1 0 0,-1-1 0,0 1 0,-2 0 0,-1 0 70,7 0 0,0-1 0,-1 0 0,-1 0 0,-3 1 0,-2 0 0,-2 2 0,14-2 0,-4 2 0,-5 1 0,-6-1 0,11-2 0,-18 0 2159,-30 1-2159,-22-2 3030,-3 1-3030,-18-20 2937,7 15-2937,-19-26 0,23 27 0,-6-5 0</inkml:trace>
  <inkml:trace contextRef="#ctx0" brushRef="#br0" timeOffset="76449">27960 6581 24575,'-8'-22'0,"2"2"0,11 9 0,-4-4 0,30 2 0,-6 2 0,19 5 0,-17 6 0,-6 9 0,-15 3 0,15 44 0,-17-20 0,-4 6 0,-3 6 0,-3 6 0,-1 0-230,0-4 1,-2 0-1,-2-3 1,-7 12-1,1-5 1,7-21-1,0-1 1</inkml:trace>
  <inkml:trace contextRef="#ctx0" brushRef="#br0" timeOffset="76616">28167 7734 24575,'0'0'0</inkml:trace>
  <inkml:trace contextRef="#ctx0" brushRef="#br0" timeOffset="-108316.73">23836 2672 24575,'5'36'0,"9"17"0,0-12 0,3 3 0,6 8 0,4 1 0,4 3 0,4 1-283,-10-16 1,2 1 0,-1-1 282,1 1 0,0-1 0,0 1 0,0 0 0,0 1 0,-1-1 0,-1-3 0,-1 0 0,-1 0 104,8 12 0,-2-1-104,-4-8 0,-2-4 0,10 15 0,-12-19 0,-10-17 0,-9-9 639,-6-4-639,-12-6 0,-10-5 0,-15-2 0,-12-4 0,-7 1 0,2 3 0,8 2 0,13 3 0,12 2 0,11 0 0,7 0 0,5 1 0,13-1 0,3 2 0,9 0 0,1 1 0,0 3 0,-1 1 0,1 2 0,5 2 0,-7-3 0,3 2 0,-9-4 0,5 1 0,-3-1 0,6 0 0,-3-2 0,1 0 0,0-2 0,-4 0 0,0-5 0,-1-10 0,-1-8 0,-1-6 0,-1 0 0,1 1 0,3 0 0,6-2 0,7-2 0,3 1 0,-4 5 0,-4 6 0,-13 13 0,-3 5 0,-12 9 0,-4 4 0,0-1 0,1-2 0,3-3 0</inkml:trace>
  <inkml:trace contextRef="#ctx0" brushRef="#br0" timeOffset="160956.26">17232 11576 16276,'0'3'0,"0"0"0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06:14.452"/>
    </inkml:context>
    <inkml:brush xml:id="br0">
      <inkml:brushProperty name="width" value="0.05292" units="cm"/>
      <inkml:brushProperty name="height" value="0.05292" units="cm"/>
      <inkml:brushProperty name="color" value="#A020F0"/>
    </inkml:brush>
  </inkml:definitions>
  <inkml:trace contextRef="#ctx0" brushRef="#br0">5507 7618 24575,'15'0'0,"17"0"0,9-6 0,7 0 0,-1 5 0,6-1-1059,-2-8 0,8-5 0,3 0 1,-1 3 1058,-4 5 0,0 3 0,0-1 0,2-2 0,-6-4 0,2-2 0,1-1 0,-2 0 0,-3 4 0,15 3 0,-3 2 0,-7-1 0,1-7 0,-13 3 1304,-22 8-1304,-44-2 0,-14 18 0,3-6 0,0-1 0,0 11 0,1-7 0</inkml:trace>
  <inkml:trace contextRef="#ctx0" brushRef="#br0" timeOffset="348">5629 7947 8191,'-6'5'0,"15"-4"2324,27-6 0,14-7-2324,0 0 0,5-3 0,4-2 0,-9 2 0,2-2 0,3-1 0,1 0 0,-1 2-207,3-1 1,1 1 0,0 1 0,-1 0 0,-3 0 206,2-1 0,-2 0 0,-2 1 0,-2 2 0,7-1 0,-4 2 0,-10 4 2133,0 6-2133,-17-2 1219,-13 10 0,-12 0 0,7-1 1</inkml:trace>
  <inkml:trace contextRef="#ctx0" brushRef="#br0" timeOffset="1082">8997 7745 24575,'-23'0'0,"17"0"0,69 0 0,-14 0 0,7 0 0,2 0-2660,1-4 1,0-2 0,4 2 2659,-5 3 0,3 2 0,0-1 0,-3-3 0,0-7 0,-2-3 0,3 2 0,-1 6 0,5 1 0,-1 1 0,-1-3 288,-8-1 1,-1-3 0,-2 1 0,1 1-289,16 1 0,-2 3 0,-6-1 728,3-4 0,-21 1-728,-36 7 0,-31-1 0,-18-1 0,-1 3 0,0 0 0,4 0 0,2 0 0,-18 0 0</inkml:trace>
  <inkml:trace contextRef="#ctx0" brushRef="#br0" timeOffset="1316">9448 7848 24575,'26'12'0,"14"5"0,-5-12 0,5-1-599,3 2 1,5-1 598,-1-4 0,4-2 0,1 1 0,7 0 0,2 0 0,-2 0-876,-6 0 1,-1 1-1,-1-2 876,-2-4 0,0-1 0,-9 2 0,8 0 884,-20-16-884,-15 19 0,-11-13 0,-15 3 0,9 0 0,-13 2 0</inkml:trace>
  <inkml:trace contextRef="#ctx0" brushRef="#br0" timeOffset="2364">8734 11503 8191,'19'0'0,"15"0"1620,8-6 0,6 0-1620,8 4 0,7 0 0,-8-4 0,5-2 0,4-2 0,1 2-21,-6 2 0,1 1 1,2 0-1,1 0 1,1 0 20,-9 0 0,2-1 0,1 0 0,1 0 0,-1 0 0,1 1 0,-2 0 0,7 0 0,1 1 0,-1 0 0,-1 1 0,-1-1 0,-3 0 0,-2-2 0,-2 0 0,-1 0 0,-3 1 0,0 2 0,21 1 0,-2 3 0,-13-3 1074,-17-8 1,-14 7-1075,-25 23 0,-42-4 0,-2 0 0,-10 3 0,2-2 616,-2-1 1,2-1 0,-2 2 0,4-2 0,1-3 0</inkml:trace>
  <inkml:trace contextRef="#ctx0" brushRef="#br0" timeOffset="2765">9449 11747 24575,'-35'4'0,"1"0"0,-22-2 0,32 12 0,31-13 0,58 4 0,-19-5 0,6 0-1785,-4 0 0,5 1 0,0-2 1785,2-4 0,1-3 0,4 0 0,-6 2 0,5 0 0,1-1 0,2 0 0,-1 0 0,1 0 0,1-2 0,-1 1 0,2-1 0,1 1 0,-3 1 0,1-1 0,1 0 0,0 0 0,-2 1 0,-2 1 0,-1 0 0,-2 0 0,-1 0 0,-3 1 0,-3 1 0,10-2 0,-5 1 0,-7 0 0,-7-1 0,-8 2 1190,-10 4-1190,-31 0 0,-5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2:58:00.746"/>
    </inkml:context>
    <inkml:brush xml:id="br0">
      <inkml:brushProperty name="width" value="0.05292" units="cm"/>
      <inkml:brushProperty name="height" value="0.05292" units="cm"/>
      <inkml:brushProperty name="color" value="#FF0000"/>
    </inkml:brush>
  </inkml:definitions>
  <inkml:trace contextRef="#ctx0" brushRef="#br0">3679 2070 24575,'-21'0'0,"-20"0"0,-21 0 0,24 1 0,-1 0 0,-1 1 0,1 2 0,3 1 0,2 2 0,-30 13 0,9 5 0,7 4 0,7 1 0,8-3 0,5-1 0,-1 4 0,-9 12 0,16-16 0,-1 2 0,-3 6 0,1 2 0,-3 6 0,2 2 0,1 4 0,1 1 0,1 4 0,2 2 0,2 8 0,2 1 0,8-19 0,0-1 0,2 1 0,1 1 0,1-1 0,0 0 0,1 0 0,1 0 0,0 0 0,-1 14 0,1 0 0,0-4 0,0-1 0,-1-4 0,0-1 0,1-6 0,-2-3 0,1-3 0,-1-2 0,-7 29 0,1-19 0,-2 0 0,3-11 0,-2-1 0,-8 18 0,-3-3 0,-9-3 0,-11 1 0,1-26 0,-10-5 0,-12-5 0,27-7 0,0-1 0,0 0 0,0-2 0,1 0 0,1-1 0,-26-6 0,14-5 0,14-3 0,15-1 0,11 1 0,4 3 0,10-1 0,11 1 0,10 1 0,7 4 0,-5 4 0,-9 1 0,-3 4 0,3 1 0,8 0 0,-4-1 0,-4-3 0,-14-3 0,-8 0 0,-1-1 0,0 8 0,1 17 0,1 43 0,0-8 0,0 8 0,0-8 0,1 4 0,1 2-455,-1-7 1,1 2 0,1 1 0,0 1 454,0 1 0,1 0 0,0 1 0,0 0 0,1-1 0,0 1 0,-1 0 0,1-1 0,0-4 0,-1 0 0,1 1 0,-1 1 0,0-5 0,1 3 0,-1 0 0,1-2 0,-1-2 0,2 15 0,-1-3 0,2 0-212,-2-7 0,2 2 0,-1-1 0,2-5 212,1-1 0,0-5 0,1-1-27,6 17 1,3-2 26,0-3 0,3-2 0,9 3 0,1-5 0,-10-18 0,0-3 0,8 5 0,0-5 0,5-10 1729,7-10-1729,12-6 927,9-9-927,-7-19 0,0-8 0,-13 7 0,-2-3 31,12-14 0,-4-2-31,-23 15 0,-4 2 0,11-16 0,-17 14 0,-8 12 0,-5 7 0</inkml:trace>
  <inkml:trace contextRef="#ctx0" brushRef="#br0" timeOffset="4033">9193 3703 24575,'31'0'0,"6"0"0,8 0 0,4 0 0,5 0 0,4 0-933,-4 0 1,3 0-1,1 0 1,1 0 932,2 0 0,0 0 0,1 0 0,0 0 0,1 0 0,1 0 0,-1 0 0,-2 0 0,-7 0 0,-2 0 0,0 0 0,-2 0 0,10 0 0,-2 0 0,-2 0 321,-4 0 1,-2 0 0,-2-1-322,9 0 0,-3-1 327,-3-1 0,-2-1-327,-7-1 0,-4-1 0,23-5 0,-22 1 485,-15 3 1,-14 4 0,-5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06:23.967"/>
    </inkml:context>
    <inkml:brush xml:id="br0">
      <inkml:brushProperty name="width" value="0.05292" units="cm"/>
      <inkml:brushProperty name="height" value="0.05292" units="cm"/>
      <inkml:brushProperty name="color" value="#A020F0"/>
    </inkml:brush>
    <inkml:brush xml:id="br1">
      <inkml:brushProperty name="width" value="0.05292" units="cm"/>
      <inkml:brushProperty name="height" value="0.05292" units="cm"/>
      <inkml:brushProperty name="color" value="#FFFF00"/>
    </inkml:brush>
  </inkml:definitions>
  <inkml:trace contextRef="#ctx0" brushRef="#br0">7568 908 24575,'-11'0'0,"5"5"0,-4-4 0,9 9 0,-17 4 0,7 11 0,-10 6 0,-3 4 0,5-3 0,-1 1-941,-13 16 1,-1 3 940,8-13 0,-2 2 0,-4 2 0,-4 4 0,0 1 0,-2 3 0,0 2 0,-4 3 0,8-13 0,-3 1 0,-1 2 0,-1 0 0,1-1-1233,-1 1 1,1 1 0,-1-1 0,1-1 0,0-2 1232,-4 4 0,1-2 0,0-1 0,-1 1 0,0 1 0,-1 2 0,0-1 0,4-3-218,-1 2 0,4-2 0,-1 0 218,-3 4 0,0 1 0,3-3 0,-4 11 0,6-6 0,13-18 0,3-3 0,-1 7 0,18-16 0,-4-5 1191,6 3-1191,0-7 6427,18 4-6427,4-9 0,13 1 0,10 0 0,16-6 0,6-2-396,-10 3 0,3 1 0,3-1 396,-8-2 0,4-1 0,-1-1 0,-3 1 0,1 0 0,-2 0 0,0 0 0,6 0 0,1 0 0,-9 0 0,12 0 0,1 0 0,-64 0 0,-8 0 0,-4 0 0,2 0 0</inkml:trace>
  <inkml:trace contextRef="#ctx0" brushRef="#br0" timeOffset="286">7060 2854 24575,'40'8'0,"0"-6"0,-4 27 0,6-6 0,-15 20 0,5 15 0,-39 5 0,-10-21 0,-7 0 0,-7-6 0,-6-2 0,-15 4 0,-2-5 0,11-10 0,2-3 0,8-5 0,4-2 0,-7-6 0,30-8 0,1-4 0</inkml:trace>
  <inkml:trace contextRef="#ctx0" brushRef="#br0" timeOffset="13633">4831 5258 8191,'-15'0'0,"8"4"5063,-7-2-5063,21 19 2818,0 25-2818,3-2 0,2 5 0,0 9 0,-1 0 473,-5-4 1,1-3-474,3-8 0,-1-5 0,-7 0 6402,15-13-6402,-10-9 0,30-15 0,-6-13 0,1-8 0,3-6-777,4-9 1,4-7 776,-2 1 0,5-6 0,4-3 0,0 1-505,-5 6 0,2 0 1,1 0-1,1-2 1,1 1 504,-4 2 0,3-2 0,-1 1 0,1-1 0,-1 2 0,-2 2 0,2-1 0,-1 0 0,-1 3 0,-1 1 0,-4 5 0,8-4 0,-4 5 0,-7 4 0,12-15 0,-37 41 0,-11 5 0,2-2 0,-4 8 0</inkml:trace>
  <inkml:trace contextRef="#ctx0" brushRef="#br1" timeOffset="18999">4318 10807 24575,'-11'17'0,"2"8"0,9-2 0,0 5 0,0-7 0,0 8 0,13 2 0,7 10 0,7-15 0,-2-2 0,-5-18 0,4-2 0,13-23 0,9-14 0,-9 6 0,5-4 0,2-3 0,3-2-1131,-5 3 0,4-3 1,1-2-1,1 0 0,0-1 1,-1 2 1130,-1 0 0,-1 0 0,0 0 0,1 1 0,1-1 0,3 0 0,0 0 0,4-2 0,1 1 0,1 0 0,-1 1 0,-2 3 0,-4 2-371,10-5 0,-3 5 1,-2 1-1,0 1 371,0-1 0,1 1 0,-3 2 0,-6 6 0,5 3 0,-12 7 0,-24 8 0,-11 9 0</inkml:trace>
  <inkml:trace contextRef="#ctx0" brushRef="#br1" timeOffset="21197">30551 10643 24575,'0'-11'0,"0"0"0,16 39 0,-2 1 0,0 2 0,0 3 0,8 22 0,-5-25 0,0-2 0,12 15 0,14-12 0,-11-29 0,4-12 0,9-18 0,4-15 0,1 1-1895,2 4 0,2 1 0,1-4 1895,-11 4 0,1-3 0,1-2 0,0 1 0,-1 1 0,4-2 0,0 3 0,0-1 0,2 0 0,-4 2 0,3 0 0,0 0 0,-2 0 0,-2 3-814,-4 2 0,-2 1 0,-1 1 0,-1 2 814,13-9 0,-1 2 0,-10 6 0,-3-4 0,-32 37 0,-5-8 0,0 9 0</inkml:trace>
  <inkml:trace contextRef="#ctx0" brushRef="#br1" timeOffset="25565">10642 13245 24575,'-20'-8'0,"-1"2"0,5 6 0,1 14 0,-6 10 0,8 10 0,1 8-3392,-4 14 0,1 4 3392,4-1 0,3 0 0,0 4 0,4-1-551,7-15 0,3-4 551,2 10 0,8 0 0,1-36 0,0-6 0,12 4 6239,34-13-6239,-20-15 0,3-4 0,1 3 0,-2-3 359,1-13 1,-5-4-360,-17 9 0,-6-2 0,-4-13 0,-6-4 0,1-3 0,-8-3 0,-16-10 0,-7 1 0,9 12 0,-5 6 0,-7 9 0,-2 7 0,-2 5 0,14 15 928,0 22-928,-15 25 0,16-16 0,-9 12 0</inkml:trace>
  <inkml:trace contextRef="#ctx0" brushRef="#br1" timeOffset="25801">10707 13635 8191,'12'9'0,"-1"2"4982,10 23-4982,-1-6 2828,-4 14-2828,10-13 1729,-17 10-1729,14-16 6753,-10 6-6753,7-21 0,-13 1 0,2-9 0</inkml:trace>
  <inkml:trace contextRef="#ctx0" brushRef="#br1" timeOffset="25981">11109 13779 24575,'10'56'0,"-1"-21"0,2 29 0,1-34 0,-10-14 0,4 0 0,-6-6 0,0 5 0,0-8 0,0 2 0</inkml:trace>
  <inkml:trace contextRef="#ctx0" brushRef="#br1" timeOffset="27016">17952 13086 8191,'-4'-6'0,"-2"1"5063,-10 5-5063,0 0 2818,-9 5-2818,6 5 1719,-13 31-1719,21 4 0,1 9 0,-2 0 0,-2 6 0,3 2 1776,3 1 1,3 2 0,2 0-1777,2-2 0,2 0 0,3-6 0,2 0 0,7-9 0,7-17 0,4-9 0,9-7 0,1-8 0,3-5 0,4-15 0,2-4 0,5 7 0,0-3-356,-5-12 0,-4-3 356,-11 9 0,-4-4 0,-2-19 0,-8-6 0,-7-2 0,-7-2 0,-4-12 0,-7 1 699,-10 11 1,-4 6-700,0 14 0,-1 7 0,-18 3 0,-2 15 0,8 26 0,6-14 0,10 14 0</inkml:trace>
  <inkml:trace contextRef="#ctx0" brushRef="#br1" timeOffset="27215">18032 13713 12345,'26'50'0,"13"2"1660,-11-12 0,1 1-1660,-2-12 0,0-5 2426,15 5-2426,-14-13 1397,-1 1-1397,-9-9 0,-2 1 0,-11-9 0</inkml:trace>
  <inkml:trace contextRef="#ctx0" brushRef="#br1" timeOffset="27531">18493 13856 24575,'30'0'0,"4"0"0,-17 14 0,-2 8 0,-19 30 0,2-16 0,-11 5 0,12-26 0,5-4 0,3-5 0,13-1 0,-4-12 0,20-14 0,-11 0 0,1-6 0,-17 16 0,-9 6 0</inkml:trace>
  <inkml:trace contextRef="#ctx0" brushRef="#br1" timeOffset="28563">24949 12906 8191,'0'-11'0,"-4"1"5063,-2 4-5063,-18 18 2818,-4 34-2818,11 2 0,1 5 0,-2-4 0,3 3 0,7-6 0,3 2 0,4-1 0,11 8 0,5-3 859,-1-1 1,5-5-860,14-10 0,3-8 0,12 0 6784,-1-22-6784,-17-6 0,12-19 0,-21-6 0,-2-7 0,3-17 0,-4-8-1405,-6 5 0,-2-3 0,-3 2 1405,-4-9 0,-5 3 0,-1-1 0,-5 7 0,-12 7 0,-1 20 0,1 3 0,-6 34 0,-3 22 0,12 17 0,-1 4 0,3-2 0,11-11 0,-4-8 0,0 0 0</inkml:trace>
  <inkml:trace contextRef="#ctx0" brushRef="#br1" timeOffset="28814">25056 13388 24575,'6'11'0,"3"-5"0,2 12 0,11-5 0,14 16 0,3-11 0,-4-4 0,-14-7 0,-12-7 0</inkml:trace>
  <inkml:trace contextRef="#ctx0" brushRef="#br1" timeOffset="29118">25429 13402 24575,'15'-6'0,"6"2"0,-9 17 0,2 9 0,-14 6 0,-6 18 0,11-12 0,-5 6 0,7-14 0,-2-11 0,-5-4 0,-9-5 0,-3 5 0,-13-10 0,-2 5 0,10-6 0,3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12:03.408"/>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70C0"/>
    </inkml:brush>
  </inkml:definitions>
  <inkml:trace contextRef="#ctx0" brushRef="#br0">4670 7883 8191,'-5'-11'0,"4"-3"4512,61 13-4512,-16 0 0,6-1 0,2 0 0,5-4 0,3-2 0,1 2-61,-6 4 0,2 3 1,0-2-1,-4-2 61,6-10 0,-4-2 0,3 3 0,-8 8 0,2 5 0,0-1 0,-2-2 40,7-8 0,-1-3 0,-3 4-40,-4 7 0,-1 2 0,-6-1 840,0-5 1,-11 1 0,-21 5 0,-5 0-1</inkml:trace>
  <inkml:trace contextRef="#ctx0" brushRef="#br0" timeOffset="1633">25106 7878 8191,'-9'-6'0,"2"-4"5063,-8 4-5063,4-5 2818,5 0-2818,32 1 0,18 3 0,13 2 0,9 2 89,-15-2 0,5-2 0,2 0 0,0 1-89,0 2 0,2 1 0,-1-1 0,-3-1 0,7-2 0,-3-3 0,-4 1 0,7-2 0,-11 1 6108,-6-1-6108,-34 0 0,-3 9 0,-9-2 0</inkml:trace>
  <inkml:trace contextRef="#ctx0" brushRef="#br1" timeOffset="17368">13743 7735 24575,'12'-6'0,"38"-6"0,-17 7 0,5 1 0,6-5 0,4-1 0,1 0-3277,-1 3 0,0 1 0,-1-2 2861,-2-5 1,0 0-1,-1 0 416,19 2 0,-3 1 1135,-17-5 0,-4 3-1135,9 10 1762,0-8-1762,-51 10 0,1 0 0,-9 0 0,7 0 0</inkml:trace>
  <inkml:trace contextRef="#ctx0" brushRef="#br1" timeOffset="17786">13585 8086 24575,'50'-5'0,"0"0"0,-8-5 0,2-2 0,0 2 0,15 2 0,1-1-1436,-13-6 0,1-4 0,-3 5 1436,2 12 0,-1 0 0,17-15 0,-1-1 247,-19 11 0,-3 2-247,1-4 0,-5-1 881,-4-3-881,-26-6 0,-2 10 0,-4-8 0</inkml:trace>
  <inkml:trace contextRef="#ctx0" brushRef="#br1" timeOffset="18418">15698 7712 24575,'42'-10'0,"-1"4"0,4-1 0,3-6 0,3-2 0,14 3 0,-1 0 0,-20 0 0,-4 1 0,18 0 0,-48 6 0,-23 5 0,4 0 0,-8 0 0</inkml:trace>
  <inkml:trace contextRef="#ctx0" brushRef="#br1" timeOffset="18638">15677 7876 24575,'6'24'0,"2"-11"0,16 0 0,4-13 0,35 0 0,-17-8 0,3-1 0,4 1 0,-2-1 0,-9 0 0,-4-1 0,5-8 0,-32 12 0,-5-10 0,-1 9 0,-5-2 0</inkml:trace>
  <inkml:trace contextRef="#ctx0" brushRef="#br1" timeOffset="25017">14992 5328 24575,'-18'13'0,"10"-5"0,-14 17 0,14-4 0,-2 10 0,-1-4 0,10 2 0,-5 0 0,-1 3 0,6 5 0,-5-2 0,0 1 0,4-8 0,-4-3 0,6-6 0,0 7 0,-6 1 0,4 0 0,-4-8 0,6-4 0,0 11 0,0 1 0,0 13 0,0-3 0,0-5 0,0 14 0,-6-12 0,5 23 0,-6-14 0,1 6 0,5-18 0,-5 16 0,-3-5 0,8-6 0,0 2 0,-8-2 0,1-1 0,6 24 0,-7-16 0,-1 0 0,8 21 0,-6-22 0,0 2 0,6-2 0,2-2 0,-6 12 0,6-5 0,-9-11 0,7 20 0,-15 5 0,15-9 0,2 4 0,-4-7 0,0 0 0,3 6 0,2 1 0,-1-2 0,0 1 0,0 0 0,0 1-239,0 4 1,0 2 238,0-14 0,0 2 0,0-3-812,0 4 1,0-1 811,0 11 0,0-2 0,0-21 0,0 0-308,0 25 1,0 6 307,-3-22 0,-2 0 0,2 2 0,1 3 0,2 2 0,-1-1 0,-3-1 0,0 0 0,1-3 0,2 4 0,2-1 0,-1-4 0,0 3 0,0-3 0,-1 7 0,2 1 0,2-2 0,2 5 0,-1-3 0,-3-10 0,-1-2 0,1-1-508,6 19 1,-2-3 507,-4-16 0,-2-3 0,1 21 399,10 4-399,-9-30 0,0 0 757,5 3 1,-2 0-758,-3 6 0,-2-4 0,1 1 646,7 13-646,-6-33 1170,10 1-1170,-10-1 0,4-6 0,0-9 0,-4 4 0,8-9 0,-7 4 0,2-5 0</inkml:trace>
  <inkml:trace contextRef="#ctx0" brushRef="#br1" timeOffset="28968">14499 10884 8191,'-11'0'0,"5"-5"5063,1-1-5063,5-5 2818,6-4-2818,8-5 1719,5 8-1719,5-1 6784,-8 13-6784,5 14 0,-3 31 0,-10-3 0,-3 6 0,-3 5 0,-4 2 0,-5-5 0,-4-3 0,1-8 0,-2-6 0,-11 0 0,3-4 0,7-13 0,-7-5 0,8-6 0,2-10 0,-1-10 0,15-3 0,9 2 0,7 7 0,4 9 0,5 0 0,-2 0 0,14 0 0,0-6 0,-18 4 0,-5-4 0</inkml:trace>
  <inkml:trace contextRef="#ctx0" brushRef="#br1" timeOffset="29351">14860 10929 8191,'7'-21'0,"-5"10"5063,-25 1-5063,4 36 0,-5 22 0,15 14 1409,15-21 0,5 0-1409,19 18 0,-2-9 0,-1-18 1719,-22-16-1719,-10-1 6784,-13-3-6784,-1-2 0,-10-20 0,17-8 0,3-18 0,9-1 0,26-8 0,-10 11 0,17 3 0,-17 15 0,-5 10 0,7-12 0,-10 15 0,5-10 0</inkml:trace>
  <inkml:trace contextRef="#ctx0" brushRef="#br1" timeOffset="29534">15109 11098 24575,'0'0'0</inkml:trace>
  <inkml:trace contextRef="#ctx0" brushRef="#br1" timeOffset="29983">15219 10956 24575,'4'19'0,"23"14"0,-7 4 0,17 8 0,-19-13 0,-3 0 0,0 1 0,13 16 0,-27-39 0,4 1 0,-15 1 0,3-5 0,-8-1 0,4-6 0,0 0 0,-8-17 0,11 3 0,-5-5 0,13 10 0</inkml:trace>
  <inkml:trace contextRef="#ctx0" brushRef="#br1" timeOffset="30152">15281 11126 24575,'33'-43'0,"0"0"0,0 0 0,1 1 0,4-1 0,2 1 0,0 1 0,2 1 0,-1 2 0,1 1 0,0 2 0,-1 2-1711,8-5 0,-1 3 0,-2 2 1711,-4 6 0,-1 1 0,-5 4 0,14-11 1549,-18 7-1549,-39 18 0,8-2 0,-18 10 0</inkml:trace>
  <inkml:trace contextRef="#ctx0" brushRef="#br1" timeOffset="30550">14341 12041 24575,'-6'10'0,"19"-4"0,33-1 0,-8-15 0,7-7 0,0 1-1837,-2 6 1,1 1-1,1-3 1837,11-8 0,3-4 0,-2 1 0,-11 8 0,-1 1 0,-1 0 0,-1 0 0,-1 0 0,1 0 636,16-5 0,1 2-636,-14 5 0,0 1 0,-4 0 0,-2-2 0,-5 5 969,5 17-969,-73 13 0,-3 6 0,1-5 0</inkml:trace>
  <inkml:trace contextRef="#ctx0" brushRef="#br1" timeOffset="30734">14635 12226 8191,'14'6'0,"32"-16"4591,3-4-4591,-9 1 0,1-2 0,-9 1 0,1-1 0,13-3 0,-1 1 0,9-4 0,-2 2 0,-43 19 0</inkml:trace>
  <inkml:trace contextRef="#ctx0" brushRef="#br1" timeOffset="33382">27564 3985 24575,'-6'-15'0,"1"3"0,5-4 0,5 6 0,10-3 0,3 7 0,3 0 0,1 20 0,-9 15 0,-4 7 0,-5 6 0,-14 6 0,-6 2 0,-1 7 0,-3-2 0,-5-12 0,-2-6 0,1-6 0,1-6 0,-2-5 0,1-7 0,25-13 0,8-1 0,14-4 0,6 10 0,-5 1 0,-5 0 0,-7-1 0</inkml:trace>
  <inkml:trace contextRef="#ctx0" brushRef="#br1" timeOffset="33784">27842 4085 8191,'-35'0'0,"10"0"5063,10 9-5063,10 3 2818,20 36-2818,12 8 859,-8-24 1,0-1-860,9 20 6784,-11-26-6784,-17-10 0,-5-9 0,-2 8 0,-4-12 0,-1 7 0,-3-9 0,8-9 0,-3 2 0,10-8 0,0 4 0,13-8 0,16-14 0,7-4 0,-1-3 0,-16 16 0,-14 13 0,-5 6 0</inkml:trace>
  <inkml:trace contextRef="#ctx0" brushRef="#br1" timeOffset="34350">28329 4017 24575,'11'5'0,"-1"1"0,2 14 0,3 14 0,-7 4 0,1 9 0,-3-8 0,-5-12 0,6 1 0,-7-16 0,0-2 0,0-5 0</inkml:trace>
  <inkml:trace contextRef="#ctx0" brushRef="#br1" timeOffset="34534">28309 4236 24575,'5'-11'0,"14"-7"0,12-3 0,14-8 0,-9 13 0,-12 3 0,-15 13 0</inkml:trace>
  <inkml:trace contextRef="#ctx0" brushRef="#br1" timeOffset="35000">28773 3938 8743,'-6'-5'0,"6"4"5109,23-17-5109,25 0 0,9-7 0,-9 8 2735,-16 9-2735,-21 8 1644,-5 26-1644,-13 13 3172,2 2 0,-1 3-3172,-1-7 0,1-2 0,2 27 0,10-29 0,14-21 0,22-6 0,6 0 0,-16-12 0,1-3 0,23-4 0,-25-5 0,-6 8 0</inkml:trace>
  <inkml:trace contextRef="#ctx0" brushRef="#br1" timeOffset="35334">29415 3889 24575,'-16'-11'0,"1"5"0,4 11 0,0-3 0,5 24 0,1-13 0,5 11 0,0-8 0,14-11 0,11-13 0,9 0 0,-4-6 0,-10 14 0,-8 20 0,-6 6 0,0 14 0,3-2 0,-7 25 0,6-17 0,-8 5 0,0-32 0,0-14 0</inkml:trace>
  <inkml:trace contextRef="#ctx0" brushRef="#br1" timeOffset="35702">27506 4995 24575,'51'-24'0,"0"-1"0,-8 6 0,4-2 0,3 0 0,2 1 0,-2 2 0,2 1 0,2 1 0,1-1 0,2-1-1238,1 0 1,3-2 0,1 1 0,0-1 0,1 1 0,0 1 1237,0 0 0,1 0 0,1 1 0,-1 0 0,-2 2 0,-3 0 0,-3 2 0,-2 2 0,-1 0 0,-3 1 0,-1-1 0,17-7 0,-4 0 0,-15 6 528,-10 8 0,-20-11 1,-26 15-1</inkml:trace>
  <inkml:trace contextRef="#ctx0" brushRef="#br1" timeOffset="36233">28477 5102 24575,'47'0'0,"0"9"0,-10-2 0,-13 20 0,-39 2 0,-23 21 0,-7-15 0,-9 3 0,16-27 0,-21 12 0,28-19 0,18 11 0,31-15 0,18-2 0,7 4 0,-4 9 0,1 3 0,16-2 0,0 2-238,-15 5 1,-3 0 237,-5-8 0,-2 0 0,5 6 0,-5-15 0,13-12 0,-21 5 0,-1-14 0</inkml:trace>
  <inkml:trace contextRef="#ctx0" brushRef="#br1" timeOffset="36734">29976 4194 24575,'36'-13'0,"0"0"0,6 0 0,2 2 0,3-2 0,-1 2 0,-9 4 0,-5 2 0,-5-2 0,-22 7 0</inkml:trace>
  <inkml:trace contextRef="#ctx0" brushRef="#br1" timeOffset="36875">30080 4288 13372,'19'-5'0,"7"-5"606,18-3 1,-21 3 0,4 4 0</inkml:trace>
  <inkml:trace contextRef="#ctx0" brushRef="#br1" timeOffset="38001">30656 3784 24575,'0'-11'0,"5"0"0,21-10 0,3 13 0,10-7 0,-14 15 0,-1 31 0,-16 3 0,-11 32 0,-6-19 0,-8 0 0,11-25 0,23-7 0,13-10 0,11-5 0,14 0 0,-15-9 0,11-12 0,-25-8 0,-4-8 0,-6-6 0,-3-4 0,2-4 0,-5 1 0,-10 13 0,-4 3 0,-2-6 0,0 39 0,-4 11 0,9 16 0,-4 9 0,5 11 0,10 2 0,-8 8 0,-1-1 0,-8-19 0,-8-11 0,9-25 0,1-15 0,30-19 0,-12 5 0,23-5 0,-19 17 0,4 3 0,-10 7 0,-2 0 0</inkml:trace>
  <inkml:trace contextRef="#ctx0" brushRef="#br1" timeOffset="38150">31332 3729 24575,'0'0'0</inkml:trace>
  <inkml:trace contextRef="#ctx0" brushRef="#br1" timeOffset="38349">31476 3676 9430,'0'3'0,"0"12"2558,0 22 1,0 7-2559,-2-10 0,-2 1 1313,-5 7 1,-2-3-1314,-5-4 0,-3-28 0,14-7 0</inkml:trace>
  <inkml:trace contextRef="#ctx0" brushRef="#br1" timeOffset="38500">31469 3811 24575,'40'-33'0,"1"0"0,1 1 0,0 4 0,-6 9 0,2 1-476,6 0 1,4-2 0,0 1 475,-2-1 0,0 0 0,1-1-738,7-2 0,2-1 0,-6 1 738,1-1 0,-8 2 0,4-4 0,-38 20 0</inkml:trace>
  <inkml:trace contextRef="#ctx0" brushRef="#br1" timeOffset="43085">15167 10492 8191,'-9'-6'0,"-2"1"5063,-10 0-5063,5 4 2818,-4-4-2818,4 5 1719,-29-9-1719,-15 7 0,8 5 0,-6 2 795,12-1 0,-1 1 1,0 2-796,3 4 0,0 2 0,-2 0 0,-16 0 0,-4 0 0,2 2-423,7 1 1,2 3 0,-3 0 422,6-3 0,-2 1 0,0 0 0,3 1 0,-9 3 0,3 0 0,4 0 0,-8 7 0,8-1 0,19-8 0,8-1 0,12 6 0,-2 37 0,9-23 0,2 3 0,-2 18 0,1 4 0,2-17 0,1 1 0,0-2 0,2 8 0,2 0 0,1-5 0,2 3 0,2-3-180,5 12 1,4-1 179,-3-11 0,2 3 0,3-2 525,6-2 1,2-1-1,0-3-525,3 8 0,3-3 0,0-12 0,5 0 0,1-3-7,12 7 0,4-3 7,-1-7 0,6-2 0,1-2 0,-11-7 0,2-2 0,0-1 0,-1-2 0,11 0 0,-1-3 0,3-1 0,-8-4 0,4 0 0,-1-2 0,-2-1 0,6-2 0,-3-2 0,4 1 0,-5 0 0,2 1 0,1-1 0,-1-1 0,-7-2 0,-1-1 0,0-1 0,0-1 0,0-1 0,0-1 0,-1 0 0,-3-2-529,-1 0 1,-2-2 0,-2-1 528,18-11 0,-6 0 0,-16 9 0,-2-1-127,15-15 1,1-4 126,0 1 0,-1-3 0,-1-4 0,-3-1 397,-2-1 0,-6 0-397,-17 13 0,-2-1 647,6-13 1,0-3-648,-1-4 0,-2-1-287,-1 7 0,-2-1 287,-4-6 0,-2 0 249,-2 6 0,-4 1-249,-5-3 0,-3-1 0,0 2 0,-4-1 707,-4-2 0,-6 2-707,-9 10 0,-4 1 0,-4-9 0,-3 0-663,1 9 1,-2 2 662,-1 0 0,-2 3 0,9 10 0,-1 2 1224,-9-6 1,-5 2-1225,-5 3 0,-5 4 0,8 6 0,-4 2 0,-1 0-548,-9-2 0,-1 1 1,-2 2 547,13 6 0,-2 2 0,0 0 0,3-1-729,-7-2 0,2-2 1,1 1 728,1 3 0,0 2 0,8-1 0,-7 0 0,10 0 0</inkml:trace>
  <inkml:trace contextRef="#ctx0" brushRef="#br1" timeOffset="68482">4575 7638 8191,'0'4'0,"-5"3"5063,4 28-5063,-4-2 2818,11 8-2818,2-1 0,12-8 1719,-5-2-1719,4-10 6784,-2 0-6784,12 0 0,12-2 0,-3-3 0,-1-9 0,-16-6 0,24 8 0,7-6 0,-16 3 0,4-1 0,7-3 0,0-2 0,-7 1 0,0 0 0,7 0 0,0 0 0,-1 0 0,0 0 0,2 0 0,0 0-526,-4 0 1,-1 0 525,2 0 0,-1 0 0,21 0-76,-13 0 0,3 0 76,1 0 0,2 0 0,7-1 0,2 2 0,-2 4 0,-3 0 0,-18-5 0,-1 2 0,10 8 0,0 0 0,-2-9 0,1 1 0,12 7 0,3 2-730,-18-6 1,2-1 0,-4 1 729,8 7 0,-3 0 0,-2-6 0,-4 1 462,-14 3 1,0 1-463,19-3 0,5-2 0,1 1 0,2 0-711,3 5 0,-1-2 711,-8-9 0,0 1 0,6 13 0,-3 1 0,-17-14 0,-1 1 0,14 11 0,1 2 0,-12-10 0,-1 0 0,-1 4 0,1 1 0,12 2 0,1 1 0,-7-1 0,-2 1 0,-8-1 0,-1 1 1062,4 3 0,-3 0-1062,16 10 0,-21-7 0,0 0 0,13 12 0,-6 3 0,-2-4 0,7 10 0,-17-18 0,0 1 0,5 11 0,0 2 0,-2-1 0,-2 0 0,-4-3 0,-2 0 882,-3-3 0,-2-2-882,1 3 0,1 14 0,3-8 0,0 1 0,-6-10 0,0-2 0,-5 0 0,-2 30 0,9 4 0,-15 0 0,7-11 0,-4-29 0,-4-6 0,10-46 0,-10 10 0,8-14 0,3-4 0,7-12-270,-10 17 1,1 2 269,19-19 0,-17 14 0,0-3 0,7 4 0,0-1 0,-2-5 0,-1 0 0,0 6 0,1 4 0,12-8 0,-12 8 0,9 16 0,-14-3 0,13 0 539,15-7-539,-11 7 0,16-5 0,-22 17 0,26-22 0,-7 16 0,-9-4 0,0-2 0,13-5 0,-14 11 0,2 1 0,4-1 0,3 2 0,10 6 0,4 1 0,-9-3 0,4 0 0,-1 2-823,-2 4 0,1 3 0,-2-3 823,19-9 0,1 0 0,-14 8 0,1 4 0,-1-2-199,11-5 0,0 0 199,-12 5 0,2 1 0,-1 1 0,14-2 0,-3 2 0,-5 4 0,-4 0 0,-14-4 0,-3 0 0,28 9 0,-26-4 0,10-4 0,2 4 0,-1 2 0,13-5 2415,-6 5-2415,-5-2 0,3-1-476,-11-4 0,2 1 476,11 3 0,2 1 0,-2 0 0,2-1 0,-13-4 0,1-1 0,-1 1 0,12 5 0,2-1 0,-7-4 0,3-1 0,-2-1 0,11 1 0,3 0 0,-5 0 0,5 0 0,0 0-1294,-2 0 1,0 0 0,-1 0 1293,-5 0 0,-1 0 0,-2 0 0,-7 0 0,-2 0 0,-4 0 0,3 0 0,-2 0 0,4 0 0,0 0 0,-5 0 0,-1 0 0,4 1 0,1-2 0,-1-4 0,-2 0 0,16 3 0,-24-7 0,-2-1 0,23 0 1118,-5-1-1118,3-4 4166,-24 8-4166,6-1 0,-8-7 0,33 5 0,-29-3 0,2 0 0,14 2 0,2 0-275,-15-6 0,0 1 275,0 10 0,-3-1 0,10-23 0,15 11 0,-8-12 0,2 3 0,-23 4 0,-9 6 550,-14 2-550,7 4 0,-7-8 0,12-10 0,-3-8 0,11-6 0,-12 12 0,-1 3 0,-8 13 0,-1-4 0,-4 3 0,4-5 0,-5 5 0,0 2 0,0 4 0,-25-19 0,19 19 0,-19-13 0</inkml:trace>
  <inkml:trace contextRef="#ctx0" brushRef="#br1" timeOffset="70098">8255 7745 8191,'20'-9'0,"23"-3"2531,-10 6 1,4 1-2532,12-5 0,1 0 0,-13 4 0,-2 1 0,26-7 2818,-29 3-2818,-46 24 0,14-11 0,-20 11 0</inkml:trace>
  <inkml:trace contextRef="#ctx0" brushRef="#br1" timeOffset="70334">8064 7958 24575,'54'-18'0,"0"1"0,3 2 0,2 1 0,-13 0 0,2-1 0,-3 2 0,8 2 0,-1 3 0,5 2 0,-1 2 0,-11 4 0,-3 0 0,21 0 0,-14 0 0</inkml:trace>
  <inkml:trace contextRef="#ctx0" brushRef="#br1" timeOffset="70749">10106 7764 24575,'26'-12'0,"15"-3"0,-4 11 0,2 0 0,23-14 0,1 16 0,-33-6 0,-2 8 0,-16 0 0,-3 0 0</inkml:trace>
  <inkml:trace contextRef="#ctx0" brushRef="#br1" timeOffset="70949">10103 7864 24575,'56'0'0,"-4"0"0,-11-15 0,-10 11 0,5-17 0,-19 15 0,-1-2 0,-12 4 0</inkml:trace>
  <inkml:trace contextRef="#ctx0" brushRef="#br1" timeOffset="72999">9538 5817 24575,'0'16'0,"6"0"0,-4 4 0,9 1 0,-10 4 0,4-8 0,-1 8 0,-2-8 0,9 8 0,-10 7 0,5-5 0,-6-1 0,0-7 0,5-2 0,-4-1 0,4-1 0,-5 1 0,0 1 0,0-1 0,0 0 0,0-5 0,0 8 0,0 8 0,0 10 0,-6 4 0,4-10 0,-4-1 0,0-10 0,4 10 0,-10 2 0,-2 13 0,5-13 0,-4 2 0,7-14 0,4 5 0,-9-3 0,5 4 0,0 4 0,-5-6 0,10 5 0,-5-8 0,-1 8 0,0 3 0,-1 17 0,-7-7 0,13 14 0,-12-23 0,12 4 0,-10-7 0,10 2 0,-10 9 0,11-9 0,-6-3 0,-1-1 0,6 20 0,-15 11 0,16-21 0,0 1 0,-17 20 0,16-4 0,-6-16 0,-1 16 0,-1-4 0,0-13 0,0-1 0,0 16 0,-7 2 0,15 0 0,-7-5 0,2-7 0,-1 3 0,2 1 0,-2 1 0,-5 8 0,-1 2 0,2 3 0,2-3-343,3-17 1,1-2 342,-4-3 0,2-1 0,5 11 0,-4-15 0,-3 3 0,4 7 0,0 3 0,2 7 0,-3 2-630,-6-5 0,0-1 630,11-1 0,0-2 0,-11-11 0,0 0-204,5 14 0,2 2 204,-5-5 0,-1 1 0,5 16 0,1-2 0,-4-19 0,1-1 313,8 9 0,0 0-313,-7-9 0,-1-1 0,8 6 0,0 1 0,-8 8 0,0 1 0,8-4 0,-1-3-238,-7-7 1,0-1 237,7-2 0,2-3 0,-9 4 1242,0 9-1242,1 3 440,-8 9-440,8-22 0,2-1 0,0-19 520,-2 12-520,-4-1 0,5 3 0,-4 4 0,9-12 0,-4 6 0,1-13 0,4-1 0,-4 0 0,0-7 0,4 1 0,-4-9 0</inkml:trace>
  <inkml:trace contextRef="#ctx0" brushRef="#br1" timeOffset="73416">8601 10558 12060,'4'11'0,"-2"4"4807,2-3-4807,-4 3 2177,5 5-2177,1 2 1224,0 0-1224,5 2 4307,-5-17-4307,31-10 0,8-33 0,-19 16 0,1-1 0,0-8 0,-3 0 0,0 0 0,-8 3 0,-3 14 0,-5-4 0,7-3 0,-9 3 0,-2 5 0,-4 6 0</inkml:trace>
  <inkml:trace contextRef="#ctx0" brushRef="#br1" timeOffset="74551">8575 11582 24575,'5'-6'0,"-4"-3"0,13 7 0,-2-2 0,14 23 0,-13-4 0,10 24 0,-21-9 0,-2 33 0,-19-1 0,0-3 0,-9-17 0,11-25 0,-13-3 0,2-1 0,-3-5 0,10-12 0,10-3 0,24-16 0,1 15 0,24 1 0,-15 15 0,7 5 0,-14 0 0,4-1 0,-9-2 0,5-4 0,-10-1 0,-1-5 0</inkml:trace>
  <inkml:trace contextRef="#ctx0" brushRef="#br1" timeOffset="75166">8890 11541 24575,'-6'14'0,"-5"8"0,1 30 0,-6-8 0,5 20 0,-4-27 0,14-2 0,-10-20 0,10-6 0,-4-3 0,5 5 0,17 8 0,3-2 0,29-2 0,-9-6 0,13-28 0,-14-1 0,-5-20 0,-16 4 0,-10 5 0,-8 7 0,0 39 0,0 19 0,5 18 0,2 10 0,-3-18 0,1 1 0,0 1 0,1 0 0,2-1 0,-2-1 0,0 12 0,0-8 0,5-10 0,-9-25 0,2-13 0</inkml:trace>
  <inkml:trace contextRef="#ctx0" brushRef="#br1" timeOffset="116880">14425 10802 24575,'-15'30'0,"-5"-10"0,-11 21 0,-9-1 0,-2 7 0,15-17 0,1 1 0,2-5 0,1 0 0,0-1 0,2 0 0,-13 20 0,-4 4 0,13-13 0,-1-4 0,25-17 0,10 4 0,13 0 0,23 17 0,-15-13 0,1 0 0,-3-4 0,0-1 0,4 5 0,-2-2 0,1 0 0,-6-1 0,-5-4 0,-8-5 0,-2-3 0,-5-4 0</inkml:trace>
  <inkml:trace contextRef="#ctx0" brushRef="#br1" timeOffset="179964">15223 7562 24575,'-6'26'0,"1"-1"0,5 32 0,0-14 0,0-3 0,5-6 0,1-12 0,9 5 0,-4-15 0,6 8 0,-6-17 0,6 11 0,8-13 0,31 12 0,-2-11-397,-18 3 1,1-1 396,26-4-648,-26 0 1,0 0 647,3 0 0,4 0 0,20 0 0,4 0 0,-22 0 0,1 0 0,2 0 0,14-1 0,2 1 0,-1 1 0,-12 2 0,-2 2 0,0-1-716,1-3 1,0-1 0,-3 2 715,7 4 0,0 0 0,-7-5 0,3-1 0,0-1-371,-1 1 1,1 0-1,0 0 371,10 0 0,2 0 0,-3 0 0,7-1 0,-2 2-450,-2 5 0,-4 0 450,-16-5 0,-2 1 501,9 3 0,1 1-501,0 0 0,0-2 0,5-3 0,0 1 0,1 7 0,-2 1 542,-11-8 0,-1-1-542,3 3 0,-3 2 0,15 4 534,-8-9 0,4 0-534,-9 4 0,1 0 0,18-4 0,0-2 459,-20 0 0,-1 2-459,-1 4 0,-3 0 0,9-3 0,15 8 0,-4-10 520,-21 4 0,1 1-520,-5 0 0,0 1 0,24 4 0,-11-1 0,-9-1 147,17 3-147,5 8 0,-16-9 0,4 0 0,8 5 0,0-2 0,-7-7 0,1 2 0,12 11 0,-1 3 0,-21-11 0,-1 1 0,11 11 0,0 2 0,-9-6 0,-4 0 0,23 10 0,-11 2 987,-28-16-987,22 32 0,-21-19 0,2 3 0,8 13 0,1 1-684,-7-5 0,0 1 684,0 1 0,-2-1 0,-9-8 0,0 0 0,4 10 0,1 5 0,-5-4 0,1 3 0,0-3 0,3 4 0,0 1 0,-2 0 0,1 3 0,-4-6-600,0 16 600,1-24 0,-1 0 0,-10 8 0,24 0 0,-20-18 1325,6-1-1325,-10-25 0,-4-25 0,0-23 0,0-13 0,5 19 0,0-2 0,0 0 0,3-2 0,12-9 0,4 0 0,-7 3 0,1 3 20,4 7 0,0 2-20,6-17 0,-9 17 0,19-16 0,-1 9 0,-8 19 0,2 0 0,0 5 0,0 3 0,20-10 0,-12 13 0,3 1 0,-5 1 0,3 0 0,14 1 0,4-1 0,-1-1 0,-1 1-332,-3 6 1,-3 0 331,-4-4 0,-1 2 0,-8 7 0,-1 1 0,9-9 0,1-1 0,1 4 0,1 1 0,7 1 0,2-2 0,3-4 0,-1 2-736,-10 8 0,-1 0 736,2-10 0,-1 1 0,-13 8 0,1 1-175,15-9 0,3-2 175,4 5 0,4 0 0,-11-1 0,1-2 0,-1 2-226,12 1 0,-3 0 226,-2-5 0,-4 1 0,-18 10 0,0-1-91,14-8 0,4-2 91,4 5 0,4 1 0,-10-2 0,3-1 0,1 0-967,1 1 1,1-1 0,-1 1 966,-9 3 0,-2 1 0,-1-2 0,0-2 0,-2 0 0,-1 1 101,3 6 0,-1-1-101,16-9 0,2 0 0,-1 9 0,1 1-214,-12-6 1,2-1-1,-2 1 214,8 6 0,-3-1 0,-2-9 0,-2 0 47,-11 9 1,-1 2-48,13-5 0,3-1 0,4-2 0,2-1 0,-16 4 0,1-1 0,0-2 0,19-7 0,-3 0 1573,-14 7 0,-3-1-1573,-4-5 0,-3 3 0,17 7-2,-17-8 0,3-1 2,0 7 0,3 0 0,10-5 0,1-1 687,-7 0 1,-3 1-688,-3 5 0,-3-1 0,-8-3 0,0-1 34,2 3 0,0-1-34,0-6 0,0-1 0,2-1 0,-1 0 0,15-10 0,-13 5 0,-20 10 1127,-1-5-1127,-4 1 110,8-14-110,2-5 1143,-1-8-1143,-6 8 0,-9 5 0,-6 13 0,0 2 0,0 4 0,0-4 0,0-6 0,0 3 0,-9-3 0,6 14 0,-6 1 0</inkml:trace>
  <inkml:trace contextRef="#ctx0" brushRef="#br1" timeOffset="183746">20527 5661 24575,'0'11'0,"0"-1"0,0 10 0,0-2 0,0 8 0,0-9 0,0-2 0,0 10 0,0 2 0,0 10 0,0 8 0,0 1 0,0 2 0,-6 0 0,4 9 0,-4-13 0,6 11 0,0-17 0,0 17 0,-8-3 0,6 15 0,-7-18 0,0 16 0,7-6 0,-2-18 0,0 2 0,-1 0 0,1 1 0,3 7 0,0 0-276,-3-11 0,0-1 276,-1-2 0,1-1 0,2 18 0,-2-18 0,-1 1 0,5-2 0,0 1 0,0 9 0,0 2 0,0 8 0,0-1 0,0-11 0,0-1 0,0 12 0,0 1 0,0-12 0,0-2 0,1 7 0,-2 0 276,-3-4 0,0 0-276,3 4 0,0-2 0,-8-8 0,1 0 0,6 1 0,2-1 0,-9 21 0,0-4 0,7-16 0,-6-1 0,8 0 0,-9 17 0,-1 5 0,0-15 0,0 3 0,5-8 0,0 1 0,-4 9 0,1 1 0,7-4 0,0 0 0,-8-4 0,0 2 0,8 17 0,0 1 0,-3-13 0,0 1 0,4 13 0,0 1 0,-5-9 0,0-1-783,4 2 0,-1-2 783,-3-10 0,0-3 0,5 0 0,0-3 0,0 9 0,0 15 0,0-3 0,5-18 0,0 0 0,-4-7 0,1-1 0,8 31 0,-10-11 0,-1-10 0,2 1 0,3-8 0,0 1 0,-3 15 0,0 2 0,4-8 0,-1-2 0,-4-9 0,0 0 0,0 1 0,0-2 1566,0 4-1566,6 6 0,-5-29 0,6 10 0</inkml:trace>
  <inkml:trace contextRef="#ctx0" brushRef="#br1" timeOffset="183830">20316 10752 8191,'-12'0'0,"3"0"0</inkml:trace>
  <inkml:trace contextRef="#ctx0" brushRef="#br1" timeOffset="187513">20106 11125 24575,'20'-5'0,"22"3"0,1 18 0,4 15 0,-25 29 0,-13 1 0,-14-16 0,4-13 0,5-17 0,9 1 0,8 5 0,-8-1 0,-4-3 0,-18 4 0,-3-4 0,-9 1 0,4-7 0,-3-7 0,7-22 0,2 13 0,5-13 0</inkml:trace>
  <inkml:trace contextRef="#ctx0" brushRef="#br1" timeOffset="187895">20556 11192 24575,'11'-5'0,"0"4"0,-5 10 0,-2 22 0,-4 4 0,5 0 0,2-11 0,9-10 0,1-4 0,7 9 0,-7-16 0,-3 27 0,-4-21 0,-9 27 0,-18-8 0,-7 1 0,-11-2 0,9-20 0,11 0 0,-1-3 0,4-2 0,-8 2 0,4-10 0,5 5 0,1-5 0</inkml:trace>
  <inkml:trace contextRef="#ctx0" brushRef="#br1" timeOffset="-213485.73">25551 10227 24575,'0'23'0,"-6"12"0,-5 23 0,3-7 0,0 5 0,8-18 0,-9 17 0,7-11 0,-11 4 0,11-23 0,-2-9 0,4-10 0,0-2 0</inkml:trace>
  <inkml:trace contextRef="#ctx0" brushRef="#br1" timeOffset="-212900.73">25824 10307 8238,'17'-15'0,"0"-9"5069,13 6-5069,-10-1 2811,1 24-2811,-8 16 1712,-2 27-1712,-14-11 0,-3 2 0,-6 25 0,0-28 0,-2-1 6745,-5 3-6745,-4 1 0,7-13 0,-7 0 0,16-25 0,3 4 0,10-5 0,4 6 0,5 6 0,11 1 0,16 9 0,-7-12 0,1 5 0,-25-15 0,-6 0 0</inkml:trace>
  <inkml:trace contextRef="#ctx0" brushRef="#br1" timeOffset="-212333.73">25113 11233 24575,'15'0'0,"14"-8"0,7-5 0,9-2 0,7-4 0,5-1 0,6-3 0,-2 1-2031,-11 5 0,-1 1 1,0-1 2030,8-2 0,0 1 0,-4 3 898,-5 7 1,-3 1-899,3-8 0,-5 2 0,3 10 981,-6-12-981,-43 15 0,5 5 0,-11-4 0,9 4 0</inkml:trace>
  <inkml:trace contextRef="#ctx0" brushRef="#br1" timeOffset="-211368.73">25621 11382 24575,'0'-11'0,"17"-7"0,1 4 0,13-1 0,-6 9 0,-8 15 0,0 12 0,-1 26 0,-16-13 0,-7 4 0,-6 12 0,-7 2 0,-10-4 0,-5-3 0,-5-1 0,-2-5 0,10-15 0,2-4 0,-13-2 0,23-13 0,14-10 0,1-1 0,5-10 0,14 9 0,32-3 0,3 10 0,-9 7 0,1 3 0,16 4 0,-16 2 0,-1 1 0,22 3 0,0-4 0,-28-9 0,-14-7 0,-14-5 0,4-1 0,-9 0 0,4 1 0</inkml:trace>
  <inkml:trace contextRef="#ctx0" brushRef="#br1" timeOffset="-210036.73">27067 10406 24575,'17'-6'0,"-7"-8"0,18 11 0,-1-12 0,0 7 0,0 1 0,-12 1 0,-11 6 0</inkml:trace>
  <inkml:trace contextRef="#ctx0" brushRef="#br1" timeOffset="-209882.73">27087 10515 24575,'20'0'0,"7"0"0,13-13 0,3-5 0,1-7 0,-20 8 0,-7 9 0</inkml:trace>
  <inkml:trace contextRef="#ctx0" brushRef="#br1" timeOffset="-209350.73">28113 9992 24575,'-15'0'0,"-6"19"0,-2 19 0,0 9 0,6-8 0,1 3-1044,-1-2 1,-1 3 0,4-2 1043,5 2 0,4-2 493,-3 1 0,4-2-493,13 17 514,3-15-514,9-25 0,0-12 0,-9-23 1630,-3 0-1630,-23-13 0,-3 9 0,-6 10 0,3 7 0,14 5 0,2 0 0</inkml:trace>
  <inkml:trace contextRef="#ctx0" brushRef="#br1" timeOffset="-208819.73">28339 9758 24575,'0'58'0,"0"-23"0,0 1 0,0-3 0,0 1 0,0 29 0,0-12 0,-5-32 0,4-19 0,-4-6 0,5-5 0,9-1 0,3-4 0,18 1 0,-6-1 0,1 9 0,-9 7 0,-10 6 0,3 5 0,-3-5 0,9-1 0,-8-15 0,11 8 0,-15-7 0,6 9 0</inkml:trace>
  <inkml:trace contextRef="#ctx0" brushRef="#br1" timeOffset="-208101.73">29051 9976 24575,'6'32'0,"5"6"0,-10 25 0,10-24 0,-10-2 0,9-36 0,-9-15 0,12-12 0,-11-20 0,7 3 0,2-3 0,-7 12 0,1 1 0,3-8 0,1 5 0,-2 9 0,-2 22 0</inkml:trace>
  <inkml:trace contextRef="#ctx0" brushRef="#br1" timeOffset="-207784.73">29292 9878 24575,'-8'20'0,"-4"1"0,10-1 0,-10 5 0,11-7 0,-6 2 0,21-25 0,-4-2 0,10-16 0,-8 6 0,-6 7 0,-1 5 0</inkml:trace>
  <inkml:trace contextRef="#ctx0" brushRef="#br1" timeOffset="-207533.73">29362 9903 24575,'11'-6'0,"-1"1"0,-4 15 0,4 6 0,-9 6 0,10 3 0,-5-13 0,1-8 0,7-5 0,-11-21 0,18-12 0,-11 1 0,4 1 0,-8 22 0</inkml:trace>
  <inkml:trace contextRef="#ctx0" brushRef="#br1" timeOffset="-207284.73">29531 9543 24575,'6'55'0,"-3"-19"0,-1 3 0,-1 13 0,-2 0 0,1-7 0,0-1 0,0 7 0,0-4 0,0-5 0,0-1 0,0-30 0,0-7 0</inkml:trace>
  <inkml:trace contextRef="#ctx0" brushRef="#br1" timeOffset="-206884.73">29669 9979 24575,'0'15'0,"14"-3"0,-6-2 0,21-5 0,-3-11 0,12-20 0,-10 8 0,-2-8 0,-15 26 0,4 2 0,6 2 0,2-13 0,7-10 0,-16 1 0,4 0 0,-17 4 0,-1 11 0,-10-1 0,-3 10 0,-2 0 0,9-1 0,1-5 0</inkml:trace>
  <inkml:trace contextRef="#ctx0" brushRef="#br1" timeOffset="-206052.73">30651 9478 8191,'25'0'0,"4"-6"5063,22-1-5063,-16 0 0,-20 2 0,-11 5 0</inkml:trace>
  <inkml:trace contextRef="#ctx0" brushRef="#br1" timeOffset="-205901.73">30756 9518 24575,'16'0'0,"17"0"0,1-7 0,-3 6 0,-13-5 0</inkml:trace>
  <inkml:trace contextRef="#ctx0" brushRef="#br1" timeOffset="-204968.73">31337 9269 8191,'0'-10'0,"0"-1"5063,5-4-5063,10-2 2818,2-3-2818,9 4 1719,-5 5-1719,-5 6 6784,-1 5-6784,-4 0 0,8 22 0,4 13 0,-7 28 0,-1-9 0,-35-1 0,2-19 0,-27 3 0,22-15 0,-9-2 0,30-15 0,3-5 0,20 0 0,1 0 0,4 0 0,-6 0 0,18 0 0,11 0 0,3 0 0,-14 0 0,-21 0 0</inkml:trace>
  <inkml:trace contextRef="#ctx0" brushRef="#br1" timeOffset="-204610.73">31830 9408 8191,'8'-29'0,"8"-26"5063,-27-2-5063,3-2 2818,-14 22-2818,1 27 1719,6 22-1719,2 19 6784,2 34-6784,12-14 0,2 1 0,-2-15 0,0-1 0,4 4 0,-5-5 0,-12-11 0,-5-17 0,4-17 0,16-13 0,26-26 0,-5 22 0,3 2 0,19-20 0,-5 9 0,-21 13 0,-14 16 0,0-3 0</inkml:trace>
  <inkml:trace contextRef="#ctx0" brushRef="#br1" timeOffset="-197734.73">27362 13331 24575,'17'-6'0,"7"-14"0,15 8 0,2-5 0,-7-5 0,4 19 0,-15-14 0,-4 15 0,-14-2 0</inkml:trace>
  <inkml:trace contextRef="#ctx0" brushRef="#br1" timeOffset="-197569.73">27432 13383 24575,'20'0'0,"2"-10"0,0 8 0,0-17 0,-16 17 0,0-7 0</inkml:trace>
  <inkml:trace contextRef="#ctx0" brushRef="#br1" timeOffset="-183036.73">24283 13724 24575,'0'31'0,"8"14"0,-2-8 0,0 1 0,5 24 0,5-7 0,-14-27 0,4-3 0,-6-3 0,0-1 0,4-11 0,-2-5 0,2-5 0</inkml:trace>
  <inkml:trace contextRef="#ctx0" brushRef="#br1" timeOffset="-182486.73">24486 13846 24575,'0'-11'0,"5"0"0,13-8 0,1 6 0,5-6 0,-4 13 0,-4 1 0,6 14 0,-10 3 0,-1 25 0,-30 21 0,0 4 0,-6-17 0,-2-2 0,-7 5 0,11-19 0,4-5 0,15-13 0,15-9 0,45-9 0,-21 4 0,1 0 0,25 3 0,-12 0 0,-30 0 0,-12 0 0,3 0 0</inkml:trace>
  <inkml:trace contextRef="#ctx0" brushRef="#br1" timeOffset="-182167.73">24111 14567 24575,'30'0'0,"1"-12"0,2-6 0,5 0 0,2-2 0,-3-2 0,3-3 0,0 3 0,18-4 0,-2 2-1012,-16 3 0,-3 3 1012,16 6 651,-37 6-651,-6 11 0,-5-4 0,-5 4 0</inkml:trace>
  <inkml:trace contextRef="#ctx0" brushRef="#br1" timeOffset="-181748.73">24557 14574 24575,'24'20'0,"-11"-1"0,-1 5 0,-27 17 0,-7-3 0,-13 12 0,-3-16 0,14-16 0,-2-9 0,19-14 0,-2-5 0,14 3 0,1-2 0,9 9 0,9 0 0,6 8 0,2 3 0,2 2 0,28 9 0,-24-3 0,-2-1 0,9-6 0,-18-4 0,-21-10 0,-1-2 0</inkml:trace>
  <inkml:trace contextRef="#ctx0" brushRef="#br1" timeOffset="-181369.73">25140 13832 24575,'11'10'0,"1"6"0,0 6 0,5 9 0,-4-8 0,-3 4 0,-5-6 0,-5-9 0,0-3 0</inkml:trace>
  <inkml:trace contextRef="#ctx0" brushRef="#br1" timeOffset="-181217.73">25115 13950 24575,'20'-17'0,"14"-5"0,-4 1 0,-2 5 0,-19 10 0</inkml:trace>
  <inkml:trace contextRef="#ctx0" brushRef="#br1" timeOffset="-181035.73">25386 13752 8191,'21'19'0,"2"12"5063,8 14-5063,-8 4 2818,0-15-2818,-8-4 0,-5-17 0,-4-4 0</inkml:trace>
  <inkml:trace contextRef="#ctx0" brushRef="#br1" timeOffset="-177986.73">28210 12948 24575,'19'-13'0,"-7"5"0,11-12 0,-6 8 0,8-2 0,-6-3 0,1 9 0,-13 20 0,8 43 0,-13-7 0,-2 4 0,5 2 0,0 0 0,-2-7 0,-1-4 0,-1 7 0,4-35 0,-5-10 0</inkml:trace>
  <inkml:trace contextRef="#ctx0" brushRef="#br1" timeOffset="-177718.73">28633 12639 24575,'0'34'0,"0"0"0,0 22 0,5-35 0,-4-10 0,4-7 0</inkml:trace>
  <inkml:trace contextRef="#ctx0" brushRef="#br1" timeOffset="-177518.73">28644 12778 8191,'6'-15'0,"0"8"5063,12-12-5063,1 8 2818,-1-5-2818,3 5 1719,-9 6-1719,3 5 6784,-4 5-6784,0-4 0,-5 4 0,-2-5 0</inkml:trace>
  <inkml:trace contextRef="#ctx0" brushRef="#br1" timeOffset="-177101.73">29098 12705 24575,'9'17'0,"-1"16"0,18 22 0,-3-7 0,4 7 0,-6-29 0,-4-18 0,-4-10 0,3-60 0,-4 20 0,1-3 0,-2-5 0,0 0 0,2 6 0,-2 5 0,0-2 0,-6 30 0,-5 7 0</inkml:trace>
  <inkml:trace contextRef="#ctx0" brushRef="#br1" timeOffset="-176751.73">29490 12627 8191,'0'-16'0,"-9"5"5063,-3 16-5063,-5 23 2818,-3 6-2818,12 5 1719,-1-15-1719,14-9 6784,5-9-6784,11-1 0,1-11 0,-1 4 0,-2-4 0,-7 6 0,3 5 0,-9-4 0,-1 4 0</inkml:trace>
  <inkml:trace contextRef="#ctx0" brushRef="#br1" timeOffset="-176533.73">29678 12297 24575,'0'44'0,"0"0"0,0 23 0,0-2 0,0-29 0,0-2 0,0 11 0,0-4 0,0-14 0,0-22 0</inkml:trace>
  <inkml:trace contextRef="#ctx0" brushRef="#br1" timeOffset="-176051.73">29776 12602 24575,'0'25'0,"9"-6"0,-2 1 0,12-12 0,-7-4 0,7-4 0,-2-6 0,3-1 0,5-12 0,-3 1 0,4-2 0,-14 14 0,1 10 0,-7 8 0,10-2 0,-5-5 0,4-5 0,10-6 0,-11-5 0,14-8 0,-21-7 0,2 6 0,-13 5 0,2 24 0,-2 4 0,13 15 0,-2-16 0,21 5 0,-1-16 0,-5 5 0,-5-6 0</inkml:trace>
  <inkml:trace contextRef="#ctx0" brushRef="#br1" timeOffset="-175800.73">30950 12160 8191,'42'-14'0,"-7"7"2516,-3-2 0,1 1-2516,13 6 2822,-6-13-2822,-5 14 0,-13-6 0,-8 7 0</inkml:trace>
  <inkml:trace contextRef="#ctx0" brushRef="#br1" timeOffset="-175650.73">31120 12220 24575,'25'6'0,"15"-1"0,-5-12 0,0-1 0,8 4 0,-6-11 0</inkml:trace>
  <inkml:trace contextRef="#ctx0" brushRef="#br1" timeOffset="-174770.73">31676 11877 8191,'10'-24'0,"-6"9"5063,17-4-5063,-10 14 2818,0 5-2818,7 17 1719,-4-3-1719,1 15 6784,-9-9-6784,-12 10 0,-10-6 0,2 2 0,-1-9 0,25 9 0,3-12 0,10 17 0,-2-18 0,4-3 0,-12-4 0,4-6 0</inkml:trace>
  <inkml:trace contextRef="#ctx0" brushRef="#br1" timeOffset="-174448.73">32105 11779 24575,'-26'-21'0,"1"15"0,5 24 0,8 2 0,3 1 0,14-15 0,10-1 0,2-5 0,4 5 0,-2 13 0,-12 0 0,7 20 0,-12-11 0,-1 5 0,-2-16 0,-4-7 0</inkml:trace>
  <inkml:trace contextRef="#ctx0" brushRef="#br1" timeOffset="-172020.73">23706 11269 24575,'42'-12'0,"-4"1"0,-12 4 0,-11 2 0,-10 5 0</inkml:trace>
  <inkml:trace contextRef="#ctx0" brushRef="#br1" timeOffset="-171870.73">23720 11430 24575,'59'-8'0,"-3"5"0,-15-20 0,-10 10 0,-9-4 0,-13 8 0</inkml:trace>
  <inkml:trace contextRef="#ctx0" brushRef="#br1" timeOffset="-170800.73">22005 11091 24575,'5'-10'0,"2"22"0,8 21 0,-6 0 0,-2 3 0,4 22 0,-2-8 0,-9-30 0,4-14 0,-2-10 0,2-8 0,5-16 0,-7-2 0,16-34 0,4 15 0,2-3 0,2 29 0,-1 55 0,-8 11 0,0 20 0,-8-15 0,-9-18 0,0-13 0,0-7 0,0-5 0</inkml:trace>
  <inkml:trace contextRef="#ctx0" brushRef="#br1" timeOffset="-170517.73">21945 11608 24575,'38'0'0,"-3"-14"0,4-4 0,7 4 0,3-1-1374,2-9 0,-1-1 1374,1 6 0,-3 4 0,8 1 218,-10-8 0,-24 18 0,-5-8 0</inkml:trace>
  <inkml:trace contextRef="#ctx0" brushRef="#br1" timeOffset="-170035.73">22395 11654 24575,'11'15'0,"-1"1"0,-19 50 0,-11-14 0,0-10 0,-2-3 0,-15 0 0,8-19 0,14-15 0,13-10 0,3 4 0,15-4 0,0 5 0,35 30 0,-3-2 0,-15-8 0,-1 1 0,8 11 0,-16-24 0,-12 1 0,-1-9 0,-5-5 0,-1 4 0,-5-4 0</inkml:trace>
  <inkml:trace contextRef="#ctx0" brushRef="#br1" timeOffset="-169570.73">21751 10980 24575,'-10'38'0,"1"1"0,0 4 0,3 2 0,5 3 0,2 5-987,-2 4 0,0 5 0,3 1 987,6 1 0,4 0 0,0 1 0,-4-15 0,-1 2 0,3-1 0,4-2 0,7 0 0,4-1 0,2-3 0,-1-6 0,5 2 0,1-7 0,7-2 0,3-8 99,-5-16 0,-3-7 0,-5-1 0,21 0 0</inkml:trace>
  <inkml:trace contextRef="#ctx0" brushRef="#br1" timeOffset="-169235.73">22744 11033 24575,'12'15'0,"29"32"0,-15-1 0,-2 9 0,-5-4 0,-1 5 0,0 2-2315,-2-8 1,-1 2 0,0 1 0,-4-3 2314,-4 6 0,-2-2 0,0-2 0,5 18 0,-2-9 2492,-8-5-2492,-12-5 1446,-1-24-1446,-16 1 0,6-22 0,7-2 0,7-4 0</inkml:trace>
  <inkml:trace contextRef="#ctx0" brushRef="#br1" timeOffset="-168951.73">22929 10766 24575,'13'59'0,"9"-8"0,-6 1 0,0-14 0,-3 3 0,-13-22 0,0-14 0</inkml:trace>
  <inkml:trace contextRef="#ctx0" brushRef="#br1" timeOffset="-168611.73">22999 10935 8191,'13'-18'0,"-5"5"5063,10-1-5063,-6 18 2818,-1 3-2818,2 3 1719,2-5-1719,2-5 6784,13-12-6784,-11 9 0,6-19 0,-14 20 0,1-2 0,-1 14 0,4-3 0,-8 7 0,19-13 0,-17 4 0,10-5 0,-15 0 0</inkml:trace>
  <inkml:trace contextRef="#ctx0" brushRef="#br1" timeOffset="-164669.74">20666 14980 24575,'4'11'0,"-2"-1"0,9 5 0,-10 9 0,15 15 0,-13 18 0,13-10 0,-15-5 0,11-61 0,-10-1 0,7-15 0,5-3 0,9-9 0,8 2 0,0 22 0,-14 23 0,-1 10 0,-9 7 0,12 16 0,-10 0 0,5 3 0,-8-11 0,-6-14 0,0-7 0</inkml:trace>
  <inkml:trace contextRef="#ctx0" brushRef="#br1" timeOffset="-164416.74">20710 15365 24575,'23'-13'0,"21"-7"0,16-5 0,-5-7 0,-13 20 0,-24-1 0,-12 13 0,-1 0 0</inkml:trace>
  <inkml:trace contextRef="#ctx0" brushRef="#br1" timeOffset="-164001.74">20807 15641 8191,'13'6'0,"0"-1"5063,8 0-5063,-1 2 2818,-13 18-2818,3 19 1719,-20-2-1719,-1 1 6784,-10-22-6784,10-20 0,2-7 0,15-11 0,0 6 0,6 1 0,-1 10 0,13 0 0,4 7 0,8-1 0,-9 1 0,-12-2 0,-10-5 0</inkml:trace>
  <inkml:trace contextRef="#ctx0" brushRef="#br1" timeOffset="-163616.74">20936 14643 24575,'19'38'0,"7"5"0,3 5 0,1 8 0,2 6-654,-10-20 1,2 3 0,-1 2-1,-1-1 654,0 11 0,-2 0 0,-1 0 0,0 1 0,-2 1 0,-4-5 0,-4 1 0,-4-3 0,-3-6 0,-2-4 832,-2 4-832,-32 5 0,2-2 0,-10-7 0,-3-7 0,7-27 0,15 1 0,-2-9 0</inkml:trace>
  <inkml:trace contextRef="#ctx0" brushRef="#br1" timeOffset="-163234.74">20259 14964 8191,'0'11'0,"0"38"1659,6-13 1,1 6-1660,-3 0 0,1 4 0,2 0 0,3-3 0,2 0 0,1 3 0,-1 0 0,2 4 0,0 1 0,1-4 0,2 2 0,1-3 0,0-1 996,1 3 0,-1 0 1,1-8-997,0-6 0,-1-9 1919,2-5-1919,-5-15 0,-9-5 0,-1 0 0</inkml:trace>
  <inkml:trace contextRef="#ctx0" brushRef="#br1" timeOffset="-162484.74">21568 14894 8191,'6'13'0,"5"0"5063,-9 12-5063,9-9 2818,-10 9-2818,10 1 1719,-4 11-1719,1-5 1696,-2-3 0,-6-17 0,0-3 0</inkml:trace>
  <inkml:trace contextRef="#ctx0" brushRef="#br1" timeOffset="-162320.74">21530 15106 24575,'18'-15'0,"-2"3"0,-4 1 0,-6 7 0,-2 4 0</inkml:trace>
  <inkml:trace contextRef="#ctx0" brushRef="#br1" timeOffset="-162135.74">21800 14894 24575,'21'54'0,"-12"-13"0,10-8 0,-18-12 0,5 4 0,-6-8 0,0-2 0,0-10 0</inkml:trace>
  <inkml:trace contextRef="#ctx0" brushRef="#br1" timeOffset="-161770.74">22004 14438 24575,'30'50'0,"0"-1"0,-1 1 0,-9-5 0,-2 2 0,0 2 0,1 4 0,0-3 0,2 4 0,0 2 0,0 2 0,-2 0 0,-2 0-1639,-5 0 1,-1 3-1,-2 0 1,-2-1 0,0-1-1,-1-2 1341,1 0 0,0-3 0,-1 0 0,-2-2 0,-1-1 298,0 9 0,-2-1 0,-1-3 0,-4-7 1371,-4 5 1,-7-6-1372,-5-1 0,-8-3 0,-16-2 0,-11-6 0,2-13 0,-5-3 0,5-1 0,5 0 0,4-3 0,-9-10 0,0 0 0</inkml:trace>
  <inkml:trace contextRef="#ctx0" brushRef="#br1" timeOffset="-161286.74">19335 14796 24575,'5'62'0,"0"0"0,1 1 0,-1-1 0,0-12 0,1-2 0,0 1 0,2 3 0,3 9 0,0 6 0,3 1 0,0-2 0,1-7-1402,6 6 1,1-6 0,3 0 1401,-4-10 0,1 2 0,2-4 0,3-7 0,23 5 0,7-12 0,-17-13 0,2-4 0,0-3 0,13-5 0,-3-4 0,-13 2 0,-5-1 0,-1-5 0</inkml:trace>
  <inkml:trace contextRef="#ctx0" brushRef="#br1" timeOffset="-160487.74">22395 14095 24575,'-6'15'0,"6"2"0,7 13 0,-1-7 0,0 12 0,-6-18 0,0 7 0,0-17 0,0 2 0</inkml:trace>
  <inkml:trace contextRef="#ctx0" brushRef="#br1" timeOffset="-160168.74">22377 14251 8191,'-6'-5'0,"10"-7"5063,14-5-5063,19-16 2818,-4 9-2818,-2 2 1719,-14 13-1719,-6 14 6784,4-4-6784,-3 4 0,7-5 0,-3 0 0,0 0 0,-1 9 0,-9-2 0,4 8 0,-9-9 0,4-1 0</inkml:trace>
  <inkml:trace contextRef="#ctx0" brushRef="#br1" timeOffset="-159785.74">22974 14857 24575,'37'-15'0,"-6"3"0,9-10 0,-13 11 0,-15 2 0,-3 8 0,-9-4 0</inkml:trace>
  <inkml:trace contextRef="#ctx0" brushRef="#br1" timeOffset="-159616.74">22910 14996 24575,'45'0'0,"-1"0"0,6-6 0,-13 4 0,-16-10 0,-10 10 0,-2-4 0</inkml:trace>
  <inkml:trace contextRef="#ctx0" brushRef="#br1" timeOffset="-157936.74">26800 15555 24575,'-5'-6'0,"-1"1"0,-5 10 0,0 1 0,5 5 0,-10 17 0,-5 10 0,-1 13 0,0 7-1103,4-3 0,0 4 0,0-1 1103,0-9 0,0-1 0,4-1 0,5 14 0,3-7 0,-5-8 0,22-13 0,1-21 0,11 2 0,-11-31 0,3 3 3309,-14-10-3309,-6 7 0,-6 11 0,-10 0 0,10 6 0,2 0 0</inkml:trace>
  <inkml:trace contextRef="#ctx0" brushRef="#br1" timeOffset="-157569.74">27133 15402 24575,'0'11'0,"0"0"0,0 0 0,0 8 0,0 16 0,0 2 0,0 10 0,-6-7 0,5-14 0,-5-6 0,6-16 0</inkml:trace>
  <inkml:trace contextRef="#ctx0" brushRef="#br1" timeOffset="-157235.74">27120 15610 24575,'15'-11'0,"3"-4"0,-1-1 0,5 5 0,-14-3 0,10 19 0,-6-9 0,9 10 0,-1-6 0,6 0 0,-9 5 0,3 1 0,-9 5 0,0 0 0,4-5 0,-8-2 0,2-4 0</inkml:trace>
  <inkml:trace contextRef="#ctx0" brushRef="#br1" timeOffset="-156537.74">28225 15626 8191,'-6'14'0,"1"-1"5063,5 17-5063,0 1 2818,0-4-2818,0 3 1719,-8-2-1719,0 12 0,-2-17 0,3 3 0</inkml:trace>
  <inkml:trace contextRef="#ctx0" brushRef="#br1" timeOffset="-156353.74">28139 15849 24575,'26'-12'0,"1"6"0,8-7 0,-7 12 0,-8-5 0,-10 6 0</inkml:trace>
  <inkml:trace contextRef="#ctx0" brushRef="#br1" timeOffset="-155570.74">28874 15535 24575,'27'-8'0,"26"-13"0,-13 4 0,7-6 0,-24 14 0,-18 15 0,-5 58 0,0-25 0,0 3 0,0 11 0,0 0 0,0-13 0,0-5 0,0 16 0,5-34 0,1-2 0,0-10 0,-1-5 0</inkml:trace>
  <inkml:trace contextRef="#ctx0" brushRef="#br1" timeOffset="-155202.74">29261 15482 24575,'0'22'0,"5"-1"0,-4 1 0,4-5 0,-5 3 0,0-8 0,0-1 0,0-7 0</inkml:trace>
  <inkml:trace contextRef="#ctx0" brushRef="#br1" timeOffset="-154820.74">29250 15568 24575,'15'-6'0,"1"-5"0,5 9 0,3-16 0,-3 14 0,12-21 0,-15 17 0,1-1 0,-10 10 0,6 9 0,17-4 0,-3-1 0,6 0 0,-14 2 0,-5 0 0,-5 3 0,-2-8 0,-8 7 0,4-8 0,-5 4 0</inkml:trace>
  <inkml:trace contextRef="#ctx0" brushRef="#br1" timeOffset="-153985.74">25929 16830 8191,'7'6'0,"50"-2"1049,-17-7 1,6-4 0,9-1-1050,-8 2 0,5 0 0,5-1 0,3 0 0,2 0 0,0 0 0,-2 1 0,2-1 0,0 1 0,0 0 0,1 0 0,2 0 0,1 0 0,3 0-96,-10 0 0,2 0 0,3 0 0,0-1 1,2 1-1,0 0 0,-1-1 0,0 2 1,-2-1-1,-2 1 96,8 0 0,-2 0 0,0 1 0,0 0 0,-2 1 0,-1-1 0,-1 1 0,-2-1 0,6 1 0,-1 0 0,-2 1 0,-2-1 0,-1 0 0,-2 0 0,3-2 0,-2-1 0,-1-1 0,-5 2 0,-5 1 1073,20 2 1,-8 1-1074,-4-5 0,-6-1 4177,3 2-4177,-28 4 0,-23-4 0,-12 5 0</inkml:trace>
  <inkml:trace contextRef="#ctx0" brushRef="#br1" timeOffset="-153319.74">28046 16969 8191,'31'-6'0,"6"1"5063,0 14-5063,-4 3 2818,-26 18-2818,-8-7 0,-10 14 0,-10-11 1719,-10 10-1719,-4-12 3392,6-6 0,-3-4-3392,-21-1 0,5 2 0,16-20 0,35-18 0,13 6 0,35 9 0,-12 21 0,2 8 0,10 8 0,0 3 0,-6-1 0,0-1 0,2-4 0,-2-3 0,-10-8 0,-2-5 0,26-8 0,-21 5 0,-21-16 0</inkml:trace>
  <inkml:trace contextRef="#ctx0" brushRef="#br1" timeOffset="-152637.74">30023 16014 24575,'20'0'0,"-2"-4"0,12 2 0,-13-2 0,3 4 0,-9 0 0,-5 0 0,-1 0 0</inkml:trace>
  <inkml:trace contextRef="#ctx0" brushRef="#br1" timeOffset="-152454.74">29986 16160 24575,'17'6'0,"-3"-2"0,22-4 0,11 0 0,5 0 0,2-4 0,-20 2 0,-18-3 0,-12 5 0</inkml:trace>
  <inkml:trace contextRef="#ctx0" brushRef="#br1" timeOffset="-150801.74">30664 15709 24575,'11'-6'0,"-1"2"0,2 22 0,-5 20 0,7 6 0,-12-8 0,-2 0 0,9 8 0,-9-1 0,0-19 0,0-27 0,0-13 0,17-31 0,-7 11 0,14-5 0,-12 30 0,-2 11 0,-4 11 0,4 6 0,-9-1 0,9-5 0,16-26 0,-11 5 0,25-17 0,-23 21 0,6 9 0,-7 8 0,-3 5 0,-1-5 0,-6-7 0,-2-4 0</inkml:trace>
  <inkml:trace contextRef="#ctx0" brushRef="#br1" timeOffset="-150635.74">31116 15800 24575,'6'26'0,"3"-10"0,-3 22 0,0-22 0,-1 4 0,-5-13 0,0 2 0</inkml:trace>
  <inkml:trace contextRef="#ctx0" brushRef="#br1" timeOffset="-150486.74">31185 15472 8191,'0'-11'0,"0"1"0</inkml:trace>
  <inkml:trace contextRef="#ctx0" brushRef="#br1" timeOffset="-149669.74">31460 15590 24575,'-9'-6'0,"-10"1"0,-7 23 0,-9 30 0,19 15 0,2-7 0,20-11 0,0-38 0,23-23 0,6-35 0,-10 1 0,0-9-403,-9 8 1,-2-4-1,-1 1 403,-1 3 0,0 2 0,-2 1 0,-4-21 0,3 23 0,-1 45 0,-6 32 0,-4 19 0,11 14 0,3 3 0,0-11 0,3-5 0,5-11 0,5-12 0,24-22 0,-11-25 1208,-12-14-1208,-1-12 0,-22 5 0,2 6 0,-28 16 0,4 30 0,-11 1 0,20 15 0,-3 2 0,12-2 0,4-7 0,11-16 0,4-16 0,1-13 0,-1-9 0,1-14 0,-2-7 0,-3 4 0,1-4 0,-2 3-569,1-11 0,-2 3 569,-3-3 0,-6 25 0,-12 61 0,2 8 0,1 7 0,-1 17 0,3 4 0,4-5 0,3-4 0,6 13 0,23-33 0,-22-30 0,6 4 0</inkml:trace>
  <inkml:trace contextRef="#ctx0" brushRef="#br1" timeOffset="-149452.74">32257 14761 24575,'0'59'0,"0"0"0,0-4 0,0-4 0,0-14 0,0-1 0,0-2 0,0 1 0,0 4 0,0-2 0,0 9 0,0-19 0,0-22 0</inkml:trace>
  <inkml:trace contextRef="#ctx0" brushRef="#br1" timeOffset="-149203.74">32496 15127 24575,'19'-29'0,"0"1"0,-18-5 0,-5 30 0,-27 43 0,1 16 0,19-6 0,12-16 0,6-18 0,22-3 0,22-7 0,2-14 0,-5 4 0,-23-11 0</inkml:trace>
  <inkml:trace contextRef="#ctx0" brushRef="#br1" timeOffset="-147901.74">31141 16778 24575,'9'33'0,"1"0"0,1 28 0,-3-16 0,-3-13 0,-4-31 0,31-30 0,-10-4 0,0 5 0,3-1 0,-1 4 0,0 4 0,8-5 0,6 14 0,-21 23 0,-5 6 0,1-7 0,11-11 0,7-14 0,6 6 0,-2-4 0,-14 13 0,0 5 0,-5 1 0,6 0 0,-1-1 0,1-5 0,-5 0 0,2 4 0,-2 2 0,-1 0 0,-1 4 0,-4-9 0,4-1 0,5-14 0,-7-4 0,-16-12 0,-15 10 0,-5 4 0,3 9 0,9 12 0,5 1 0,1 5 0,10-5 0,10-1 0,19-14 0,29-8 0,-21 1 0,2 0 0,-8 6 0,-1 0 0,28-10 0,-39 20 0,-4 5 0,-7 10 0,-1 11 0,-6-2 0,-6 0 0,0-13 0,-5-1 0,-6-4 0,-6-1 0,-6-19 0,11 1 0,1-3 0,11 7 0</inkml:trace>
  <inkml:trace contextRef="#ctx0" brushRef="#br1" timeOffset="-147703.74">32244 16245 24575,'25'43'0,"-2"-1"0,-16 15 0,-1-13 0,-4-8 0,-4 0 0,-9-1 0,9 1 0,-9-27 0</inkml:trace>
  <inkml:trace contextRef="#ctx0" brushRef="#br1" timeOffset="-147570.74">32295 16443 12195,'18'-19'0,"11"3"0,5 1 4288,15-4-4288,-6-1 0,-3 2 0,-9 14 565,4-24 0,-22 25 0,-1-10 0</inkml:trace>
  <inkml:trace contextRef="#ctx0" brushRef="#br1" timeOffset="-109734.73">14504 14652 24575,'0'-25'0,"0"-9"0,0-20 0,0 21 0,0-3 0,0-8 0,0-4 0,0-10 0,0-4 0,0 15 0,0-2 0,0 0-225,0-4 1,0 0-1,0 0 225,0-1 0,0 1 0,0-1 0,0 0 0,0-1 0,0 1 0,0 2 0,0 0 0,0 0 0,0 4 0,0-1 0,0 2-54,0-21 0,0 3 54,0 5 0,0 3 0,0 2 0,0 2 0,0 3 0,0 3 0,0 7 0,0 3 0,-1-20 0,-1 18 669,0 15-669,-1 10 113,1 7-113,-1 2 0,0 3 0,-1 1 0,-2 2 0,-5 4 0,-8 11 0,-14 16 0,9-8 0,-2 0 0,-5 5 0,-1 0 0,-2 2 0,0-1 0,3-4 0,2-1 0,-16 17 0,16-15 0,16-12 0,11-10 0,15-23 0,3 0 0,8-19 0,-4 1 0,-1-8 0,2-8 0,-1 0 0,1 5 0,-3 13 0,-3 12 0,-3 12 0,-3 5 0,-1 4 0,0 1 0,1 0 0,4 0 0,3-2 0,17-3 0,-9 3 0,7-3 0,-17 5 0,-5 2 0,-5 2 0,0 6 0,3 5 0,9 6 0,10 4 0,7 0 0,0 0 0,1-2 0,-3-2 0,-1 0 0,-2-1 0,-4 1 0,-3-2 0,-4-4 0,-4-3 0,-5-3 0,-3-4 0,-6-2-1696,-3-2 0,-1-1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18:03.56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FFFF00"/>
    </inkml:brush>
  </inkml:definitions>
  <inkml:trace contextRef="#ctx0" brushRef="#br0">10874 13245 24575,'3'-5'0,"49"-21"0,-18 11 0,4-1 0,19-4 0,2 0 0,-8 1 0,-3 1 0,-12 8 0,-4 0 0,17-6 0,-33 10 0,-1 1 0,-34 14 0,17-12 0,-22 13 0</inkml:trace>
  <inkml:trace contextRef="#ctx0" brushRef="#br0" timeOffset="351">10683 13461 24575,'-1'6'0,"7"-2"0,14-16 0,41-8 0,-17 7 0,3-2 0,-4 2 0,2-2 0,1 1 0,1 1 0,1 0 0,-2 1 0,6-2 0,-4-1 0,-9 1 0,-5 3 0,-4 9 0,-13-2 0,-23 4 0,6 0 0,-17 0 0</inkml:trace>
  <inkml:trace contextRef="#ctx0" brushRef="#br1" timeOffset="6899">15810 13193 24575,'52'-21'0,"-1"1"0,10 0 0,1-1 0,-19 2 0,0-2 0,-1 2 0,19-2 0,-2 1 0,-11 0 0,-6 3 0,4 3 0,-40 26 0,-3-7 0,-11 11 0</inkml:trace>
  <inkml:trace contextRef="#ctx0" brushRef="#br1" timeOffset="7333">15898 13401 24575,'-2'6'0,"25"-7"0,8-10 0,7-5 0,17-7 0,4-1-2122,-1-1 1,0-2 2121,-16 9 0,0-1 0,-1 1 0,6-2 0,-3 0 0,-2 1 0,0 0 0,-1 2 0,-1 2-395,3 0 0,-3 1 395,12-6 1128,-3 8-1128,-55 6 0,6 6 0,-17 0 0</inkml:trace>
  <inkml:trace contextRef="#ctx0" brushRef="#br1" timeOffset="8983">16159 7081 24575,'-16'-7'0,"5"-4"0,2 10 0,3-9 0,-5 13 0,-6 8 0,-9 39 0,10 7 0,0-2 0,2 5 0,12-7 0,1 1 0,-5 12 0,1-2 0,3-19 0,4-3 0,7 1 0,7-7 0,17-6 0,4-9 0,7-5 0,0-14 0,1-6 0,3 0 0,-2-4 0,-11-1 0,-4-3 0,10-19 0,-25 14 0,1-21 0,-9-12 0,-3 16 0,-2-1 0,-7 1 0,-2 1 0,4-24 0,-23 8 0,12 11 0,-13 10 0,9 6 0,2 16 0,-5 6 0,0 20 0,3-11 0,4 9 0</inkml:trace>
  <inkml:trace contextRef="#ctx0" brushRef="#br1" timeOffset="9217">16222 7528 24575,'6'5'0,"14"5"0,-6 7 0,14 8 0,-3 7 0,-5 4 0,6 0 0,-12-10 0,5-3 0,-13-16 0,-1 2 0</inkml:trace>
  <inkml:trace contextRef="#ctx0" brushRef="#br1" timeOffset="9433">16731 7436 24575,'0'41'0,"0"0"0,0-5 0,0-2 0,3 0 0,0-2 0,4 22 0,0-25 0,-2-5 0,-5-19 0</inkml:trace>
  <inkml:trace contextRef="#ctx0" brushRef="#br1" timeOffset="11102">18577 13206 24575,'21'-6'0,"27"-27"0,8 11 0,-20 2 0,0 1 0,17 3 0,-45 34 0,-3-11 0,-25 18 0</inkml:trace>
  <inkml:trace contextRef="#ctx0" brushRef="#br1" timeOffset="11350">18585 13417 24575,'10'0'0,"10"0"0,18-21 0,1 7 0,4-16 0,-15 20 0,-11-5 0,-1 13 0,-9-8 0,-2 10 0</inkml:trace>
  <inkml:trace contextRef="#ctx0" brushRef="#br1" timeOffset="17650">18482 7265 24575,'0'-11'0,"0"9"0,-15 14 0,-5 31 0,5-4 0,0 3 0,-3-6 0,2 1-427,8 8 0,1-1 427,-8 12 105,14-20 0,2 1-105,6 16 0,4 3 0,7-31 0,3-8 0,9-10 644,2-1-644,18-39 0,-19 16 0,7-35 0,-30 13 0,1 4 0,0-3 0,-3-1 0,-1-1 0,2-4 0,-1 1 0,2-14 0,-8 24 0,0 17 0,-5 1 0,-1-2 0,-14 1 0,2 5 0,-3 6 0,5 5 0,6 0 0,-1 5 0,5 6 0,-4 10 0,9 9 0,-4 13 0,5-3 0,9 23 0,-1-11 0,14 1 0,-12-24 0,2-16 0</inkml:trace>
  <inkml:trace contextRef="#ctx0" brushRef="#br1" timeOffset="18149">18498 7770 24575,'10'6'0,"2"8"0,10-2 0,-1 8 0,8 1 0,-6-1 0,-5-4 0,-8-5 0,-5-7 0</inkml:trace>
  <inkml:trace contextRef="#ctx0" brushRef="#br1" timeOffset="18534">18783 7778 24575,'15'-6'0,"-3"2"0,7 4 0,-12 4 0,3 7 0,-10 30 0,-9 10 0,1 6 0,-2-15 0,8-27 0,17-10 0,35-14 0,4-8 0,0 0 0,-15 1 0,-32 11 0,2 5 0</inkml:trace>
  <inkml:trace contextRef="#ctx0" brushRef="#br1" timeOffset="19683">19922 13124 24575,'20'-6'0,"17"-11"0,21-7 0,4-1 0,-15 4 0,-23 13 0,-19 3 0</inkml:trace>
  <inkml:trace contextRef="#ctx0" brushRef="#br1" timeOffset="19881">19895 13343 8191,'32'0'0,"16"-15"5027,5 5-5027,-2-6 0,-22 4 2822,-12 10-2822,-7-9 0,-5 10 0,-5-4 0</inkml:trace>
  <inkml:trace contextRef="#ctx0" brushRef="#br1" timeOffset="21816">20166 7228 8191,'-6'-5'0,"-3"4"5063,8-9-5063,-9 9 2818,-4 9-2818,6 4 1719,-20 23-1719,25 4 3392,-12-3 0,0 4-3392,12-1 0,2 1 0,-8 11 0,3 0 0,15-6 0,3-3 0,-1 17 0,21-18 0,-9-26 0,16-17 0,7-10 0,2-21 0,-3-11 0,-12-7 0,-14 15 0,-1-1 0,0 1 0,-1-1 0,-5-6 0,-2 1 0,5-12 0,-32 0 0,3 35 0,-21-9 0,3 21 0,-19 17 0,20-6 0,-9 32 0,33-32 0,-2 13 0</inkml:trace>
  <inkml:trace contextRef="#ctx0" brushRef="#br1" timeOffset="22099">20217 7578 24575,'23'21'0,"11"16"0,8-10 0,-1 15 0,-2-14 0,-5 0 0,-11-13 0,-4-5 0</inkml:trace>
  <inkml:trace contextRef="#ctx0" brushRef="#br1" timeOffset="22567">20702 7602 13833,'9'-6'0,"8"-3"4384,0 7-4384,-1 2 1863,-12 11-1863,-4 10 1021,0-3-1021,0 2 3474,9-3-3474,3 1 0,-1 0 0,7-6 0,-15 2 0,11-7 0,-31 16 0,4-10 0,-44 7 0,0-13 0,14-1 0,8-6 0</inkml:trace>
  <inkml:trace contextRef="#ctx0" brushRef="#br1" timeOffset="24449">27444 13046 24575,'11'-5'0,"-1"4"0,9-17 0,15 0 0,-1 1 0,3-2 0,6 1 0,-1 1 0,-5 5 0,-2 1 0,23-4 0,-46 10 0,7 4 0,-16 5 0,-2 4 0,-2 3 0,-7-5 0</inkml:trace>
  <inkml:trace contextRef="#ctx0" brushRef="#br1" timeOffset="24665">27533 13150 24575,'15'0'0,"10"-6"0,26-10 0,-7 6 0,-12-4 0,-1 0 0,1 6 0,-3-6 0,-18 9 0,-6 5 0</inkml:trace>
  <inkml:trace contextRef="#ctx0" brushRef="#br1" timeOffset="25782">28222 13101 10028,'0'8'0,"0"9"5090,6 20-5090,-5-9 2528,6-4-2528,-7-13 1474,6 4-1474,-5-27 5455,5 0-5455,-6-28 0,0 4 0,0 0 0,5-8 0,-4-15 0,9 39 0,4 31 0,9 18 0,6 25 0,-6-12 0,-9-2 0,-5-33 0,-3 2 0,5-9 0,6-14 0,2-8 0,1-6 0,-6 3 0,1 15 0,-13 0 0,12 9 0,-12 14 0,8 1 0,-8 23 0,13-6 0,-13-1 0,15-5 0,-5-9 0,4-9 0,-5-2 0,-6-5 0</inkml:trace>
  <inkml:trace contextRef="#ctx0" brushRef="#br1" timeOffset="26133">28714 13128 8191,'20'-33'0,"-11"8"5063,-1 1-5063,-22 31 2818,0 16-2818,-7 12 1719,13-8-1719,8-3 6784,10-17-6784,8 2 0,6-22 0,-7 0 0,-3-7 0,-4 14 0,-9 12 0,8 1 0,-7 7 0,11-13 0,-10 4 0,6-5 0</inkml:trace>
  <inkml:trace contextRef="#ctx0" brushRef="#br1" timeOffset="26581">28951 12995 24575,'5'16'0,"11"6"0,2 1 0,4 0 0,-6-13 0,-4 4 0,3-12 0,-1 8 0,5-17 0,-6-3 0,-2-3 0,-10 2 0,-16 6 0,-15 24 0,5-9 0,-3 14 0,16-8 0,0 0 0,-1 0 0,6-6 0,2-5 0</inkml:trace>
  <inkml:trace contextRef="#ctx0" brushRef="#br1" timeOffset="33464">11122 11425 24575,'31'-6'0,"-5"4"0,0-4 0,-6 6 0,1 0 0,0 0 0,1 0 0,-6 5 0,0-4 0,-5 4 0,13-5 0,3 6 0,14-5 0,-4 5 0,-10-6 0,-3 0 0,-7 0 0,4 0 0,-4 0 0,11 0 0,-2 0 0,31 0 0,2 0 0,-24 0 0,-1 0 0,24 0 0,-18 0 0,-2 0 0,-16 0 0,24 0 0,-13 0 0,32 0 0,-29 0 0,9 0 0,-17 9 0,4-7 0,8 7 0,1-9 0,0 6 0,0-5 0,-9 5 0,6-6 0,-10 0 0,3 0 0,-10 0 0,-1 0 0,-4 0 0,9 0 0,6 0 0,1 0 0,4 0 0,-9 0 0,-2 0 0,-3 5 0,-1-4 0,5 4 0,0-5 0,-3 0 0,10 0 0,-6 0 0,14 0 0,0 0 0,-9 0 0,6 0 0,-16 0 0,31 9 0,7-7 0,-14 2 0,2 0 0,-8-3 0,-1-2-260,2 1 1,-1 0 259,16 0 0,9 0 0,-25 0 0,3 0 0,15 0 0,4 0 0,-19 0 0,1 0 0,2 0 0,11 0 0,3 0 0,-4 0 0,5 0 0,-2 0 0,2 0 0,-5 0 0,-2 0 0,-20 0 0,-10 0 0,-7 0 0,3 0 0,1 0 519,0 0-519,7 0 0,-9 0 0,4 0 0,-13 0 0,10 0 0,-2 0 0,7 0 0,-4 6 0,-5-4 0,9 4 0,1-6 0,11 0 0,13 0 0,-16 0 0,5 0 0,-19 0 0,8 0 0,4 0 0,3 0 0,-8 0 0,-7 0 0,-9 0 0,-1 0 0,18 0 0,-4 0 0,11 0 0,-9 0 0,-5 0 0,0 0 0,0 0 0,1 0 0,-1 0 0,10 0 0,-3 0 0,8 0 0,-9 0 0,3 0 0,-7-5 0,3 4 0,-4-4 0,-5 0 0,20-1 0,-16 0 0,22 1 0,-21 5 0,-1 0 0,-5 0 0,-5 0 0,4 0 0,2 0 0,4 0 0,-4 5 0,-1-4 0,-6 4 0,6-5 0,1 0 0,11 0 0,-9 0 0,13 0 0,-19 0 0,7 0 0,-34-20 0,14 15 0,-20-15 0</inkml:trace>
  <inkml:trace contextRef="#ctx0" brushRef="#br1" timeOffset="34685">11895 10636 24575,'4'-6'0,"-2"-3"0,8 30 0,-8-2 0,10 35 0,-4-11 0,-1-3 0,-1-15 0,0-6 0,1-11 0,18-17 0,13-16 0,-9 2 0,6 2 0,-24 21 0,4 0 0,3 9 0,3-2 0,-3 3 0,2-5 0,-13-10 0,2-6 0,-21-18 0,8 5 0,-8 0 0,12 14 0</inkml:trace>
  <inkml:trace contextRef="#ctx0" brushRef="#br1" timeOffset="35349">12219 10422 24575,'4'21'0,"-3"16"0,2-4 0,-1 1 0,-2 31 0,0-28 0,0-2 0,0 3 0,5-22 0,1-6 0,5-10 0,0 0 0,-1 0 0,1 4 0,0-2 0,0 7 0,-1-8 0,-4 9 0,4-9 0,0 4 0,11-11 0,2-10 0,0-3 0,2-15 0,-11 15 0,-1 5 0,-3 19 0,-9 11 0,3 0 0,-4-5 0,0-6 0</inkml:trace>
  <inkml:trace contextRef="#ctx0" brushRef="#br1" timeOffset="35517">12484 10511 24575,'-6'-11'0,"1"2"0</inkml:trace>
  <inkml:trace contextRef="#ctx0" brushRef="#br1" timeOffset="35850">12595 10529 24575,'-19'19'0,"11"12"0,12 5 0,15 2 0,11-9 0,-14-11 0,-16-1 0,-7-11 0,-3 5 0,0-10 0,4 4 0,0-5 0,1 0 0</inkml:trace>
  <inkml:trace contextRef="#ctx0" brushRef="#br1" timeOffset="36499">12716 10404 11021,'0'3'0,"0"8"4984,0 53-4984,0-4 0,0-20 0,0-2 0,0 9 2358,0-21-2358,0-7 1349,4-12-1349,-2-3 4863,7-10-4863,-8-9 0,23-14 0,-8 1 0,10-3 0,-9 16 0,-2 1 0,-3 12 0,-2 7 0,-5 7 0,-5 14 0,0-10 0,0 4 0,0-4 0,0 5 0,5-9 0,13 6 0,-5-16 0,10 6 0,-12-8 0,-5 0 0,-1 0 0</inkml:trace>
  <inkml:trace contextRef="#ctx0" brushRef="#br1" timeOffset="36833">13044 10589 24575,'11'6'0,"4"-1"0,2-5 0,4-5 0,3-9 0,-11 1 0,0-6 0,-13 4 0,-5 8 0,-5-2 0,3 23 0,-2-6 0,9 17 0,0-13 0,0 3 0,4 0 0,7-8 0,-4 2 0,2-9 0</inkml:trace>
  <inkml:trace contextRef="#ctx0" brushRef="#br1" timeOffset="37131">13340 10566 24575,'5'11'0,"-4"-1"0,4 5 0,-11 1 0,-1 1 0,0-12 0,7-15 0,30-31 0,-13 12 0,1 0 0,22-22 0,-10 7 0,-14 28 0,-9 9 0,2 1 0</inkml:trace>
  <inkml:trace contextRef="#ctx0" brushRef="#br1" timeOffset="39731">19997 11298 24575,'0'10'0,"0"6"0,0 5 0,0 10 0,0-3 0,0 2 0,4-13 0,-2 3 0,2-8 0,-4 3 0,0-4 0,0-5 0,0-2 0</inkml:trace>
  <inkml:trace contextRef="#ctx0" brushRef="#br1" timeOffset="42983">20049 11455 24575,'11'0'0,"4"0"0,1 0 0,0-4 0,-1 2 0,1-3 0,5 1 0,2 2 0,-2-2 0,-6 4 0,-4 0 0,4 0 0,1 0 0,14 0 0,-3-5 0,9 4 0,-10-4 0,0-1 0,-10 4 0,4-4 0,-4 6 0,10 0 0,-8 0 0,6 0 0,-8 0 0,0 0 0,4 0 0,-4 0 0,6 0 0,3 0 0,-3 0 0,4 0 0,-6 0 0,10 0 0,2 0 0,9 0 0,0-6 0,-9 4 0,6-4 0,-6 6 0,9 0 0,0 0 0,-9 0 0,-3 0 0,-8 0 0,9 0 0,1 0 0,10 0 0,0 0 0,-9-6 0,6 5 0,-8-6 0,25 7 0,-3 0 0,7 0 0,-12 0 0,-15 0 0,4 0 0,11 0 0,13 9 0,-22-8 0,0 0 0,23 8 0,-4-9 0,-26 0 0,17 0 0,-23 0 0,23 0 0,-25 0 0,14 0 0,-14 0 0,14 0 0,-5 0 0,9 6 0,0-5 0,-9 5 0,22-6 0,-10 0 0,15 0 0,-19 0 0,-15 0 0,-9 0 0,-5 0 0,4 0 0,2 0 0,4 0 0,1 0 0,-5 0 0,7 0 0,-6 0 0,8 0 0,0 0 0,-4 0 0,3 0 0,-4 0 0,8 0 0,3 0 0,9 0 0,-7-4 0,4 0 0,17 2 0,4 2 0,0-5 0,2 1 0,-16 3 0,2 2 0,-3-1 0,5 0 0,-4 0 0,-1 0 0,-3 0 0,18 0 0,-2 0 0,-26 0 0,-1 0 0,-9 0 0,0-6 0,-4 4 0,2-4 0,6 6 0,5 0 0,-4 0 0,-3 0 0,-3 0 0,22 0 0,22 0 0,-25 0 0,1 0 0,-3 0 0,1 0 0,-1 0 0,0 0 0,-3 0 0,-1 0 0,2 0 0,-1 0 0,24 0 0,-18 0 0,-10 0 0,-14 0 0,4 0 0,-8-5 0,8 4 0,-4-4 0,4 5 0,1 0 0,0 0 0,0 0 0,0 0 0,0 0 0,0 0 0,0 0 0,32 0 0,0 9 0,1-8 0,2 0 0,9 8 0,-15-9 0,-3 0 0,-4 0 0,-7 0 0,0 0 0,8 0 0,8 0 0,-25-5 0,-8 4 0,-8-4 0,5 5 0,0 0 0,6 0 0,-1 0 0,10 0 0,9 0 0,19 0 0,-24-1 0,-1 2 0,25 7 0,-3-6 0,-18 7 0,17-9 0,5 0 0,-22 4 0,0 0 0,23-2 0,5 7 0,-32-9 0,5 0 0,-17 0 0,-5 0 0,-2 0 0,-4 5 0,9-4 0,6 4 0,2-5 0,2 0 0,-4 0 0,-3 0 0,10 0 0,-10-6 0,1 4 0,-5-4 0,-7 6 0,20 0 0,-12 0 0,18 0 0,-16 0 0,20 0 0,8 0 0,-16 0 0,1 0 0,0 0 0,-2 0 0,17 0 0,-13 0 0,-21 0 0,4 0 0,-4 0 0,5 0 0,-4-5 0,2 4 0,2-4 0,1 5 0,4 0 0,-9 0 0,-2 0 0,-4 0 0,4 5 0,-3-4 0,8 4 0,-4-5 0,10 0 0,-5 5 0,5-4 0,-6 4 0,1-5 0,-5 0 0,-1 0 0,-4 4 0,-1-2 0,1 2 0,0-4 0,-5 5 0,-1-4 0,-5 4 0</inkml:trace>
  <inkml:trace contextRef="#ctx0" brushRef="#br1" timeOffset="44531">22078 10310 24575,'5'3'0,"-4"9"0,12 27 0,-11-1 0,13 7 0,-14-19 0,10-6 0,-10-9 0,9-5 0,1-26 0,9-5 0,2-9 0,2 10 0,-7 18 0,-2 1 0,-4 9 0,13 10 0,-1-1 0,12 1 0,-9-14 0,0-12 0,-14-10 0,-16-14 0,-9 7 0,-7 5 0,9 14 0,6 10 0</inkml:trace>
  <inkml:trace contextRef="#ctx0" brushRef="#br1" timeOffset="45049">22465 10165 24575,'0'21'0,"6"16"0,-5 17 0,0 6 0,2-11 0,0 1 0,-2 1 0,-2 3 0,1-6 0,0-12 0,0-4 0,5 17 0,17-69 0,3-2 0,-5-7 0,0-2 0,14-15 0,2 10 0,-7 14 0,-3 21 0,-6 8 0,-1 21 0,3-1 0,-2 4 0,-1-9 0,5-16 0,-6 0 0,5-6 0,-12 0 0,0 0 0,-1 5 0,-4 1 0,-1 0 0,-5-1 0</inkml:trace>
  <inkml:trace contextRef="#ctx0" brushRef="#br1" timeOffset="45215">22949 10334 8191,'-6'-7'0,"1"3"0</inkml:trace>
  <inkml:trace contextRef="#ctx0" brushRef="#br1" timeOffset="45484">23070 10375 24575,'0'17'0,"0"2"0,0-7 0,6 16 0,15 3 0,-6-2 0,5 3 0,-15-20 0,-10-2 0,-5-5 0,-7 0 0,-3-4 0,8 4 0,3-5 0</inkml:trace>
  <inkml:trace contextRef="#ctx0" brushRef="#br1" timeOffset="46014">23243 10173 24575,'6'31'0,"-5"25"0,7 1 0,0 5 0,-6-18 0,-1 1-756,4 11 0,0-7 756,-5-17 491,0-26-491,12-32 251,15-29-251,2 1 0,8 0 0,-23 42 770,-3 14-770,-16 14 0,4 1 0,-4 3 0,10-8 0,2 8 0,21-13 0,-16 2 0,9-9 0</inkml:trace>
  <inkml:trace contextRef="#ctx0" brushRef="#br1" timeOffset="46319">23546 10390 24575,'15'5'0,"2"-4"0,12 4 0,-6-11 0,3 4 0,-10-13 0,-5 3 0,-4-9 0,-7 9 0,-10 2 0,-3 24 0,2 8 0,5 6 0,11 2 0,-4-18 0,4-2 0</inkml:trace>
  <inkml:trace contextRef="#ctx0" brushRef="#br1" timeOffset="46615">23798 10375 8191,'6'17'0,"-2"-4"5063,-4 15-5063,13-29 2818,-5 2-2818,25-37 1719,-5 4-1719,5 0 1696,-2 4 0,-20 22 0,-1 1 0</inkml:trace>
  <inkml:trace contextRef="#ctx0" brushRef="#br1" timeOffset="75699">13497 12412 8191,'0'-11'0,"5"-4"5063,-4-1-5063,10-5 2818,-10 5-2818,5 10 1719,-6 37-1719,0 15 0,-4 1 0,-2 6 0,0 2 0,-1 2 3392,1 1 0,-1 0-3392,-3-5 0,1-4 0,7 13 0,-7-28 0,9-9 0,0-45 0,0 6 0,0-16 0,0 13 0</inkml:trace>
  <inkml:trace contextRef="#ctx0" brushRef="#br1" timeOffset="76231">13414 12463 24575,'16'-27'0,"10"-11"0,1 10 0,15-12 0,-5 8 0,10-5 0,-17 12 0,1 27 0,-24 8 0,7 24 0,-8-22 0,0 6 0,12-11 0,-5 9 0,3-11 0,-7 0 0</inkml:trace>
  <inkml:trace contextRef="#ctx0" brushRef="#br1" timeOffset="85234">12240 7475 24575,'9'-12'0,"6"-8"0,4 2 0,0-2 0,-6 1 0,-2-7 0,-3-2 0,-4-8 0,-4 9 0,-5 5 0,-1 2 0,-4 8 0,-1 1 0,5 23 0,-8 19 0,12 3 0,2 5 0,-4-5 0,0 3 0,3 23 0,2 3 0,-1-2 0,0 1 0,0-18 0,0 0 0,0 1 0,0 2 0,1-1 0,-2-3 0,-3-2 0,-1-3 0,2 5 0,-2-6 0,-5-9 0,-1 0 0,5-14 0,-5-12 0,0-24 0,5-20 0,11-2 0,14 9 0,37 38 0,6 16 0,-18-5 0,0 0 0,-11 0 0,-4-1 0,12 3 0,-23-10 0</inkml:trace>
  <inkml:trace contextRef="#ctx0" brushRef="#br1" timeOffset="86313">12670 7704 24575,'11'-5'0,"3"-1"0,-12-5 0,-3 5 0,-9 6 0,-6 8 0,-2 12 0,8 8 0,4 8 0,10-8 0,-3 0 0,13-21 0,-7 7 0,13-13 0,1-1 0,6-12 0,-3-4 0,-9 2 0,-9 5 0</inkml:trace>
  <inkml:trace contextRef="#ctx0" brushRef="#br1" timeOffset="86848">12931 7215 24575,'-11'-6'0,"5"15"0,2 12 0,2 9 0,4 7 0,2 26 0,2 2 0,0-16 0,1 1 0,0-1 0,1 4 0,-1-9 0,5 9 0,-3 11 0,-9-33 0,0-6 0,0-9 0,-10-4 0,-1-6 0,0 0 0,1-6 0</inkml:trace>
  <inkml:trace contextRef="#ctx0" brushRef="#br1" timeOffset="87032">12853 7633 8191,'5'-15'0,"18"-11"5063,-3 7-5063,15-10 704,-17 13 1,-5 4-1,-7 3 1</inkml:trace>
  <inkml:trace contextRef="#ctx0" brushRef="#br1" timeOffset="87348">13168 7145 8191,'0'-7'0,"6"8"5063,-5 56-5063,2-15 0,1 3 0,0 9 0,2 0 0,-4-5 0,4-4 0,18 14 2818,-14-28-2818,11-10 1719,-14-11-1719,8 1 6784,1-10-6784,1-1 0,1-10 0,-7 3 0,-5-2 0</inkml:trace>
  <inkml:trace contextRef="#ctx0" brushRef="#br1" timeOffset="87531">13268 7438 24575,'10'-15'0,"6"-3"0,6-1 0,18-13 0,-20 16 0,6-5 0,-22 16 0</inkml:trace>
  <inkml:trace contextRef="#ctx0" brushRef="#br1" timeOffset="89431">13583 7164 24575,'5'-1'0,"1"7"0,0 10 0,5 14 0,-3 2 0,4 0 0,-5-6 0,-2-6 0,-5-22 0,0 4 0,0-31 0,0-15 0,0 8 0,0-9 0,0 29 0,5 1 0,1 9 0,8 18 0,-7 1 0,2 15 0,3-3 0,-9 1 0,15-5 0,-12-1 0,19-36 0,-5 1 0,11-15 0,-13 15 0,-2 15 0,-6 1 0,-4 8 0,4 2 0,-4-4 0,0 2 0,-1-9 0</inkml:trace>
  <inkml:trace contextRef="#ctx0" brushRef="#br1" timeOffset="89747">13969 7110 24575,'-17'9'0,"7"2"0,5 10 0,5-5 0,9 0 0,3-5 0,9-6 0,-3-9 0,6-11 0,-15-14 0,-9-1 0,-17 10 0,1 7 0,2 13 0</inkml:trace>
  <inkml:trace contextRef="#ctx0" brushRef="#br1" timeOffset="90080">14166 6932 8191,'-5'-11'0,"4"6"5063,-4 11-5063,5 5 2818,0 0-2818,0 4 1719,6 11-1719,-4-3 6784,4 6-6784,-6 6 0,0-11 0,-9 7 0,2-20 0,-22-11 0,20-2 0,-10-4 0</inkml:trace>
  <inkml:trace contextRef="#ctx0" brushRef="#br1" timeOffset="90364">14292 6796 8191,'0'3'0,"0"21"2347,7 7 0,1 3-2347,-4 22 1431,7-16 1,1 0-1432,-4 1 1764,7 0-1764,-8-16 0,-2-14 0,-5-7 0</inkml:trace>
  <inkml:trace contextRef="#ctx0" brushRef="#br1" timeOffset="90548">14274 7033 24575,'15'-23'0,"14"-8"0,11 1 0,6-1 0,-2 9 0,-24 7 0,-6 9 0,-14 1 0</inkml:trace>
  <inkml:trace contextRef="#ctx0" brushRef="#br1" timeOffset="91663">12655 8758 8191,'5'-11'0,"5"-5"5063,6 15-5063,5-11 2818,-5 10-2818,3 5 1719,-7 4-1719,-2 22 6784,-5 14-6784,-17 2 0,-2 7 0,-6-25 0,3-7 0,6-15 0,0 0 0,5-14 0,6 2 0,11-3 0,5 10 0,5 1 0,-4 4 0,-1-5 0,-6 0 0,1-5 0,-5 4 0,-1-4 0</inkml:trace>
  <inkml:trace contextRef="#ctx0" brushRef="#br1" timeOffset="91931">12917 8686 24575,'9'26'0,"3"-3"0,8 5 0,-8-11 0,-3 5 0,-9-5 0,-9 4 0,-2-9 0,-10-3 0,10-9 0,2 0 0</inkml:trace>
  <inkml:trace contextRef="#ctx0" brushRef="#br1" timeOffset="92099">12980 8606 24575,'34'-49'0,"-12"22"0,-1 1 0,9-12 0,6 5 0,-29 23 0,2 5 0</inkml:trace>
  <inkml:trace contextRef="#ctx0" brushRef="#br1" timeOffset="92718">13333 8285 24575,'0'-11'0,"5"5"0,-4 6 0,9 6 0,-9 5 0,4-10 0,-14 3 0,7-9 0,-8 5 0</inkml:trace>
  <inkml:trace contextRef="#ctx0" brushRef="#br1" timeOffset="93013">13472 8095 11694,'6'8'0,"-2"33"0,-4 14 1782,1-4 1,-2 2-1783,1 1 0,0 3 0,0-3 0,0 1 0,0-6 0,0 16 2503,0-28-2503,0-20 363,0-2 1,0-9-1,0-2 1</inkml:trace>
  <inkml:trace contextRef="#ctx0" brushRef="#br1" timeOffset="93248">13730 8354 24575,'0'-6'0,"0"1"0</inkml:trace>
  <inkml:trace contextRef="#ctx0" brushRef="#br1" timeOffset="95368">11573 7210 24575,'6'10'0,"3"6"0,1 46 0,-4-20 0,1 5 0,-1 4-2572,2 10 1,0 4 0,1 0 2571,-1-16 0,0 0 0,1 1 0,0 0 0,0 4 0,-1 2 0,1-1 0,0-3 309,3 2 1,0-2-1,-1 2-309,-5-3 0,-1 2 0,-1 0 0,1-3 0,3 3 0,1-2 0,-2 0-174,-5 2 0,-2 1 0,1-3 174,4 7 0,2 1 0,-3-3 0,0 4 0,1 0-380,-1 3 1,1-1 0,1 4 379,0-8 0,2 2 0,-1 1 0,-1-3 0,0 7 0,-1-2 0,-1-4 0,2 8 0,0-5 0,-2-14 0,0-9 3207,-2-10-3207,7 3 1033,-9-21-1033,5-5 2435,5-8-2435,17-19 1771,21-7-1771,-7 5 0,3 0 0,-1 4 0,4-1 0,-1 0 0,5 0 0,1-1-633,-3 1 1,1 0 0,1-2 632,-6 3 0,2-1 0,0 0 0,-1 1-993,11-3 0,-2 1 0,0 0 993,-3 1 0,-1 0 0,-2 2 0,10-3 0,1 0-356,-6 2 0,2-2 0,0 1 356,1-1 0,-1 0 0,2-1 0,-8 2 0,1 0 0,0-1 0,0 1 0,-3 0 0,0 0 0,0 1 0,-1-1-829,15-7 1,-1 1 0,-3 0 828,-15 7 0,-2 0 0,2-2 0,14-5 0,2-2 0,-2 2 402,3-4 1,-2 0-403,-8 4 0,2-2 0,-4 2 0,6-2 0,-5 1 0,-10 2 0,-3 1 0,11-3 2455,-9-1-2455,-13 17 1124,-9-5-1124,-7 6 3390,-8-14-3390,4 5 655,-5-8-655,6 2 0,-4-7 0,4-10 0,-6 1 0,0 9 0,-6-7 0,4-1 0,0 5 0,-2-4 0,-2-11 0,1-4 0,4 8 0,0-2 0,0 1 0,-2 2 0,-1 0 0,0 1 0,1-2 0,0 0 0,-1 1-663,-1-13 1,-2 4 662,1 13 0,0 2 0,1 2 0,0 3 0,-4-4 0,7-17 0,-7 21 0,-1 0 0,2-29 0,-4-1 0,1 36 0,10-1 0,-4 13 1325,5-5-1325,-5 0 0,4 0 0,-10 0 0,10 4 0,-10-3 0,10 4 0,-9-5 0,9 0 0,-9 10 0,9-3 0,-9 8 0,9-5 0,-4 0 0,5 10 0,0-3 0,0 9 0</inkml:trace>
  <inkml:trace contextRef="#ctx0" brushRef="#br1" timeOffset="97314">11500 7244 24575,'5'-12'0,"1"-2"0,5 13 0,4-10 0,9 1 0,14-8 0,10-3 0,1 2 0,7-3-485,-12 5 1,3-1 0,2-1 484,-2 2 0,3-2 0,0 0 0,-2 0 0,7-2 0,-2 0 0,2 0 0,-7 3 0,2 1 0,0-1 0,-1 0 0,4-2 0,-1 0 0,3-1 0,-3 2 0,3 0 0,2 0 0,-2 0-1356,-1 1 0,0 0 0,-1 1 0,-1 0 1356,9-2 0,-3 0 0,-1 2 0,-7 3 0,-2 1 0,-3 1-574,5-1 1,-1 0 573,1-4 0,0 1 0,-1 2 0,3-1 0,0-1 0,5-3 0,0 2 0,3 1 0,0 2 0,1-1 0,-2-1 0,1-1 0,1 0 0,-11 6 0,1-1 0,-1 1 0,-2 0 0,1 0 0,-3 0 0,1 0 0,6-1 0,0 0 0,-1 0-24,-5 0 0,-1 0 0,-2 1 24,10-4 0,-4 2 0,-15 5 0,-3-1 945,19-5-945,-34 12 5315,3-9-5315,-19 10 1717,-2 1-1717,-10 6 119,0 5-119,5-1 0,-8 7 0,7 0 0,-8 6 0,4 3 0,-1-4 0,-1 12 0,-3 14 0,8 13 0,-7-1 0,14-12 0,-5-18 0,-1-10 0,6 10 0,-11 2 0,10 9 0,-10 0 0,5-13 0,0 1 0,2-18 0,1 4 0,2 1 0,-2-9 0,4 2 0</inkml:trace>
  <inkml:trace contextRef="#ctx0" brushRef="#br1" timeOffset="107148">10629 9264 24575,'0'11'0,"0"-5"0,0-2 0</inkml:trace>
  <inkml:trace contextRef="#ctx0" brushRef="#br1" timeOffset="107664">10647 9642 24575,'43'-19'0,"0"1"0,0-1 0,17 1 0,5 1 0,-5-1 0,3-7 0,-2 1 0,-13 14 0,1 2 0,-10-2 0,-8-9 0,-14 17 0,-28 6 0,-15 13 0,-2-5 0,3 3 0</inkml:trace>
  <inkml:trace contextRef="#ctx0" brushRef="#br1" timeOffset="107914">10723 9732 8191,'9'6'0,"24"-1"2284,2-16 1,5-4-2285,15 4 0,1-1 1438,-7-6 1,-2 1-1439,-5 8 0,-4 1 1779,-10-2-1779,-8 3 0,-13 0 0,2 1 0</inkml:trace>
  <inkml:trace contextRef="#ctx0" brushRef="#br1" timeOffset="108695">15721 9514 8191,'11'0'0,"4"0"5063,18 0-5063,32 0 0,-1 0 1190,-23-5 1,-2 0-1191,9 3 1780,16-8-1780,-29 5 0,1 4 0,-27-4 0</inkml:trace>
  <inkml:trace contextRef="#ctx0" brushRef="#br1" timeOffset="108896">15720 9600 24575,'42'0'0,"0"0"0,8 0 0,2 0 0,-6 0 0,2 1 0,-1-2 0,9-3 0,-4-1 0,-10 3 0,-6-2 0,-9-6 0,-22 5 0</inkml:trace>
  <inkml:trace contextRef="#ctx0" brushRef="#br1" timeOffset="115480">23068 7186 8191,'0'11'0,"0"4"5063,0 6-5063,0 17 2818,0 0-2818,0 26 1719,0-5-1719,0-20 0,0-1 0,0 18 0,0-14 6784,0-22-6784,0-31 0,0-5 0,0-17 0,0-5 0,0-1 0,0-2 0,0-10 0,0-2 0,0-3 0,0 2 0,-1 14 0,2 1 0,5-15 0,2 2 0,0 17 0,1 3 0,5-6 0,1 4 0,5 1 0,1 19 0,-5 14 0,11 37 0,-14 6 0,-4-4 0,-4 2 0,-8-8 0,-4 1 0,-1 4 0,-3-2 0,-14 11 0,-5-4 0,11-19 0,-1-11 0,11 2 0,0-3 0,9 12 0,5 0 0,1 2 0,4-11 0,16-1 0,2-12 0,34-12 0,-32-5 0,0-3 0,1-6 0,-2 1 0,12 0 0,-15 11 0,-10 28 0,6 0 0,-10-9 0,-1 2 0</inkml:trace>
  <inkml:trace contextRef="#ctx0" brushRef="#br1" timeOffset="115648">23510 7043 11350,'-6'0'0,"1"0"0</inkml:trace>
  <inkml:trace contextRef="#ctx0" brushRef="#br1" timeOffset="116095">23738 7124 24575,'-20'11'0,"7"-4"0,-7 15 0,9-10 0,10-1 0,2-7 0,23-16 0,-5 9 0,6-9 0,1 46 0,-18 7 0,6-5 0,-2 3 0,-9-3 0,-3 2 0,6 11 0,-1 0 0,-4-14 0,-2-1 0,-1 2 0,-1-4 0,-3-9 0,-9-19 0,-2-8 0,-8-19 0,8-7 0,1-1 0,-2-3 0,-2-16 0</inkml:trace>
  <inkml:trace contextRef="#ctx0" brushRef="#br1" timeOffset="116682">23761 7040 24575,'6'15'0,"4"18"0,13 20 0,-5 8 0,-1-13 0,-6-20 0,-10-19 0,8-12 0,6-5 0,11-4 0,1-5 0,-2 11 0,-5 1 0,-3 10 0,4-4 0,1 4 0,-6-5 0,-5-5 0,3-2 0,3-29 0,-4 4 0,-2-7 0,-4-2 0,-1-5 0,-2 0-1487,3-14 0,-3 0 1487,-3-6 0,-2 7 0,1 7 0,-4 31 0,2 59 0,-2 10-510,3-8 1,2 3 509,-2-6 0,2-1 0,5 4 0,2-2 0,9 22 0,6-19 0,-9-24 0,-10-17 0</inkml:trace>
  <inkml:trace contextRef="#ctx0" brushRef="#br1" timeOffset="116830">24234 7003 11469,'4'-11'0,"12"-5"4915,1 2-4915,17-11 0,-20 16 0,4-3 0</inkml:trace>
  <inkml:trace contextRef="#ctx0" brushRef="#br1" timeOffset="117329">24552 6896 24575,'6'32'0,"-4"-2"0,9 10 0,-10-15 0,4-9 0,-1-24 0,13-11 0,8-34 0,-1 20 0,3-8 0,-15 34 0,3 1 0,-4 11 0,4-4 0,6-1 0,-2-10 0,1 3 0,-8-2 0,-1 4 0,-1 4 0,5 5 0,2 3 0,3 3 0,-3-5 0,-7-5 0,-5 0 0</inkml:trace>
  <inkml:trace contextRef="#ctx0" brushRef="#br1" timeOffset="117598">24998 6812 24575,'6'9'0,"-1"2"0,10 10 0,3-10 0,9-2 0,-1-9 0,-10 0 0,-1-9 0,-4-10 0,-5 1 0,-6-5 0,-16 12 0,-2 5 0,-8 6 0,14 6 0,3 0 0,9-2 0</inkml:trace>
  <inkml:trace contextRef="#ctx0" brushRef="#br1" timeOffset="117948">25285 6636 24575,'-6'3'0,"7"21"0,29 28 0,-8 1 0,-3-19 0,1-1 0,0 1 0,-10 0 0,-5-17 0,-11-11 0,-9-8 0,7-4 0,-1-1 0,9 2 0</inkml:trace>
  <inkml:trace contextRef="#ctx0" brushRef="#br1" timeOffset="118163">25465 6358 24575,'4'-1'0,"10"19"0,11 26 0,1 12 0,-15 5 0,-3 1 0,-3-25 0,-2-2 0,-2 12 0,-2-5 0,1-18 0</inkml:trace>
  <inkml:trace contextRef="#ctx0" brushRef="#br1" timeOffset="118347">25579 6698 24575,'11'-11'0,"4"5"0,1-5 0,5 9 0,0-9 0,-9 10 0,-3-4 0</inkml:trace>
  <inkml:trace contextRef="#ctx0" brushRef="#br1" timeOffset="119780">24410 7882 24575,'31'9'0,"-7"7"0,-7 20 0,-16-2 0,-13 6 0,-7-18 0,-6 1 0,9-16 0,19 21 0,0-24 0,14 19 0,3-22 0,2 4 0,-5-5 0,-3 0 0</inkml:trace>
  <inkml:trace contextRef="#ctx0" brushRef="#br1" timeOffset="119979">24619 7921 24575,'0'30'0,"6"3"0,2-2 0,-1 1 0,-1-5 0,-6-7 0,-5-10 0,4-4 0,-4-1 0</inkml:trace>
  <inkml:trace contextRef="#ctx0" brushRef="#br1" timeOffset="120113">24740 7791 24575,'23'-24'0,"4"-2"0,-14 17 0,1-2 0</inkml:trace>
  <inkml:trace contextRef="#ctx0" brushRef="#br1" timeOffset="120315">24982 7623 24575,'0'-6'0,"0"1"0</inkml:trace>
  <inkml:trace contextRef="#ctx0" brushRef="#br1" timeOffset="120479">25130 7685 24575,'0'46'0,"0"-1"0,0 1 0,-4 5 0,0 2 0,0-1 0,3-1 0,0 0 0,0-2-242,-5 15 0,0-6 0,6-18 0,0-8 1,0-7-1</inkml:trace>
  <inkml:trace contextRef="#ctx0" brushRef="#br1" timeOffset="120631">25306 8203 8191,'6'-5'0,"-10"4"0,2-4 0,-8 5 0</inkml:trace>
  <inkml:trace contextRef="#ctx0" brushRef="#br1" timeOffset="126778">19766 9649 24575,'11'0'0,"4"0"0,12-15 0,13 0 0,8-2 0,6-9 0,3 1-1768,2 7 1,-1 1 1767,-7-4 0,-5 5 205,-3 14 1,-23-7-1,-6 9 1</inkml:trace>
  <inkml:trace contextRef="#ctx0" brushRef="#br1" timeOffset="126981">20076 9695 24575,'20'0'0,"-3"0"0,36-15 0,-6-4 0,7-5 0,-18 8 0,-20 11 0,-10 5 0,-1 0 0</inkml:trace>
  <inkml:trace contextRef="#ctx0" brushRef="#br1" timeOffset="127761">27461 9582 24575,'37'-9'0,"29"7"0,-18-7 0,1-1 0,-13 7 0,-3-1 0,27-7 0,-55 6 0</inkml:trace>
  <inkml:trace contextRef="#ctx0" brushRef="#br1" timeOffset="127895">27564 9605 24575,'24'6'0,"0"-5"0,2 6 0,-11-12 0,-10 4 0,-5-4 0</inkml:trace>
  <inkml:trace contextRef="#ctx0" brushRef="#br1" timeOffset="130163">19841 14060 24575,'0'16'0,"6"-6"0,-4 32 0,4 6 0,-6-11 0,0 2 0,0 16 0,0 7 0,0-32 0,0-7 0,0-20 0,0-24 0,0-13 0,0-5 0,0-25 0,0 26 0,0 3 0,0 1 0,0 11 0,0 74 0,0-23 0,1 9 0,-2 1 0,-4-12 0,4-1 0,-13-12 0,12-2 0,-8-4 0</inkml:trace>
  <inkml:trace contextRef="#ctx0" brushRef="#br1" timeOffset="130798">19779 15013 24575,'22'-12'0,"-2"5"0,-10 2 0,1 5 0,-13 26 0,-10 6 0,-1 10 0,-7-4 0,18-22 0,-4 4 0,11-8 0,11 18 0,5-3 0,-3 7 0,-10-9 0,-23-14 0,2-7 0,-2-4 0,10 0 0</inkml:trace>
  <inkml:trace contextRef="#ctx0" brushRef="#br1" timeOffset="131113">20086 15051 24575,'-14'32'0,"6"-7"0,2-10 0,6 9 0,17-5 0,-2 11 0,10-19 0,-9-2 0,-5-9 0,-5-9 0,-11 7 0,-6-8 0,-10 10 0,9 0 0,3 0 0</inkml:trace>
  <inkml:trace contextRef="#ctx0" brushRef="#br1" timeOffset="132497">27702 14032 8191,'-5'-11'0,"4"27"5063,-4 7-5063,5 23 0,-10 0 0,8-6 2818,-8 6-2818,10-8 1719,0-7-1719,0-7 6784,-5-9-6784,10-40 0,0-20 0,3 11 0,1 0 0,2-19 0,-3 35 0,-8 33 0,-6 17 0,4 8 0,-12 9 0,12-26 0,-7 3 0</inkml:trace>
  <inkml:trace contextRef="#ctx0" brushRef="#br1" timeOffset="133012">27377 14760 24575,'-17'0'0,"-3"6"0,4 12 0,5 11 0,3 10 0,14 2 0,1 8 0,1-15 0,-7 8 0,-11-18 0,-7-3 0,-5 0 0,4-14 0,-3 3 0,14-10 0,-2 0 0</inkml:trace>
  <inkml:trace contextRef="#ctx0" brushRef="#br1" timeOffset="133412">27652 14842 8191,'0'-11'0,"-4"5"5063,-2 1-5063,-7 15 2818,7 1-2818,0 5 1719,6 4-1719,9-13 6784,2 2-6784,6-9 0,-7 21 0,3 19 0,-11-1 0,7 7 0,-9-26 0,0 10 0,0-12 0,0 2 0,0-16 0</inkml:trace>
  <inkml:trace contextRef="#ctx0" brushRef="#br1" timeOffset="139385">20726 14596 24575,'0'0'0</inkml:trace>
  <inkml:trace contextRef="#ctx0" brushRef="#br1" timeOffset="141563">20276 16155 24575,'19'0'0,"-6"0"0,16 0 0,-2 0 0,25 0 0,-11 0 0,3 0 0,-5 0 0,3 0-1106,14 0 0,2 0 1106,-5 7 0,4-1 0,0-4 0,7-2 0,1 1 0,-13 2 0,1 0 0,2 1 0,1-1 0,9 1 0,3-1 0,-1 1 0,-2-2 0,-12-1 0,-3 0 0,0-1 0,3 1 0,9 2 0,4 2 0,-1-2 0,-1-1 0,-8-4 0,-1-1 0,1-2 0,3 1-558,-1 1 0,4 1 0,1-1 0,0-1 0,0 0 558,-1-1 0,-1-1 0,1 0 0,1-1 0,-1 1-943,3 0 0,2 0 1,-1-1-1,-1 2 1,-3-1 942,2 2 0,-2 0 0,-2 1 0,0-2 0,0-2 0,1 0 0,-2 0 0,-3 1-369,0 5 0,-4 1 0,3-2 369,0-3 0,2-2 0,1-1 0,0 2 0,2 1 0,0 1 0,1 0 0,3 1-387,-4 0 0,2 0 0,2 0 1,-1 0-1,-4-1 387,3-3 0,-3 0 0,-1 0 0,-1 2 0,0 3 0,-1 2 0,-1 0 0,-5-2 197,-2-1 1,-5-2 0,4 0-198,3 2 0,5-1 0,1 1 0,-1 1 0,-1 0 0,0 2 0,1 0 0,2-2 0,0-2 0,1-1 0,2-1 0,2 0 0,0 1 0,-4 2 0,2 0 0,0 1 0,1-1 0,-2 1 0,-2-1 337,2 0 0,-3 0 0,-1-1 0,1 1 0,2 0-337,6 0 0,3 1 0,0-1 0,-1 1 0,-5-1 0,-2 0 0,-3 0 0,-2-1 0,-2 2 0,4 1 0,-2 0 0,-4 0 0,15-6 0,-7 2 1146,6 5-1146,-28 0 0,1 0 4479,24 0-4479,-3 4 1502,-20-2-1502,-21 2 3351,-2-4-3351,-4 0 0,0 0 0,-1 0 0,1 0 0,-46 13 0,-13 3 0,30-8 0,-27 6 0,1 0 0</inkml:trace>
  <inkml:trace contextRef="#ctx0" brushRef="#br1" timeOffset="145513">11265 14545 8191,'-6'-4'0,"-3"2"5063,21-2-5063,-8 4 2818,25 0-2818,-3 0 1719,11 6-1719,-5-5 6784,-3 5-6784,0-6 0,18 0 0,-11 0 0,3 0 0,4 0 0,2 0 0,11 1 0,-2-2 0,-18-3 0,0 0 0,7 3 0,1 0 0,-6-3 0,0-1 0,1 0 0,2 1 0,5 3 0,0 0 0,-7-3 0,-1 0 0,-5 4 0,1 0 0,10-5 0,2 0 0,-4 3 0,3 1 0,19-4 0,1 0 0,-19 5 0,-1 0 0,18 0 0,-3 0 0,2 0 0,-14 0 0,2 0 0,-8 0 0,1 0 0,9 0 0,0 0 0,-8 0 0,-1 0-273,-2 0 1,-1 0 272,16 0 0,9 0 0,-29 0 0,3 0 0,8 0 0,0 0-280,-7 0 1,-1 0 279,2 0 0,-1 0 0,16 0 0,-16 0 0,1 0 0,-6 0 0,1 0 265,10 0 0,0 0-265,-6 0 0,-3 0 0,22 0 0,-4 0 0,-16 0 0,-6 0 0,5 0 0,0 0 0,3 0 0,14 0 0,2 0 287,-6 0 0,2 0-287,10 0 0,0 0 0,-8 0 0,-1 0 0,10 0 0,1 0 0,-8 0 0,-2 0-308,-15 0 0,-1 0 308,-2 0 0,-3 0 0,-4 0 0,7 0 0,-5 0 0,9-6 0,-9 5 0,-2-5 616,-1 6-616,-6 0 0,11 0 0,-11 0 0,2 0 0,4 0 0,-6 0 0,10 0 0,-10-5 0,-2 4 0,-6-4 0,-4 5 0,4 0 0,-3 0 0,8 0 0,-4 0 0,1 0 0,-12-5 0,-1 4 0,-9-4 0</inkml:trace>
  <inkml:trace contextRef="#ctx0" brushRef="#br1" timeOffset="145862">15852 14299 24575,'20'0'0,"-1"9"0,12-2 0,-12 13 0,-4-8 0,-10 3 0,-22 16 0,3-14 0,-10 5 0,-5 0 0,-26 12 0,24-16 0,1-1 0,-21 14 0,24-8 0,16-16 0,4 2 0</inkml:trace>
  <inkml:trace contextRef="#ctx0" brushRef="#br1" timeOffset="147013">11392 14344 24575,'16'-5'0,"-15"27"0,-16-3 0,-17 20 0,-3-5 0,5-13 0,5-1 0,9-7 0,-7 7 0,9 2 0,-5-1 0,11-2 0,4-8 0,4 0 0,14 15 0,-1-10 0,21 5 0,0 0 0,22-9 0,6 5 0,-6-2 0,-13-14 0,-19 12 0,-17-12 0,2 5 0</inkml:trace>
  <inkml:trace contextRef="#ctx0" brushRef="#br2" timeOffset="190726">16150 10478 8191,'0'-20'0,"0"-1"5063,0 5-5063,0 1 2818,0 4-2818,0 0 1719,0 0-1719,5 0 1696,-4-4 0,4 7 0,-5-1 0</inkml:trace>
  <inkml:trace contextRef="#ctx0" brushRef="#br2" timeOffset="196210">16193 10224 8191,'0'-11'0,"0"-14"5063,0 7-5063,0-12 2818,0 10-2818,0-6 1719,-6 4-1719,4-3 6784,-4 4-6784,6 5 0,-5 5 0,4 15 0,-8 8 0,1 13 0,2 16 0,-6-3 0,10 20 0,-1-25 0,0 1 0,3 5 0,0 0 0,0-3 0,0-2 0,0 29 0,0-25 0,0 17 0,0 5 0,0-26 0,0 0 0,-6 25 0,4-11 0,-4 0 0,6 2 0,0 8 0,0 9 0,0-15 0,0 3 0,0-17 0,0 17 0,0 5 0,0-26 0,0 0 0,0 25 0,0-11 0,0-8 0,0 0 0,0 9 0,0 2 0,0-10 0,0-3 0,0-18 0,0 6 0,0 12 0,0 1 0,0 1 0,0-11 0,0-8 0,0-1 0,0 1 0,0 8 0,6 3 0,-4 5 0,4-6 0,-6-6 0,0-5 0,0 1 0,0-5 0,0 4 0,5-3 0,-4 4 0,4 0 0,-5 0 0,0-1 0,0 6 0,0-4 0,0 4 0,0-5 0,0 4 0,0-3 0,0 3 0,0-4 0,0-1 0,0 1 0,0 0 0,0 8 0,0-6 0,0 13 0,0-17 0,0 8 0,0-11 0,0 0 0,0-1 0,4-4 0,-2 0 0,2-1 0,-4 1 0,5-5 0,-4 4 0,9-4 0,-4 0 0,9-2 0,10-4 0,-2 0 0,22 0 0,-11 0 0,30 0 0,-19 0 0,2 0 0,3 0 0,0 0 0,2 0 0,-1 0 0,3 0 0,-2 0 0,-16 0 0,-1 0 0,12 0 0,-2 0 0,15 0 0,-5 0 0,1 7 0,-12-6 0,-7 2 0,0 0 0,16 3 0,-3-4 0,-13 4 0,-17-6 0,18 0 0,4-9 0,16-1 0,-24 5 0,-1-1 0,11-9 0,1 14 0,-24-5 0,8 0 0,3-2 0,9 0 0,-4 2 0,7 0 0,-6-2 0,8-5 0,-10 5 0,-9-3 0,2 10 0,-3-10 0,11 9 0,-9-4 0,-4 6 0,-9 0 0,2 0 0,13-6 0,-3 4 0,4-4 0,-5 6 0,-9 0 0,8 6 0,-8-4 0,9 9 0,-4-5 0,-1 0 0,4 5 0,-2-10 0,11 11 0,-10-10 0,1 9 0,-5-10 0,-3 4 0,5-1 0,3-2 0,-2 2 0,2-4 0,-5 0 0,1 0 0,9 0 0,-2 0 0,3 0 0,-10 0 0,-5 0 0,-6 0 0,6 0 0,1 0 0,4 0 0,9 0 0,-6 0 0,14 0 0,-6 0 0,5 0 0,-6 0 0,-6 0 0,1 0 0,-4 0 0,4 0 0,8 5 0,-14-4 0,12 4 0,-15 0 0,9 1 0,-4 0 0,4-1 0,7-5 0,-4 0 0,14 0 0,-15 0 0,1 0 0,-8 0 0,8 0 0,3 0 0,17 0 0,-6 0 0,-7 0 0,-7 0 0,-17 0 0,-2-5 0,-5-1 0,-5-9 0,0 3 0,0-8 0,0 3 0,5-4 0,-4 0 0,10-10 0,-10-2 0,10-4 0,-10 6 0,4 6 0,-5 8 0,6-2 0,-4 3 0,4-14 0,-6-2 0,6-9 0,-5-8 0,5 7 0,3-23 0,-7 21 0,6-12 0,-8 14 0,7 10 0,-6 3 0,5 8 0,0-17 0,-4-11 0,10-12 0,-11 3 0,6 19 0,-7 10 0,6-1 0,1-2 0,1-4 0,4 0 0,-11 14 0,6 2 0,-1 4 0,-5-9 0,11-7 0,-2-25 0,-1 12 0,-1-3 0,-2 19 0,-4 12 0,4-3 0,0-1 0,-5-10 0,5-5 0,-6 4 0,0-4 0,0 4 0,0-8 0,0 4 0,0 0 0,0 14 0,0-8 0,0 4 0,-6-11 0,5-4 0,-5 9 0,0 2 0,4 14 0,-10-13 0,10 2 0,-9-10 0,4-3 0,1 12 0,-7-2 0,12 10 0,-5-1 0,1-1 0,4 1 0,-4 4 0,5 1 0,0 5 0,0-9 0,-5-2 0,4-5 0,-4 1 0,0 9 0,4-3 0,-4 4 0,0-5 0,4 0 0,-8 9 0,7-14 0,-7 17 0,1-18 0,2 10 0,-5 1 0,5-3 0,0 7 0,-4 1 0,9 2 0,-8 8 0,-7-10 0,-2 4 0,-7 0 0,4 2 0,0 5 0,-8 0 0,-3 0 0,-10 0 0,-7 0 0,7 0 0,-14 0 0,14 0 0,-15 0 0,6 9 0,9-7 0,5 6 0,16-8 0,-17 6 0,-3-4 0,8 0 0,-1 2 0,-5 0 0,1 0 0,-23-2 0,21 2 0,-1 1 0,8 0 0,-1 0 0,-9-4 0,-1 0 0,0 4 0,2 0 0,7 0 0,2-1 0,-22-2 0,17 6 0,0-8 0,-1 0 0,-16 9 0,-5-7 0,22 2 0,0 1 0,-22-5 0,-4 0 0,14 0 0,-1 0 0,2-7 0,-8 6 0,13-14 0,9 14 0,-2 0 0,3-8 0,0 0 0,-5 7 0,0 1 0,-4-8 0,1 0 0,-17 6 0,18-1 0,1 0 0,-21 4 0,26 0 0,1 0 0,-23 0 0,25 0 0,2 0 0,14 0 0,1 0 0,4 0 0,-5-5 0,-5 4 0,-6-10 0,1 9 0,-5-4 0,0 0 0,-3 5 0,-1 1 0,-5-6 0,4 4 0,0 4 0,-1 4 0,-5-5 0,-4 11 0,5-10 0,9 4 0,-7-6 0,11 0 0,-3 0 0,5-6 0,9 4 0,-2-4 0,-10 6 0,9 0 0,-7 0 0,11 0 0,4 0 0,-9 0 0,5 0 0,-6 0 0,0 0 0,5 0 0,2 0 0,4 0 0,-4 0 0,-2 0 0,6-5 0,-3 4 0,8-4 0,-5 5 0,5 5 0,1 5 0,5-3 0,0 3 0</inkml:trace>
  <inkml:trace contextRef="#ctx0" brushRef="#br2" timeOffset="201244">17013 11282 24575,'0'-15'0,"10"-2"0,-3 1 0,14-4 0,-8 13 0,8-2 0,-5 9 0,0 5 0,1 5 0,4 39 0,-15-9 0,-2 5 0,5 8 0,-4 2 0,-13 0 0,-5-3 0,9-17 0,-3-4 0,-25 9 0,14-23 0,1-7 0,1-10 0,10-10 0,6 3 0,15-2 0,4 18 0,4 2 0,-1 5 0,-9-5 0,-2-6 0,-6-5 0</inkml:trace>
  <inkml:trace contextRef="#ctx0" brushRef="#br2" timeOffset="201528">17274 11274 24575,'0'19'0,"6"16"0,16 5 0,1 9 0,0-15 0,-6-4 0,-16-8 0,-5-4 0,-21 6 0,11-15 0,-8 4 0</inkml:trace>
  <inkml:trace contextRef="#ctx0" brushRef="#br2" timeOffset="201694">17456 11171 8191,'36'-47'0,"-9"11"5063,11 1-5063,-18 20 2818,-5 0-2818,-9 8 0,-1-3 0,-5 5 0</inkml:trace>
  <inkml:trace contextRef="#ctx0" brushRef="#br2" timeOffset="201944">17778 10867 24575,'0'21'0,"0"-9"0,0-2 0</inkml:trace>
  <inkml:trace contextRef="#ctx0" brushRef="#br2" timeOffset="202595">18039 10827 24575,'-16'25'0,"-6"23"0,4 7 0,-1 7-1728,5-18 0,-1 2 0,1-1 1728,0 0 0,0 0 0,2-2 0,0 13 0,-1-6 1563,-13 9-1563,9-7 0,-5-13 0,8-9 0,9-15 0,5-10 0</inkml:trace>
  <inkml:trace contextRef="#ctx0" brushRef="#br2" timeOffset="202778">17994 11533 24575,'5'-11'0,"-4"5"0,4 2 0</inkml:trace>
  <inkml:trace contextRef="#ctx0" brushRef="#br2" timeOffset="203597">18997 11170 24575,'13'-16'0,"3"6"0,13-4 0,-5 12 0,0-2 0,-10 19 0,-23 36 0,1-2-372,-4-13 0,-3 1 372,-14 19 0,-5 0 0,7-19 0,5-2 0,2-26 0,18 5 0,5-4 0,15 6 744,10 1-744,-5-6 0,2-5 0,-13-6 0,-3 0 0</inkml:trace>
  <inkml:trace contextRef="#ctx0" brushRef="#br2" timeOffset="203897">19179 11372 24575,'5'31'0,"16"12"0,-1-14 0,3 4 0,-7-18 0,-15-6 0,3-3 0,-4 5 0,-4-5 0,-7 5 0,-1-10 0,2 5 0,5-6 0</inkml:trace>
  <inkml:trace contextRef="#ctx0" brushRef="#br2" timeOffset="204078">19280 11338 24575,'16'-20'0,"-3"4"0,8 5 0,-5 2 0,0 3 0,-6 0 0,-5 1 0</inkml:trace>
  <inkml:trace contextRef="#ctx0" brushRef="#br2" timeOffset="204260">19497 11076 8191,'0'-6'0,"0"2"0</inkml:trace>
  <inkml:trace contextRef="#ctx0" brushRef="#br2" timeOffset="204532">19666 11013 24575,'0'35'0,"1"-3"0,-2 4 0,-4 15 0,-1 2-1559,5-3 1,-1 1 1558,-9 8 0,1-4 0,7 11 491,-6-33 0,1-1-491,6 13 0,-4-15 0,6-16 0</inkml:trace>
  <inkml:trace contextRef="#ctx0" brushRef="#br2" timeOffset="204717">19688 11630 24575,'11'0'0</inkml:trace>
  <inkml:trace contextRef="#ctx0" brushRef="#br2" timeOffset="-199903.73">16183 13940 24575,'-5'-11'0,"-2"19"0,0 21 0,-7 27 0,12-21 0,1 3 0,-3 5 0,0-2 0,4 21 0,0 1 0,0-33 0,0 3 0,0-15 0,0 2 0,0-28 0,-9-34 0,7-17 0,-2 8 0,0 0 0,3 16 0,2 2 0,-1-27 0,0 46 0,0 37 0,8 10 0,-6 14 0,7-16 0,-9-7 0,5-4 0,-4-13 0,4 2 0</inkml:trace>
  <inkml:trace contextRef="#ctx0" brushRef="#br2" timeOffset="-198537.73">18732 13967 24575,'0'24'0,"0"4"0,-6 13 0,4-2 0,-4-7 0,6-4 0,0-3 0,0-7 0,0-20 0,0-47 0,0 10 0,0-2 0,0 1 0,0 1 0,0-24 0,0 39 0,0 18 0,0 36 0,0 1 0,5 11 0,0 4 0,-2 9 0,4-19 0,0-2 0,-6 1 0,-1-20 0,-1-11 0,-4-4 0</inkml:trace>
  <inkml:trace contextRef="#ctx0" brushRef="#br2" timeOffset="-197154.73">17166 12072 24575,'35'-14'0,"-5"-1"0,4-2 0,12 0 0,2-1 0,-2-2 0,2-1 0,15 3 0,-2 1 0,-23 3 0,-2 0 0,25-4 0,-26 1 0,-38 19 0,-14 14 0,3-6 0,-6 5 0</inkml:trace>
  <inkml:trace contextRef="#ctx0" brushRef="#br2" timeOffset="-196853.73">17279 12126 24575,'35'0'0,"22"-23"0,-20 8 0,0-2 0,3-4 0,0-1 0,-5 7 0,-3 2 0,0 0 0,-23 13 0</inkml:trace>
  <inkml:trace contextRef="#ctx0" brushRef="#br2" timeOffset="-167070.74">18168 12882 24575,'0'19'0,"0"7"0,0 30 0,-4-13 0,-2 3 0,0 4 0,-1 4-1829,3-3 1,0 2 0,-1-1 1828,-7 11 0,2 0 0,8-7 0,2 3 0,-1-1 84,-6-5 0,-2-1 1,1 2-85,2 9 0,1 2 0,1 2 0,0-11 0,1 2 0,-1-1 0,-1-3-348,-3 0 1,-1-3 0,3 0 347,4 3 0,2-1 0,-1-4 0,-5-3 0,0 0-214,2 3 1,0 5-1,0-1 214,-1-4 0,0-1 0,0 4 0,1 1 0,1 4 0,-1 0 0,0-1 321,-4 7 0,0-1 0,1 0-321,5 2 0,3 1 0,-2-3 0,-2-14 0,-1-2 0,0 0 0,0 6 0,-1 2 0,2-3 79,2 16 1,-1-1-80,-5-14 0,-2 1 0,3-1 0,4 13 0,1 0 0,-6-15 0,-2 1 0,3-3 989,5 3 1,-1-1-990,-8 14 0,1-2 0,8-17 0,0-4 0,-14 19 787,13 2-787,-10-28 1592,5 15-1592,-1-8 0,-4 8 0,10-16 1068,-10 14-1068,5-24 367,0 3-367,2-11 0,5-4 0,59-5 0,-11-1 0,2-5 0,7 0 0,-12 0 0,3 1 0,0-2-480,2-2 1,1-2-1,2 0 480,9 1 0,1-1 0,-3 0 0,8-1 0,-5-2 0,-16-3 0,-6 2 0,-3 7 0,-9-7 0,-13 9 0,-6-9 0,-5-7 0,-5-14 0,0 12 0,0 1 0</inkml:trace>
  <inkml:trace contextRef="#ctx0" brushRef="#br2" timeOffset="-166785.74">18769 16904 24575,'12'11'0,"7"-5"0,-9 15 0,11-7 0,-1 16 0,-8 1 0,-3-7 0,-9 6 0,0-10 0,-18 9 0,4-6 0,-24 3 0,7-6 0,8-12 0,6 1 0</inkml:trace>
  <inkml:trace contextRef="#ctx0" brushRef="#br2" timeOffset="-165272.74">19155 16930 24575,'21'0'0,"-10"17"0,11 0 0,-13 12 0,5-5 0,7 25 0,-8 3 0,4 10 0,-9-5 0,-8-22 0,0-8 0,-8-29 0,5-16 0,-5-21 0,8-8 0,0 7 0,5 1 0,1 19 0,11 20 0,-4 28 0,14 8 0,-4 24 0,0-18 0,-9-4 0,-5-23 0,-8-20 0,23-19 0,3-9 0,2 6 0,-1 8 0,-18 19 0,7 14 0,-3 8 0,11 18 0,-7-6 0,2-9 0,-10-5 0,0-18 0,-9 7 0,4-9 0</inkml:trace>
  <inkml:trace contextRef="#ctx0" brushRef="#br2" timeOffset="-165121.74">19717 17295 24575,'19'23'0,"-5"0"0,5 8 0,-12-10 0,-2-10 0,-5-7 0</inkml:trace>
  <inkml:trace contextRef="#ctx0" brushRef="#br2" timeOffset="-164971.74">19653 16943 24575,'11'0'0,"-2"0"0</inkml:trace>
  <inkml:trace contextRef="#ctx0" brushRef="#br2" timeOffset="-164504.74">19908 17080 24575,'-5'-6'0,"-19"47"0,13-4 0,-2 9 0,2 2 0,11-4 0,10 15 0,1-40 0,10-2 0,-5-11 0,9-32 0,-8-22 0,-2-3 0,-2-9 0,-7 10 0,-2-4 0,-3 1-697,-2 3 0,-2 1 1,0 1 696,2 1 0,1 0 0,-4 7 0,-19-20 0,22 91 0,3 11 0,3 7 0,1 6 0,1 1-738,5 11 0,2-4 738,-2-27 0,0-4 0,-1 1 0,1-2 0,6 7 0,-8-19 0,-4-9 0</inkml:trace>
  <inkml:trace contextRef="#ctx0" brushRef="#br2" timeOffset="-164070.74">20267 17081 13007,'-11'0'0,"0"0"4598,5 14-4598,-5 16 2009,10 4-2009,-5 0 1115,10-14-1115,2-14 3846,5-6-3846,8-31 0,4-1 0,-7-28 0,-2 28 0,-1-3 0,-10-25 0,-4-4 0,4 14 0,0 3 0,-2-1 0,-4 15 0,-3 28 0,8 35 0,7 20 0,-1-3 0,2-2 0,1-6 0,2-2 0,8 21 0,-5-57 0,-10 3 0,-2-9 0</inkml:trace>
  <inkml:trace contextRef="#ctx0" brushRef="#br2" timeOffset="-163870.74">20481 16596 24575,'8'52'0,"3"12"0,-1-26 0,1 1 0,-2 4 0,0-2 0,8 14 0,-5-17 0,-6-25 0,-1-13 0</inkml:trace>
  <inkml:trace contextRef="#ctx0" brushRef="#br2" timeOffset="-163405.74">20710 16868 24575,'17'-29'0,"-9"8"0,1 18 0,-15 18 0,4 33 0,2-8 0,11-2 0,-3-19 0,6-18 0,-8 4 0,11-19 0,5-16 0,-7-16 0,8-3 0,-21 15 0,11 11 0,-7 26 0,9 4 0,1 4 0,-4 7 0,6-15 0,-7 10 0,1-7 0,-3 0 0,-9-1 0</inkml:trace>
  <inkml:trace contextRef="#ctx0" brushRef="#br2" timeOffset="-162287.74">20911 16856 24575,'11'0'0,"0"0"0,0 9 0,-1 10 0,1 4 0,0 6 0,-5-12 0,-1 3 0,-5-27 0,0-14 0,17-17 0,-3 8 0,10 12 0,-1 40 0,-2 1 0,0 8 0,-3-8 0,-7-17 0,8-18 0,0-6 0,2-8 0,-4 11 0,-2 4 0,-3 10 0,7 1 0,-3 1 0,5 5 0,-10-6 0,-2 0 0</inkml:trace>
  <inkml:trace contextRef="#ctx0" brushRef="#br2" timeOffset="-162022.74">21336 16875 24575,'6'-5'0,"8"13"0,2-10 0,6 11 0,-1-9 0,-5-5 0,-10-5 0,-28-3 0,2 2 0,-15 5 0,29 1 0,14-5 0,4 3 0,-1-2 0</inkml:trace>
  <inkml:trace contextRef="#ctx0" brushRef="#br2" timeOffset="-161783.74">21445 16780 24575,'14'-16'0,"-4"15"0,-5 8 0,18 29 0,-3-10 0,4 5 0,-15-14 0,-14-7 0,-10-4 0,0-19 0,0 8 0,9-13 0</inkml:trace>
  <inkml:trace contextRef="#ctx0" brushRef="#br2" timeOffset="-161571.74">21629 16501 24575,'34'51'0,"-15"-20"0,1 0 0,13 21 0,-20-18 0,-3 0 0,-7 3 0,-5-6 0,-7-31 0</inkml:trace>
  <inkml:trace contextRef="#ctx0" brushRef="#br2" timeOffset="-161437.74">21717 16738 24575,'18'-19'0,"4"-1"0,19-8 0,-9 6 0,2-2 0,-15 6 0,-4 5 0,-9 3 0</inkml:trace>
  <inkml:trace contextRef="#ctx0" brushRef="#br2" timeOffset="-160604.74">22572 16468 24575,'-11'-6'0,"0"1"0,-4 5 0,-2 10 0,5-3 0,-10 26 0,19-5 0,-1 14 0,16-11 0,9-4 0,-9-6 0,-2-4 0,-21 2 0,-2-7 0,-5-2 0,-2-5 0,8-10 0,2 4 0,5-4 0</inkml:trace>
  <inkml:trace contextRef="#ctx0" brushRef="#br2" timeOffset="-160371.74">22659 16714 10830,'5'10'0,"10"-4"5009,3-1-5009,7-11 2392,-14-17-2392,-7 6 1373,-11-15-1373,-4 20 1242,-5 2 1,8 5 0,-1 5 0</inkml:trace>
  <inkml:trace contextRef="#ctx0" brushRef="#br2" timeOffset="-159783.74">22990 16306 8191,'0'8'0,"0"17"5063,0 37-5063,-4-19 0,-2 0 0,1-7 0,-1-1 0,1 3 0,-2-5 2818,-8-2-2818,14-2 0,-5-18 0,6-1 0</inkml:trace>
  <inkml:trace contextRef="#ctx0" brushRef="#br2" timeOffset="-159601.74">23189 16662 24575,'0'-6'0,"0"1"0</inkml:trace>
  <inkml:trace contextRef="#ctx0" brushRef="#br2" timeOffset="-159187.74">22627 16457 24575,'6'-5'0,"-1"4"0,-5-4 0</inkml:trace>
  <inkml:trace contextRef="#ctx0" brushRef="#br2" timeOffset="-158536.74">19101 18306 24575,'-16'-5'0,"18"-9"0,5 0 0,41-17 0,-17 15 0,4-2-1025,16-8 0,9-4 1025,-18 11 0,5-2 0,3-2 0,2 0 0,1 1-821,2 0 1,0-1 0,3 1 0,2-1 0,2-1 0,1 0 820,-9 4 0,2-1 0,2 0 0,1-1 0,1 0 0,0 0 0,-1 0 0,0 1 0,-3 1-640,9-3 1,-1 1 0,-1 0 0,-1 1 0,0 0-1,0 0 1,1-1 639,1 1 0,1-1 0,1 0 0,-1 0 0,-2 1 0,-2 1 0,-3 1-293,2 0 1,-4 1 0,-2 0 0,0 1-1,3 0 293,0 0 0,2 0 0,1 0 0,1 0 0,-2 1 0,-3 0 0,1-1 0,-2 1 0,-1 1 0,0-1 0,0 1 0,2 1 0,1 0 0,-1 0 0,-3 1 0,-6 0 0,22-8 0,-15 4 624,-12 4-624,-62 8 0,-9 12 0,-6 6 0,-15 5 0,0 1 0,16-5 0,2 0 0,-1 2 0,0 0 0</inkml:trace>
  <inkml:trace contextRef="#ctx0" brushRef="#br2" timeOffset="-158105.74">19203 18563 24575,'14'-20'0,"21"-9"0,6 1 0,13-7 0,4 1-1963,-13 9 0,4 1 0,2-1 1,2 0-1,2-1 1963,-4 2 0,2-1 0,2 0 0,1-1 0,2 0 0,0 0 0,1 1 0,-1 0 0,1 1 0,1 0 0,1 0 0,0 0 0,0 0 0,-2 1 0,-1 1-417,-1-1 1,-1 1 0,-1 1 0,-1 0 0,0 0 0,-1 1 0,1-1 416,6-1 0,1-1 0,0 1 0,-2 1 0,-3 0 0,-4 0 0,3-1 0,-6 1 0,-1 1 0,2-1 392,3-1 1,2 0-1,-1 1 1,-4 0-393,0-1 0,-3 2 0,-2-1 0,0 1 0,-1 0 0,-6 3 0,11-4 0,-37 7 0,-2 13 0,-9-4 0,4 5 0</inkml:trace>
  <inkml:trace contextRef="#ctx0" brushRef="#br2" timeOffset="-21822.73">3075 813 24575,'0'15'0,"0"18"0,-10 32 0,8-22 0,1 3 0,-3 6 0,-2 0 0,1-13 0,2-1 0,2-1 0,0-2 0,-8 7 0,9-2 0,0-15 0,0-9 0,-5-10 0,4-10 0,-4-8 0,5-8 0,0 8 0,0 3 0</inkml:trace>
  <inkml:trace contextRef="#ctx0" brushRef="#br2" timeOffset="-20759.73">3061 2400 24575,'0'3'0,"0"53"0,-10-8 0,3 6 0,1 5 0,1-10 0,-2-3 0,-3 0 0,1-2 0,9-5 0,-2-4 0,-11-2 0,12-18 0,-4-4 0,5-1 0,0-21 0,0-13 0,0 1 0,0-2 0</inkml:trace>
  <inkml:trace contextRef="#ctx0" brushRef="#br2" timeOffset="-20242.73">3057 2382 10547,'0'8'0,"0"0"5043,6 34-5043,2 0 2440,4 4-2440,2-7 1408,-3-23-1408,6-7 5137,8-21-5137,24-31 0,-3-4 0,-1 1 0,-24 87 0,-17-7 0,-3 6 0,-1 15 0,0 2-417,0-9 0,0-5 417,0 13 0,0-9 0,0-16 0,4-5 0,-2-16 0,2-5 0</inkml:trace>
  <inkml:trace contextRef="#ctx0" brushRef="#br2" timeOffset="-19889.73">3443 2884 24575,'23'-15'0,"-13"-2"0,34-9 0,-34 3 0,25-14 0,-25-3 0,6 8 0,-10 0 0,-15 26 0,2 6 0,-18 27 0,8 27 0,3-20 0,3 2 0,7 2 0,2-3 0,-6 10 0,30-12 0,8-18 0,4-8 0,6-3 0,12-5 0,0-1 0,14-1 0,-1-8 0</inkml:trace>
  <inkml:trace contextRef="#ctx0" brushRef="#br2" timeOffset="-19258.73">4037 2755 24575,'-5'-23'0,"-1"8"0,-5 10 0,-6 19 0,1 32 0,-12-2 0,21-10 0,2 0 0,-10 1 0,20-6 0,6-18 0,1-6 0,7-22 0,-6 3 0,2-10 0,-8 9 0,-2 14 0,-5 2 0,4 14 0,7-3 0,5 4 0,10-16 0,-4-3 0,16-24 0,-17-10 0,8-2 0,-21 4 0,-7 20 0,-2 63 0,2 8 0,0-18 0,-1 1 0,-3 18 0,-10-31 0,-8-13 0,7 1 0,-5-13 0,17 4 0,-7-5 0</inkml:trace>
  <inkml:trace contextRef="#ctx0" brushRef="#br2" timeOffset="-18909.73">4361 2793 24575,'-10'45'0,"1"-1"0,9 3 0,0-12 0,5-7 0,1-14 0,17-12 0,-5-7 0,11-2 0,-17-13 0,3 12 0,-14 4 0,4 15 0,-5 6 0,0-1 0,0-5 0,0-6 0</inkml:trace>
  <inkml:trace contextRef="#ctx0" brushRef="#br2" timeOffset="-18609.73">4571 2908 24575,'7'38'0,"0"5"0,-7-20 0,12-15 0,4-14 0,6-21 0,2-7 0,3 2 0,1 0 0,-2-2 0,0 2 0,12-11 0,-24 32 0</inkml:trace>
  <inkml:trace contextRef="#ctx0" brushRef="#br2" timeOffset="-18176.73">4909 2810 24575,'6'5'0,"-8"10"0,1 3 0,-5 16 0,11-16 0,11 11 0,19-22 0,3 2 0,2-15 0,-12-2 0,5-18 0,-1-3 0,-1 6 0,-7 5 0,-13 18 0,-5 26 0,-2-1 0,-4 20 0,-11-15 0,4-13 0,-10-8 0,6-9 0,-5 0 0,4-5 0,2-1 0,5 0 0,5 1 0</inkml:trace>
  <inkml:trace contextRef="#ctx0" brushRef="#br2" timeOffset="-17092.73">6002 2631 24575,'-12'25'0,"5"6"0,2-3 0,11 1 0,0-12 0,11-1 0,8-9 0,7-1 0,0-11 0,-5-10 0,-40-37 0,-6 22 0,-2-1 0,-4 4 0,-2 13 0,8-5 0,55-31 0,-9 24 0,4-1 0,16-16 0,3 1-206,-15 19 0,-3 2 206,19-14 0,-35 34 0,-6 1 0,-4 58 0,-7 3 0,-6 11-1662,0-20 0,-2 4 0,-1 2 0,0-1 1662,1-3 0,-1-1 0,0 0 0,-2-1 0,-2 3 0,-2 0 0,-1-2 0,2-6 0,-7 12 0,2-6 0,0-5 0,2-5 0,-6 1 276,10-17-276,-1-28 0,8-10 0,-11-39 0,16 16 0,2-2 0,-5-8 0,1 0 0,6 4 0,2 3 0,11-14 0,-6 29 0,4 9 0</inkml:trace>
  <inkml:trace contextRef="#ctx0" brushRef="#br2" timeOffset="-16026.73">7408 2367 24575,'0'28'0,"0"18"0,0 12-1941,-5-21 1,-1 0 1940,5 0 0,0 0 0,-10 28 542,11-1-542,0-8 0,-6-16 780,4-4-780,-4-19 0,6 2 0,-5-12 0,4 2 0,-4-9 0</inkml:trace>
  <inkml:trace contextRef="#ctx0" brushRef="#br2" timeOffset="-15608.73">7257 2148 24575,'9'-6'0,"12"1"0,30 20 0,-4 4 0,-1 10 0,-1 10 0,-14 0 0,-4 6 0,-1 4 0,-1 5 0,-4-3 0,-3 2 0,-6-1-599,-5 8 0,-6-6 599,-12-8 0,-15-5 195,6-11 1,-2 1-196,-22 18 0,10-16 0,-2-4 0,-11-6 0,-8 2 199,24-23-199,2 7 0,13-9 0,0 0 0,10 0 0,1 0 0</inkml:trace>
  <inkml:trace contextRef="#ctx0" brushRef="#br2" timeOffset="-15259.73">7700 2739 8774,'0'28'0,"0"4"5109,0 15-5109,0-4 2731,0-7-2731,0-8 0,0-21 0,0 2 0</inkml:trace>
  <inkml:trace contextRef="#ctx0" brushRef="#br2" timeOffset="-15109.73">7828 2465 24575,'0'0'0</inkml:trace>
  <inkml:trace contextRef="#ctx0" brushRef="#br2" timeOffset="-14842.73">7919 2591 24575,'-21'35'0,"12"-4"0,-4 10 0,5 8 0,10 0 0,-9-7 0,12-22 0,-19-8 0,1-6 0,-9 0 0,3-12 0,11 5 0,-1-5 0</inkml:trace>
  <inkml:trace contextRef="#ctx0" brushRef="#br2" timeOffset="-14339.73">8092 2672 24575,'0'35'0,"0"8"0,0 5 0,0-7 0,0 6 0,0 12 0,0 3-1014,1-14 1,-1 0-1,-1-1 1014,-3 13 0,0-5 0,4-11 0,-2-9 715,-7-11-715,9-32 0,0-16 0,12-23 0,5-12 0,-4 6 0,2-3 0,2-2-444,3 6 1,2-1 0,2-1-1,-2 2 444,2-11 0,-1 2 0,1 5 0,9-11 0,-2 20 2099,-8 37-2099,-13 52 0,-25 21 0,11-5 0,-20-24 0,17-23 0,-18 4 0,-2-7 500,-7 3 0,12-5 0,8-6 1</inkml:trace>
  <inkml:trace contextRef="#ctx0" brushRef="#br2" timeOffset="-13460.73">8576 2751 24575,'15'0'0,"11"-6"0,-2-4 0,3-8 0,-10-3 0,-9-4 0,-8 7 0,-11-4 0,-10 21 0,2 5 0,-5 37 0,10 3 0,11-11 0,2 0 0,2 9 0,12-9 0,-1-23 0,3 0 0,-7-9 0,1 4 0</inkml:trace>
  <inkml:trace contextRef="#ctx0" brushRef="#br2" timeOffset="-13127.73">8813 2663 24575,'15'27'0,"-2"4"0,-3 2 0,-3-6 0,-17-6 0,-1-9 0,-5-4 0,5-7 0,7-11 0,18-39 0,11-1 0,-6 18 0,1 3 0,15-4 0,-15 21 0,-11 12 0</inkml:trace>
  <inkml:trace contextRef="#ctx0" brushRef="#br2" timeOffset="-12806.73">9077 2618 10661,'1'5'0,"-10"14"5030,1 16-5030,-5 7 0,26 11 0,-10-20 2421,15-5-2421,-17-8 1394,-10-8-1394,-9-2 1267,-9-5 0,11-5 0,6 0 1</inkml:trace>
  <inkml:trace contextRef="#ctx0" brushRef="#br2" timeOffset="-12609.73">9251 2606 24575,'0'32'0,"-6"-3"0,5 6 0,-5-6 0,6 2 0,0-16 0,0-10 0</inkml:trace>
  <inkml:trace contextRef="#ctx0" brushRef="#br2" timeOffset="-12441.73">9392 2541 8191,'0'3'0,"0"4"0,0 5 0,0-3 0</inkml:trace>
  <inkml:trace contextRef="#ctx0" brushRef="#br2" timeOffset="-11975.73">9434 2770 24575,'23'6'0,"-4"-1"0,9-5 0,-8-17 0,-8-1 0,-13-9 0,-10 6 0,-6 13 0,2-3 0,27 4 0,15 0 0,16 19 0,-7 2 0,-17 15 0,3-18 0,2-16 0,15 1 0,2-20 0,-11 22 0,-6-6 0,-9 17 0,1 9 0,-9 5 0,2-1 0,-14-2 0,-1-12 0,0 1 0,1-9 0</inkml:trace>
  <inkml:trace contextRef="#ctx0" brushRef="#br2" timeOffset="-10709.73">2672 3575 24575,'15'0'0,"-3"0"0,7 0 0,13 0 0,1 0 0,7 0 0,18 0 0,4 0-1693,-3 0 0,1 0 1693,-11 0 0,2 0 0,-3 0 0,7 0 0,2 0 0,2 0 0,7 0 0,1 0 0,-11 0 0,0 0 0,3 1 0,2-2 0,-1-1 0,3 0 0,1-1 0,2-1 0,0 1-560,-7 1 1,1-1-1,0 0 1,1 0-1,0 0 1,0 0 559,2 1 0,0-1 0,0 1 0,0-1 0,-1 0 0,-1-1 0,4-1 0,-3-1 0,0 0 0,0 0 0,3 2 0,-4 2 0,3 2 0,0 0 0,0 1 0,-1-2 0,0 0 0,-7-3 0,-1-1 0,0 0 0,0-1 0,1 1 0,3 2 0,1 1 0,3 1 0,1 1 0,1 0 0,0 0 0,-1 0 0,-3-1-759,1 0 1,-2-2-1,0 0 1,-1 1 0,-1-1-1,1 2 759,-1 0 0,0 1 0,0 0 0,0 0 0,-2 1 0,-2-1 0,10 0 0,-3 0 0,0 0 0,4 0-366,-10 0 1,4 0 0,1 0 0,1 0 0,0 0 0,0 0 365,2 0 0,0 0 0,1 0 0,0 0 0,1 0 0,2 0 0,-9 0 0,1 0 0,1 0 0,1 0 0,0 0 0,0 0 0,0 0 0,-2 0 0,7 0 0,1 0 0,-1 0 0,0 0 0,-2 0 0,-1 0 0,-2 0 0,8-1 0,-4 1 0,-1 0 0,0 0 0,2 1 0,-8 0 0,2 1 0,1 1 0,-2 0 0,-1-1 0,-4 0-50,7-1 1,-5-1 0,0 1-1,1 0 50,9 2 0,1 0 0,-1 1 0,-2-1 0,-9 0 0,-1 1 0,-2-1 0,-4-1 0,21-1 0,-5 1 1026,-7 4 1,-8-1-1027,-8-5 4383,-13-4-4383,-18-2 0,-10 0 0,0 1 0</inkml:trace>
  <inkml:trace contextRef="#ctx0" brushRef="#br2" timeOffset="-7725.73">27826 1790 24575,'6'25'0,"-1"14"0,-5 27-1032,0-30 0,0 1 1032,0-1 0,0 2-3629,0 26 0,0 2 3629,0-18 0,0 0 0,0 1 0,0 5 0,0-1-340,0-1 1,0-1 0,0-2 339,0 16 0,0 0-446,0-10 1,0 3 0,0-5 445,1 4 0,-2-2 32,-2-9 1,-1 2 0,0 0-33,0-2 0,-1 0 0,0 2 0,1 9 0,0 2 0,-1-1 0,-3-5 0,0-1 0,2 2 895,4 4 1,3 1-1,-3-5-895,-8 1 0,-1-1 1560,10 12 0,0-3-1560,-9-27 0,1-1 0,8 12 0,0-2 0,-7 7 2231,8-7-2231,-7-24 728,6 8-728,-5-1 2626,6-2-2626,0 6 187,0-18-187,0 9 0,-6-8 0,4 1 0,-4 18 0,1-15 0,4 13 0,-4-20 0,5 3 0,0-4 0,0-1 0,5-4 0,22-1 0,-6-5 0,24 0 0,-7 0 0,0 0 0,5 0 0,11 1 0,5-2-951,-8-2 0,3-2 0,-2 1 951,12 3 0,-2 0 0,1-6 0,-3 2-116,-19 4 1,-1 2 115,17 0 0,3-2 0,1-4 0,2-1 0,-10 5 0,2 0 0,0 0-1450,-2-2 0,0-1 0,-2 0 1450,17-2 0,-3 1 0,-5 3 0,-4 1-54,-11-5 0,0 0 54,16 0 0,2 0 0,-1 5 0,3 0 63,-11-3 0,2 0 0,-3 0-63,5-2 0,-2 1 0,0 4 0,3-1-120,-11-4 0,2-3 0,1 2 120,-3 5 0,1 2 0,2 0 0,-1-3 0,2 0 0,1 0 0,0 1 0,-1 1 0,1 1 0,-1 0 0,-1 1 0,10-1 0,-1 0 0,0 0 0,6 0 0,2 0 0,-4 0 0,-10 0 0,-2 0 0,-1 0 0,0-3 0,-1-1 0,-3 1 0,7 2 0,-4-1 0,-4-3 0,-3 0 0,13 5 2128,-20 0 1,1 0-2129,-3 0 0,1 0 70,4 0 1,-1 0-71,16 0 0,-20 0 2492,-14 0-2492,-14-14 823,-1 6-823,-10-12 0,-5 3 0,-2 10 0,2-4 0,5 11 0</inkml:trace>
  <inkml:trace contextRef="#ctx0" brushRef="#br2" timeOffset="-7344.73">31920 4324 8191,'8'0'0,"8"12"5063,21 3-5063,0 11 2818,-11-11-2818,-11 5 1719,-5-13-1719,-9 17 6784,-17 13-6784,-17 17 0,1-23 0,-1-1 0,-13 14 0,-9-10 0,33-19 0,-5-5 0,16-4 0,2-6 0</inkml:trace>
  <inkml:trace contextRef="#ctx0" brushRef="#br2" timeOffset="-5709.73">27768 1789 24575,'-6'5'0,"-4"1"0,3 9 0,-8 3 0,-5 8 0,4-2 0,-1 1 0,11-3 0,-4-6 0,15-20 0,15-12 0,1-12 0,14-2 0,-10 5 0,-8 13 0,-3-6 0,-4 17 0,11 11 0,7 6 0,18 21 0,-15-15 0,1 0 0,8 3 0,7 12 0,-31-25 0,-9-1 0,-2-1 0</inkml:trace>
  <inkml:trace contextRef="#ctx0" brushRef="#br2" timeOffset="2424.27">4293 4276 24575,'-5'-11'0,"4"1"0,-13 4 0,3 1 0,-10 5 0,1 6 0,8 0 0,-2 6 0,13 12 0,9 17 0,-5-6 0,30 13 0,-19-26 0,22 13 0,-17-13 0,-4 2 0,-16-4 0,-5-13 0,-7 11 0,1-16 0,-6 17 0,-6-17 0,4 12 0,1-22 0,15 10 0,4-11 0</inkml:trace>
  <inkml:trace contextRef="#ctx0" brushRef="#br2" timeOffset="2941.27">4429 4454 24575,'5'16'0,"-4"4"0,4-4 0,-5 45 0,0-16 0,0 5 0,0-4 0,1 3 0,-2-3 0,-3 10 0,-1-3 0,5-3 0,-2-8 0,-6-17 0,3-10 0,4-27 0,-4-50 0,4 16 0,2-5 0,2 1 0,1-3 0,1 0-687,-1 4 1,0 1 0,0 2 686,3-9 0,0 5 0,3 13 0,-1 8 0,-2 13 0,18 14 0,-6 12 0,-3 7 0,1 9 0,-15-6 2059,4 5-2059,-20-1 0,1-3 0,-10 0 0,7-14 0,4 7 0,-3-13 0,7 9 0,-1-9 0,9 4 0</inkml:trace>
  <inkml:trace contextRef="#ctx0" brushRef="#br2" timeOffset="3356.27">4699 4394 24575,'13'36'0,"-5"-8"0,-2 1 0,-6 1 0,-13-3 0,5-5 0,-6-24 0,22-31 0,15-12 0,1 0 0,-3 18 0,-14 18 0</inkml:trace>
  <inkml:trace contextRef="#ctx0" brushRef="#br2" timeOffset="4626.27">4868 4471 24575,'26'0'0,"5"-6"0,-3 0 0,6-19 0,-22 6 0,-4 0 0,-18 9 0,-2 10 0,-3 5 0,-4 14 0,11 8 0,-5 5 0,13-7 0,9-14 0,0 3 0,35-12 0,-6 3 0,4-1 0,11-7 0,2-4 0,2 1 0,-4-3 0,-15 1 0,-6-2 0,-2-9 0,-25 8 0,-14 1 0,-7 4 0,-6 1 0,0 19 0,12-2 0,9 9 0,12-11 0,6-5 0,0-5 0,-1 9 0,-4-2 0,12 12 0,-10-12 0,18 2 0,-6-16 0,11 0 0,1-10 0,-11 4 0,-6-2 0,-15 4 0,-2 0 0,-8 5 0,-2 10 0,-5 8 0,5 4 0,1 4 0,10-8 0,1-2 0,17-13 0,6-20 0,-1 1 0,-1-10 0,-11 4 0,3-18 0,-7-1 0,-2-5 0,-2 5 0,-2 1 0,3-2 0,-7 7 0,-15 20 0,-1 63 0,6 5 0,0 4 0,2-4 0,2-2 0,4-6 0,0-4 0,0-1 0</inkml:trace>
  <inkml:trace contextRef="#ctx0" brushRef="#br2" timeOffset="5839.27">2792 4551 24575,'6'27'0,"3"-7"0,-7 14 0,7-14 0,-3-9 0,5-5 0,9-7 0,8-16 0,10-2 0,8-5 0,-10 3 0,2-3 0,2-1-474,12-9 1,4-2-1,-2 1 474,-6 6 0,-1 0 0,-3 1 0,7-7 0,-5 5 0,3 6 0,-54 61 0,-9-3 0,-5 10 0,4-20 0</inkml:trace>
  <inkml:trace contextRef="#ctx0" brushRef="#br2" timeOffset="7988.27">2813 5887 8191,'-6'15'0,"-14"12"5063,17-4-5063,-12 4 2818,32-30-2818,0-8 0,17-15 0,8-8 0,-7 8 0,2-2 0,2-2-133,7-8 0,1-3 0,0 3 133,-4 6 0,0 2 0,-3 1 0,5-10 0,-6 5 1433,-2 11 1,-20 10 0,-8 7 0</inkml:trace>
  <inkml:trace contextRef="#ctx0" brushRef="#br2" timeOffset="8857.27">3846 5651 24575,'-15'-12'0,"3"1"0,-3 4 0,4 2 0,-4 10 0,-1 17 0,-8 18 0,13 7 0,-8-4 0,17-19 0,-4-9 0,15-3 0,-2-6 0,17-5 0,-11-7 0,8-9 0,-6-9 0,-5-8 0,-2-7 0,7-15 0,-1-5 0,-8 12 0,-2-3 0,0 3 0,6-10 0,-2 7 0,-8-1 0,0 112 0,0-6 0,0 5 0,0-1 0,0 1-271,-2-4 0,4-6 271,7-7 0,-7-24 0,7-13 0</inkml:trace>
  <inkml:trace contextRef="#ctx0" brushRef="#br2" timeOffset="9156.27">4002 5713 24575,'11'-5'0,"4"4"0,-2-13 0,3 2 0,0-16 0,-9 5 0,-3 3 0,-10 25 0,-6 16 0,6 7 0,5-7 0,2-7 0,13-13 0,-12 4 0,7-5 0</inkml:trace>
  <inkml:trace contextRef="#ctx0" brushRef="#br2" timeOffset="9423.27">4181 5611 24575,'12'26'0,"1"-1"0,3 31 0,-8-22 0,5-1 0,-2-39 0,5 0 0,8-34 0,1 6 0,-4 2 0,-7 9 0,-10 18 0</inkml:trace>
  <inkml:trace contextRef="#ctx0" brushRef="#br2" timeOffset="9590.27">4451 5670 24575,'6'30'0,"5"11"0,-10-7 0,6 1 0,-7-20 0,0-9 0,0-1 0</inkml:trace>
  <inkml:trace contextRef="#ctx0" brushRef="#br2" timeOffset="9723.27">4557 5393 24575,'0'11'0,"0"-2"0</inkml:trace>
  <inkml:trace contextRef="#ctx0" brushRef="#br2" timeOffset="10090.27">4766 5564 24575,'-5'-6'0,"-6"6"0,-1 11 0,-5 5 0,11 14 0,0-11 0,11 5 0,10-18 0,7-6 0,1-10 0,-3 3 0,-7-3 0,-3 15 0,1 6 0,0 1 0,4 3 0,1-4 0,11-14 0,-9 1 0,-1-9 0,-13 7 0</inkml:trace>
  <inkml:trace contextRef="#ctx0" brushRef="#br2" timeOffset="10289.27">4961 5639 24575,'15'-42'0,"0"0"0,0 0 0,-2-2 0,-1-2 0,-2 2 0,4-12 0,-2 3 0,-5 1 0,-4 22 0,-3 44 0,-10 47 0,6-19 0,-1 6 0,0-1-1585,-2 13 0,1 0 1585,-1 8 0,2-3-225,4-21 1,2-5 224,-1 7 0,0-11 0,0-31 0</inkml:trace>
  <inkml:trace contextRef="#ctx0" brushRef="#br2" timeOffset="10439.27">5060 5613 24575,'20'0'0,"-12"0"0,6 0 0</inkml:trace>
  <inkml:trace contextRef="#ctx0" brushRef="#br2" timeOffset="10972.27">5194 5642 24575,'11'0'0,"0"0"0,0 0 0,-1 0 0,1 0 0,-5-5 0,4 4 0,-4-9 0,0 4 0,-6 0 0,-6 20 0,0-1 0,6 8 0,10-7 0,7-13 0,4 4 0,3-18 0,6 4 0,1-11 0,-4 13 0,-7 2 0,-14 14 0,-6 3 0,-11 11 0,-1-2 0,-12-8 0,6-4 0,-3-9 0,4-9 0,11 7 0,-1-7 0</inkml:trace>
  <inkml:trace contextRef="#ctx0" brushRef="#br2" timeOffset="23821.27">2734 6913 24575,'0'11'0,"5"0"0,2 13 0,-1-6 0,5 8 0,-10-11 0,9-9 0,-9 3 0,26-27 0,-6-9 0,1-5 0,8-4 0,2-5-153,2-6 0,3-6 0,-3 5 153,-1 3 0,-1 3 0,5-5 0,-5 6 0,-11 15 0,-16 21 0</inkml:trace>
  <inkml:trace contextRef="#ctx0" brushRef="#br2" timeOffset="24526.27">3952 6566 24575,'-27'-3'0,"1"8"0,2 20 0,3 23 0,6-12 0,15 17 0,9-30 0,19 18 0,1-9 0,0 3 0,-10-10 0,-13-5 0,-6-8 0,-5 8 0,-10-2 0,-30 9 0,-12-12 0,2 0 0,10-15 0,28-5 0,2-6 0,3-14 0,6 10 0,-1-3 0</inkml:trace>
  <inkml:trace contextRef="#ctx0" brushRef="#br2" timeOffset="25855.27">4401 6662 24575,'-20'-12'0,"-1"2"0,1 10 0,-1 0 0,1 5 0,-1 2 0,-5 28 0,13-3 0,-2 11 0,15-14 0,0-8 0,0-1 0,13 4 0,1 2 0,15-5 0,3 1 0,13-16 0,5 0 0,7-21 0,-9 3 0,7-20 0,-22 10 0,0-5 0,-22-12 0,-15 7 0,-8 1 0,-8 16 0,-3 33 0,5-4 0,6 16 0,6-9 0,10 0 0,12-10 0,-3-1 0,11-15 0,-7 4 0,4-4 0,0 5 0,-1 5 0,-8 1 0,2-1 0,-8 0 0,9-11 0,7-20 0,12-16 0,-14-15 0,-2 5 0,-4-6 0,-10-3 0,-5-3 0,2 19 0,-1-2 0,0 4 0,-2-10 0,-4 14 0,-5 23 0,6 80 0,12-9 0,3 4 0,-3-5 0,1 0 0,4 7 0,1-6 0,4-9 0,-10-6 0,7-34 0,3-31 0,11-2 0,-9-32 0,-8 16 0,1-7 0,-3 3 0,-6 3 0,-1 0 0,8-23 0,-3 7 0,-12 25 0,4 39 0,5 32 0,13 19 0,-4-16 0,1 2 0,-2-8 0,0-2 0,10 15 0,-15-22 0,-2-18 0,-5-1 0</inkml:trace>
  <inkml:trace contextRef="#ctx0" brushRef="#br2" timeOffset="26089.27">4870 6432 24575,'21'-6'0,"25"5"0,-2-14 0,6 13 0,-22-7 0,-19 9 0</inkml:trace>
  <inkml:trace contextRef="#ctx0" brushRef="#br2" timeOffset="26406.27">5256 6447 24575,'50'-33'0,"-17"1"0,-20 19 0,-22 3 0,-6 23 0,3 9 0,5 43 0,20-22 0,0 8 0,-1-35 0,-7-12 0</inkml:trace>
  <inkml:trace contextRef="#ctx0" brushRef="#br2" timeOffset="26690.27">5408 6500 24575,'15'6'0,"7"20"0,-5-4 0,-1 14 0,-11-19 0,-5 3 0,-5-30 0,4-2 0,5-27 0,-2-7 0,27-11 0,-19 19 0,13 2 0,-19 32 0</inkml:trace>
  <inkml:trace contextRef="#ctx0" brushRef="#br2" timeOffset="27356.27">5724 6460 24575,'21'-11'0,"-9"1"0,-8 4 0,-14 1 0,3 10 0,-2 10 0,28 20 0,4-3 0,2-11 0,7-4 0,5-7 0,2-5 0,6-4 0,-1-2 0,-8 1 0,-3-3 0,11-10 0,-35 7 0,-14 0 0,-5 1 0,-2 10 0,2 1 0,5 5 0,10-5 0,1-1 0,0-10 0,7-3 0,-10-3 0,12-14 0,-13-8 0,-3-3 0,8-6 0,-12-2 0,4 65 0,-4 36 0,13 4 0,-1-16 0,3-17 0,-5-24 0</inkml:trace>
  <inkml:trace contextRef="#ctx0" brushRef="#br2" timeOffset="29637.27">28250 2576 8191,'3'0'0,"-6"0"0,12 0 0</inkml:trace>
  <inkml:trace contextRef="#ctx0" brushRef="#br2" timeOffset="29823.27">29052 2139 24575,'0'-11'0,"5"5"0,-4 1 0,4 5 0</inkml:trace>
  <inkml:trace contextRef="#ctx0" brushRef="#br2" timeOffset="30041.27">29980 1893 24575,'6'5'0,"16"-4"0,-18 4 0,13-5 0</inkml:trace>
  <inkml:trace contextRef="#ctx0" brushRef="#br2" timeOffset="30271.27">31500 1910 24575,'17'8'0,"-2"3"0,-5-10 0,-4 4 0,-1-5 0</inkml:trace>
  <inkml:trace contextRef="#ctx0" brushRef="#br2" timeOffset="30606.27">31064 2920 24575,'-6'5'0,"-3"1"0,-8 15 0,9-13 0,-8 8 0</inkml:trace>
  <inkml:trace contextRef="#ctx0" brushRef="#br2" timeOffset="30922.27">28717 3772 8191,'-26'0'0,"8"5"5063,9 1-5063,7 9 0,-2-8 0,4 2 0</inkml:trace>
  <inkml:trace contextRef="#ctx0" brushRef="#br2" timeOffset="31389.27">28519 3415 24575,'-6'-6'0,"1"1"0</inkml:trace>
  <inkml:trace contextRef="#ctx0" brushRef="#br2" timeOffset="31707.27">29205 3624 10948,'9'6'0,"-2"-2"4994,13 2-4994,-9-4 2371,0 9-2371,-2-10 0,-8 4 0,4-5 0</inkml:trace>
  <inkml:trace contextRef="#ctx0" brushRef="#br2" timeOffset="32342.27">31188 3655 24575,'9'6'0,"8"-1"0,9-5 0,-9 0 0,-3 0 0</inkml:trace>
  <inkml:trace contextRef="#ctx0" brushRef="#br2" timeOffset="32990.26">32457 2954 24575,'0'-6'0,"0"1"0</inkml:trace>
  <inkml:trace contextRef="#ctx0" brushRef="#br2" timeOffset="33756.26">29635 2451 24575,'10'10'0,"-4"1"0,4-5 0,-9-1 0,4-5 0</inkml:trace>
  <inkml:trace contextRef="#ctx0" brushRef="#br2" timeOffset="36304.26">29939 6909 8191,'0'5'0,"0"32"2103,-5 6 0,0 7-2103,3 2 0,2 4 0,-1 0 0,-2-7 0,0-1 0,-1 3 246,1 6 0,-1 4 0,1 2 1,0-3-247,2-6 0,1-1 0,0 1 0,-2 1 0,-2-1 0,-2 1 0,0 2 0,1-2 0,1-1-65,2 4 1,3-1 0,-1-2 0,-3-1 64,-6 14 0,-4-3 0,4-4 0,7 4 0,-1-2 1288,-6-11 1,-2 1 0,1 0-1289,4-2 0,1-1 0,1 2 0,-1 5 0,1 2 0,-1 0 0,-3-4 0,0 0 0,1-2 0,0 11 0,1-4 0,0-16 0,-1-4 0,-9 14 649,14-38-649,-4 3 2062,65-12-2062,-15-1 0,8-3 0,-8-5 0,6-3 0,3-1 0,0 0-632,10 1 0,2 1 1,0 0-1,-1-1 632,-4-1 0,-1 0 0,1 0 0,-1 1 0,5 1 0,1 1 0,-1 0 0,-3 0-336,4-2 1,-4 0 0,5 1 335,-14 3 0,4 0 0,1 1 0,1 0 0,-1-1 0,-1-1 0,-1-1 0,1-1 0,2 1 0,1 1-662,-1 1 1,3 1-1,1 0 1,0 1-1,-2-1 1,-3 0 661,13 0 0,-4-1 0,-2 1 0,0 1 0,-2 2 0,-1 1 0,-2-1 0,-5 0-157,-3-2 1,-5 0 0,3 0 156,11 3 0,2 2 0,0-3 0,-2-1 0,0-3 0,0 0 689,3-2 1,1-1 0,-4 1-690,-11 3 0,-3-1 0,-4 0 651,0-4 1,-6 0-652,1-1 5391,-30-1-5391,-6 0 0,-11 2 0,5 5 0</inkml:trace>
  <inkml:trace contextRef="#ctx0" brushRef="#br2" timeOffset="36604.26">33296 9342 24575,'30'6'0,"16"1"0,-12 13 0,1-1 0,-11 5 0,-18-3 0,-14 3 0,-1-2 0,-31 18 0,2 1 0,11-15 0,0-1 0,-13 5 0,16-11 0,14-19 0</inkml:trace>
  <inkml:trace contextRef="#ctx0" brushRef="#br2" timeOffset="38023.26">29886 6940 8191,'-5'-6'0,"4"-3"5063,-8 8-5063,-2 11 2818,4-2-2818,-11 20 1719,11-11-1719,-10 5 6784,11-1-6784,0-5 0,6-1 0,9-9 0,-7-1 0,7-5 0</inkml:trace>
  <inkml:trace contextRef="#ctx0" brushRef="#br2" timeOffset="38405.26">29931 6953 8191,'4'-20'0,"7"-7"5063,5 9-5063,-4-3 2818,6 15-2818,-10-4 1719,7 9-1719,-5-4 6784,9 18-6784,-2 7 0,2 7 0,-9-3 0,4-7 0,-12-6 0,12 6 0,-8-5 0,5 3 0,-1-4 0,-4-5 0,-1-1 0</inkml:trace>
  <inkml:trace contextRef="#ctx0" brushRef="#br2" timeOffset="39270.26">31369 8816 24575,'0'6'0,"0"-1"0</inkml:trace>
  <inkml:trace contextRef="#ctx0" brushRef="#br2" timeOffset="39489.26">31537 8869 24575,'0'0'0</inkml:trace>
  <inkml:trace contextRef="#ctx0" brushRef="#br2" timeOffset="39739.26">31537 8672 24575,'0'0'0</inkml:trace>
  <inkml:trace contextRef="#ctx0" brushRef="#br2" timeOffset="39987.26">31395 8683 8191,'-6'0'0,"1"0"0</inkml:trace>
  <inkml:trace contextRef="#ctx0" brushRef="#br2" timeOffset="40229.26">31642 8791 24575,'11'-5'0,"-5"4"0,-1-4 0</inkml:trace>
  <inkml:trace contextRef="#ctx0" brushRef="#br2" timeOffset="40406.26">31764 8704 24575,'0'-11'0,"0"5"0,0 1 0</inkml:trace>
  <inkml:trace contextRef="#ctx0" brushRef="#br2" timeOffset="40622.26">31638 8547 8191,'-6'0'0,"1"0"0</inkml:trace>
  <inkml:trace contextRef="#ctx0" brushRef="#br2" timeOffset="40855.26">31367 8621 8191,'-6'0'0,"1"0"0</inkml:trace>
  <inkml:trace contextRef="#ctx0" brushRef="#br2" timeOffset="41106.26">31279 8674 24575,'-6'-5'0,"5"-1"0,3 0 0,2 1 0</inkml:trace>
  <inkml:trace contextRef="#ctx0" brushRef="#br2" timeOffset="41323.26">31504 8363 8191,'9'-6'0,"-6"1"0,6 5 0</inkml:trace>
  <inkml:trace contextRef="#ctx0" brushRef="#br2" timeOffset="41506.26">31752 8391 24575,'0'11'0,"0"-5"0,0-2 0</inkml:trace>
  <inkml:trace contextRef="#ctx0" brushRef="#br2" timeOffset="41722.26">31850 8580 24575,'0'0'0</inkml:trace>
  <inkml:trace contextRef="#ctx0" brushRef="#br2" timeOffset="42354.27">31511 8525 24575,'0'0'0</inkml:trace>
  <inkml:trace contextRef="#ctx0" brushRef="#br2" timeOffset="46854.27">26262 2474 8191,'0'3'0,"0"52"2513,0-7 0,0 2-2513,0-5 0,0 0 1411,-1 3 0,2-8-1411,4-24 0,-4-6 0,3-10 0</inkml:trace>
  <inkml:trace contextRef="#ctx0" brushRef="#br2" timeOffset="47274.27">26152 2237 8191,'-55'0'0,"14"28"0,-1 11 1811,0-2 1,4 9-1812,15-4 0,3 8 0,2 3 0,1-2 0,2-1 0,1-1 0,3 1 0,3 1 0,5 2 0,3 2 0,2-1 0,0-3 0,-3 1 0,1-2 0,7-4 0,18 17 0,15-11 1155,13-25 0,9-9-1155,-9-3 0,2-2 0,2-4 0,-1-5 0,1-5 0,0-3 60,0-1 0,1-2 0,-5-3-60,9-6 0,-4-3 0,2-4 0,-3-2 2305,-7 1 0,-4-6-2305,-10-5 0,-1-7 0,-6-4 0,-8-5 0,-7-4 0,-4-4-465,-2 4 1,-4-3 0,-2-1 0,-4 4 464,-3-4 0,-5 4 0,-4 2 0,-4 3 0,-3 2 0,-3 10 316,-5 9 0,-4 8-316,-12 2 0,-3 3 0,12 0 0,0 3 1185,-8 5 0,-1 3-1185,4-2 0,1 4 0,2 14 0,2 2 0,-23-7 0,22 17 0</inkml:trace>
  <inkml:trace contextRef="#ctx0" brushRef="#br2" timeOffset="57239.27">2968 9013 8191,'-6'5'0,"-9"38"2424,8-5 0,1 5-2424,-6 9 0,1 3 0,4 1 0,1-1 0,-4 0 0,0-2 1422,4-9 1,1-1-1423,-1-3 0,0-2 1745,-3 22-1745,9-33 6704,0-37-6704,0-8 0,0-12 0,0 13 0</inkml:trace>
  <inkml:trace contextRef="#ctx0" brushRef="#br2" timeOffset="57907.27">2829 9031 24575,'28'-33'0,"4"1"0,26 1 0,-13 15 0,-11 6 0,-1 5 0,1 19 0,1 8 0,-22 30 0,-7 0 0,-26 8-1181,0-11 1181,-19-4 0,8-7 0,2-8 0,0-2 0,-8-1 0,9-2 0,2-4 0,4-13 0,1 1 0,14-4 0,-2 1 0,14 14 1181,19 25-1181,4 12 0,-1-14 0,3-1 0,-8-12 0,1-1 0,3 2 0,2-4 0,14 0 0,8 5 0,-8-14 0,3-2 0,-19-10 0,-11-6 0,-10 0 0</inkml:trace>
  <inkml:trace contextRef="#ctx0" brushRef="#br2" timeOffset="58372.27">3414 9656 8191,'0'-16'0,"0"0"5063,0-1-5063,-4-3 2818,-2 8-2818,-10 1 1719,-1 7-1719,0 8 6784,2 2-6784,9 9 0,-14 21 0,16-5 0,-11 11 0,20-21 0,10-10 0,3-12 0,7-9 0,-5 20 0,-8-5 0,5 19 0,-10-13 0,13-7 0,-13-4 0,2 0 0</inkml:trace>
  <inkml:trace contextRef="#ctx0" brushRef="#br2" timeOffset="59106.27">3494 9640 24575,'6'35'0,"-5"2"0,5-9 0,-1-8 0,-4-25 0,19-23 0,-4-6 0,6-2 0,0 17 0,-1 25 0,1 8 0,4 4 0,0 3 0,-3-14 0,4 2 0,-7-9 0,13-13 0,-4-1 0,2-20 0,-16 10 0,-8-2 0,-29 11 0,7 14 0,-25 17 0,27 3 0,-2 12 0,30-10 0,2 7 0,16 12 0,-16 16-962,-2-16 0,-3 3 962,-9 5 0,-3 5 0,3-7 0,1 6 0,0 1 0,-3-4-302,-3 2 1,-2-2 0,-1 0 301,3 8 0,0 2 0,-2-10 0,-14 12 0,2-47 0,-1-14 0,-2-34 0,-8-24 0,15 7 0,1-2 0,2 11 0,0 3 0,-2-23 0,11 45 0</inkml:trace>
  <inkml:trace contextRef="#ctx0" brushRef="#br2" timeOffset="59638.27">4096 9867 24575,'10'-11'0,"6"-1"0,28-13 0,-12 0 0,2-16 0,-28 13 0,-12 7 0,-10 7 0,0 17 0,-18 24 0,11 19 0,-1 1 0,16-2 0,8-24 0,17 8 0,1-11 0,28 7 0,1-19 0,-2-12 0,-15 2 0,-18-8 0</inkml:trace>
  <inkml:trace contextRef="#ctx0" brushRef="#br2" timeOffset="60141.27">2659 10208 16714,'34'6'0,"32"-1"0,-18-7 0,9-3 0,-1 0 0,-4-1 0,-1 1 0,5-1 0,-4 3 0,5 0 0,2 1 0,1-1 0,-4-1 0,6-3 0,-3 0 0,0 0 0,2 1 0,4 4 0,2 2 0,-2 0 0,-4-1 0,2-5 0,-4 0 0,-11 5 3457,6 16-3457,-81 7 0,-8-3 0,-7 0 0</inkml:trace>
  <inkml:trace contextRef="#ctx0" brushRef="#br2" timeOffset="60537.27">2987 10518 24575,'60'0'0,"1"0"0,-1 0 0,-7-2 0,1-1 0,1-1 0,3 0 0,-2 1 0,4 0 0,0-1 0,-1 1 0,-1 0-1963,5-1 1,0 0 0,-3 0 0,0-1 1962,-4-1 0,-1-1 0,-3 0 0,-3 2 0,16 3 0,-4 1-22,-5-5 1,-4 0 21,10 6 1629,-5 0-1629,-47-10 0,1-11 0,-9-10 0,4 9 0,-6 5 0</inkml:trace>
  <inkml:trace contextRef="#ctx0" brushRef="#br2" timeOffset="60855.27">4775 9349 8191,'0'22'0,"0"-22"0,0 34 0</inkml:trace>
  <inkml:trace contextRef="#ctx0" brushRef="#br2" timeOffset="61039.27">4681 9959 24575,'0'0'0</inkml:trace>
  <inkml:trace contextRef="#ctx0" brushRef="#br2" timeOffset="64540.27">5636 9025 8191,'-5'16'0,"-12"42"1810,7-9 1,0 4-1811,0-4 0,1 0 1483,-2 9 1,1-2-1484,4-20 0,1-3 1888,-7 31-1888,3-21 6227,9-23-6227,9-41 1681,-7-13-1681,21-25 0,-19 20 0,11 14 0</inkml:trace>
  <inkml:trace contextRef="#ctx0" brushRef="#br2" timeOffset="65103.27">5640 9017 24575,'0'33'0,"0"12"0,0-11 0,0 0 0,7 18 0,-6-11 0,10-26 0,-5-4 0,5-5 0,4-1 0,5-18 0,5-3 0,2-13 0,3-5 0,0-2 0,0 0 0,5-1 0,-2 2 0,13-11 0,-27 69 0,-14 32 0,-5 6 0,0-6 0,0-26 0,0 0 0,0-1 0,0 3 0,0-15 0,0-6 0</inkml:trace>
  <inkml:trace contextRef="#ctx0" brushRef="#br2" timeOffset="65605.27">6203 9269 8191,'0'-25'0,"0"7"5063,-5 3-5063,-13 10 2818,-2 19-2818,-13 11 1719,19 4-1719,1 0 6784,13-10-6784,9-12 0,7-4 0,2-4 0,2-10 0,-10 9 0,6-2 0,-5 8 0,0 7 0,-2 1 0,-8 7 0,13-12 0,-11 2 0,6-9 0</inkml:trace>
  <inkml:trace contextRef="#ctx0" brushRef="#br2" timeOffset="65871.27">6379 9189 24575,'19'43'0,"-2"-2"0,27 4 0,-8-6 0,-5-12 0,-2-10 0,-17-12 0,-1-10 0,-7 4 0,-4-4 0</inkml:trace>
  <inkml:trace contextRef="#ctx0" brushRef="#br2" timeOffset="66088.27">6615 9228 24575,'-27'30'0,"2"-4"0,-6 7 0,-8 7 0,8-7 0,-1-1 0,20-16 0,6-11 0,2 0 0</inkml:trace>
  <inkml:trace contextRef="#ctx0" brushRef="#br2" timeOffset="66489.27">7573 9161 24575,'15'0'0,"9"0"0,32 0 0,8 0 0,-26 0 0,0 0 0,7 0 0,5 0 0,-6 0 0,21 0 0,-29 0 0,-8-5 0,-23 4 0,-5-4 0</inkml:trace>
  <inkml:trace contextRef="#ctx0" brushRef="#br2" timeOffset="67125.27">8677 8783 9011,'0'3'0,"-8"28"2190,2 1 1,0 4-2191,0-2 0,1 3 1400,-5 12 0,1 0-1400,7 12 850,-3-27 1,1-1-851,4 7 5916,-4-10-5916,2-14 191,-2-23 1,4 8-1,0-18 1</inkml:trace>
  <inkml:trace contextRef="#ctx0" brushRef="#br2" timeOffset="67638.27">8684 8764 24575,'0'44'0,"0"-6"0,0 2 0,0-14 0,5-15 0,-4-2 0,8-8 0,2 4 0,10-5 0,4-13 0,2 0 0,0-20 0,-14 14 0,-1 16 0,-12 20 0,0 15 0,0 7 0,-4-4 0,-1 1 0,4 8 0,0-2 0,-8 16 0,9-25 0,10-18 0,1-9 0,0-6 0,-2-1 0,-9-4 0</inkml:trace>
  <inkml:trace contextRef="#ctx0" brushRef="#br2" timeOffset="67804.27">9000 9132 11915,'0'25'0,"0"-7"4835,0 13-4835,0-10 550,0-5 1,0-6 0,0-5 0</inkml:trace>
  <inkml:trace contextRef="#ctx0" brushRef="#br2" timeOffset="67972.27">9077 9003 14135,'-11'5'0,"5"-4"0,1 4 0</inkml:trace>
  <inkml:trace contextRef="#ctx0" brushRef="#br2" timeOffset="68288.27">9158 9083 8191,'0'47'0,"0"-14"5063,0 5-5063,0-22 2818,5-10-2818,26-24 1719,3-11-1719,6 3 6784,-8 7-6784,-12 32-6784,-8 8 6784,1 14 0,-13-4 0,0 15 0,0-22 0,0 10 0,0-24 0,0-5 0</inkml:trace>
  <inkml:trace contextRef="#ctx0" brushRef="#br2" timeOffset="140505.26">6094 11604 24575,'0'-11'0,"-4"5"0,-3 1 0,-18 20 0,5-1 0,-15 20 0,7 22 0,14-7 0,2 5 0,2 1 0,2 0 0,2 3 0,2-3 0,5-17 0,4-6 0,19 6 0,-7-13 0,16-14 0,-16-2 0,29-9 0,0-21 0,-14 11 0,-1-4 0,12-29 0,-9-5 0,-23-8 0,2 13 0,-1-5 0,-8-7 0,-4-2 0,-2-2 0,-5 2 0,-7-1 0,-6 7 0,2 20 0,-3 6 0,-27-16 0,15 34 0,-8 7 0,0 43 0,18-27 0,5 26 0</inkml:trace>
  <inkml:trace contextRef="#ctx0" brushRef="#br2" timeOffset="140952.26">6041 12007 24575,'23'24'0,"3"4"0,1 1 0,1 4 0,-4 3 0,0 3 0,7 19 0,-2-1 0,-11-20 0,-3-3 0,-2 23 0,-7-38 0,-6-12 0,0 3 0</inkml:trace>
  <inkml:trace contextRef="#ctx0" brushRef="#br2" timeOffset="141353.26">6542 12074 24575,'15'-6'0,"-3"-4"0,4 9 0,-6 1 0,-4 15 0,-9 19 0,-6-4 0,-1 3 0,4-18 0,15 2 0,9 0 0,1 5 0,5-2 0,-17 1 0,-6-4 0,-16 4 0,-11-1 0,-11 6 0,-8 2 0,16-13 0,1-2 0,22-13 0,2 0 0</inkml:trace>
  <inkml:trace contextRef="#ctx0" brushRef="#br2" timeOffset="141902.26">7176 11738 24575,'41'0'0,"3"0"0,-10 0 0,3 0 0,27 0 0,-3-4 0,1-3 0,-20 2 0,-3-1 0,3 0 0,-4-1 0,4-2 0,-22 9 0,-14 0 0,-1 0 0</inkml:trace>
  <inkml:trace contextRef="#ctx0" brushRef="#br2" timeOffset="143420.26">20187 13075 24575,'-6'-11'0,"31"-16"0,4 11 0,7 1 0,16-9 0,5-1 0,-12 9 0,3 0 0,-1 0 0,-2 1 0,0-1 0,-3 1 0,5-2 0,-11 3 0,-18 4 0,-46 23 0,-10 4 0,0 3 0,5 0 0,-2 4 0</inkml:trace>
  <inkml:trace contextRef="#ctx0" brushRef="#br2" timeOffset="143686.26">20297 13242 24575,'41'-5'0,"-1"0"0,-6 4 0,2-1 0,21-9 0,1-4 0,-13 6 0,-1-1 0,7-7 0,-5-1 0,10-10 0,-17 11 0,-30 3 0,-5 13 0,-39-4 0,21 5 0,-20 0 0</inkml:trace>
  <inkml:trace contextRef="#ctx0" brushRef="#br2" timeOffset="145268.26">8504 11399 8191,'-11'-6'0,"-5"1"5063,4 5-5063,-8 0 2818,-5 17-2818,3 5 0,1 19 0,0 13 0,7-13 0,1 3 0,1 3 268,1 16 0,2 3 0,1 1-268,-2-1 0,1 0 0,3-3 1555,4-14 1,2-2-1,2-3-1555,7 9 0,2-6 0,9 2 0,4-24 0,5-3 0,28 3 0,-15-11 0,4-7 0,0-19 0,-1-6 0,-5 7 0,-4-5 0,-4-27 0,-6-7 0,-6 14 0,-5-3 66,-6-17 1,-4-5-67,2 15 0,0-2 0,-3 0 0,-6 0 0,-3-1 0,1 2 0,3-22 0,-1 5 0,-7 15 0,1 9 0,6 8 1678,-19 12-1678,12 13 0,-12-2 0,-13 42 0,6 8 0,-4-1 0,16-7 0</inkml:trace>
  <inkml:trace contextRef="#ctx0" brushRef="#br2" timeOffset="145551.26">8510 12082 24575,'5'16'0,"11"15"0,20 11 0,-10-9 0,0 2 0,-1-3 0,0-2 0,-4-1 0,-2-4 0,2 2 0,-5-12 0,-4 0 0,3-3 0,-9-2 0,-1-5 0</inkml:trace>
  <inkml:trace contextRef="#ctx0" brushRef="#br2" timeOffset="145772.26">9007 12192 24575,'0'40'0,"0"-5"0,8 13 0,-6-11 0,7 20 0,-5-24 0,-2 4 0,2-25 0,-4-3 0</inkml:trace>
  <inkml:trace contextRef="#ctx0" brushRef="#br2" timeOffset="146801.26">15878 12930 24575,'44'0'0,"-11"0"0,4 0 0,22-5 0,3-1 0,-6 0 0,0-1 0,0 1 0,-5-1 0,-1-3 0,-60 25 0,9-11 0,-24 11 0</inkml:trace>
  <inkml:trace contextRef="#ctx0" brushRef="#br2" timeOffset="147019.26">15892 13122 8191,'20'6'0,"22"-4"2531,0-4 1,5 0-2532,7-4 0,0-1 0,-5 1 0,-3 0 563,-9-2 1,-8 1-1,-14 6 1,-10-4 0</inkml:trace>
  <inkml:trace contextRef="#ctx0" brushRef="#br2" timeOffset="148220.26">4649 12014 24575,'41'0'0,"-2"-9"0,0 7 0,-4-6 0,-15 8 0,-6 0 0</inkml:trace>
  <inkml:trace contextRef="#ctx0" brushRef="#br2" timeOffset="148368.26">4614 12126 24575,'25'6'0,"8"-2"0,7-3 0,9-5 0,1-2 0,3 5 0,-3 0 0,13-14 0,-41 14 0,-22-4 0</inkml:trace>
  <inkml:trace contextRef="#ctx0" brushRef="#br2" timeOffset="149070.26">2085 11874 24575,'32'0'0,"4"-10"0,13-1 0,8-3 0,-12 2 0,2-2 0,1 0-367,4 1 1,1 0-1,-2 1 367,16-3 0,-9 3 90,-6 2 0,-40 10 0,-21 0 0</inkml:trace>
  <inkml:trace contextRef="#ctx0" brushRef="#br2" timeOffset="149485.26">2410 11908 24575,'0'26'0,"0"24"-4916,0-13 1,0 2 4170,0 4 0,0 3 745,0 7 0,0 2 813,-5 0 0,0-1-813,4-14 0,-1-1 937,-6 9 1,0-6-938,2-5 0,-6-1 0,-4-24 6272,4-2-6272,-4-5 1548,10 0-1548,-8-4 0,26 4 0,-9-5 0,50-15 0,7-8 0,-19 10 0,0-2 0,-9-2 0,-1 1 0,15 4 0,-25-10 0,-10 20 0,-5-7 0</inkml:trace>
  <inkml:trace contextRef="#ctx0" brushRef="#br2" timeOffset="149989.26">3007 11895 24575,'-40'-19'0,"8"13"0,9 38 0,12 2 0,3 6 0,-1 20 0,3 6 0,5-20 0,3 0 0,0-2 0,1 9 0,3-5 0,4-9 0,4-12 0,12-20 0,21-1 0,0-26 0,12 0 0,-22-17 0,-11 8 0,-4-5 0,-10-1 0,-5-3 0,4-12 0,-5 0 0,-10 12 0,-6 2 0,-15-14 0,2 35 0,-8 10 0,8 19 0,1 3 0,10 1 0,7-5 0</inkml:trace>
  <inkml:trace contextRef="#ctx0" brushRef="#br2" timeOffset="150168.26">3059 12056 24575,'24'30'0,"1"2"0,7 25 0,-15-25 0,-2-1 0,5 22 0,1 0 0,-14-36 0,0 3 0,-2-14 0,-5-1 0</inkml:trace>
  <inkml:trace contextRef="#ctx0" brushRef="#br2" timeOffset="150752.26">3345 12029 24575,'7'30'0,"-6"-2"0,15 35 0,-13 0 0,3-17 0,-3-4 0,-11-16 0,6-63 0,-3 1 0,1-5-926,3-12 0,2-2 926,3 5 0,4 0 0,8-8 0,4 2 0,-6 21 0,2 2 0,6-5 0,0 9 0,-5 23 0,-1 10 0,-9 17 0,-18 26 926,0-13 0,-1 1-926,-2-3 0,0-1 0,-6 20 0,14-23 0,6-11 0,0 8 0,5-3 0,11 3 0,19-13 0,28-3 0,-17-9 0,3 0 0,-39 5 0,-22-4 0,8 4 0,-13-5 0</inkml:trace>
  <inkml:trace contextRef="#ctx0" brushRef="#br2" timeOffset="151101.26">2404 13038 24575,'35'-21'0,"3"5"0,-1 0 0,10-3 0,2 1 0,5 2 0,2 3 0,4-2-2458,0 0 0,4-2 1,0 1-1,-3 2 2008,6 3 1,-4 1 0,-1 0 449,-3-5 0,-1-1 0,-10 5 2799,10 6-2799,-28-11 425,-50 38 0,9-17 1,-17 17-1</inkml:trace>
  <inkml:trace contextRef="#ctx0" brushRef="#br2" timeOffset="151317.26">2627 13237 24575,'56'0'0,"7"-17"0,-16 5 0,5-2-825,-5 0 0,2-2 0,1 0 825,0 1 0,-1 0 0,0 2 0,14-2 0,-6 2 0,-20 2 0,-9 2 0,-18 8 0,-5-4 0</inkml:trace>
  <inkml:trace contextRef="#ctx0" brushRef="#br2" timeOffset="154002.26">2728 13859 24575,'-11'0'0,"-1"9"0,6 27 0,-3 4 0,1 3 0,6-3 0,1 3 0,-3 10 0,-1 5 0,3-6 0,5-10 0,3-3 0,-3 18 0,5-7 0,17-16 0,-3-22 0,-1-7 0,0-19 0,-7 1 0,7-20 0,-3-23 0,-7 4-371,-4 12 0,-4-1 371,-18-17 0,5 13 0,-3 1 0,-18-2 0,15 13 0,-1 5 0,-7 16 0,-1 21 0,12 13 371,1 11 0,2 6-371,7 24 0,1-20 0,3-1 0,18 7 0,-1-16 0,5-24 0,-4-4 0,8-5 0,28-23 0,-2-9 0,-4-7 0,-22-6 0,-8 19 0,-16 1 0,10 16 0,-13 22 0,0 13 0,0 12 0,0 26 0,6-23 0,10 10 0,10-35 0,-3-10 0,5-11 0,-16-5 0,3-7 0,-3 15 0,-1 5 0,9 21 0,-3-11 0,3-1 0,-5-12 0,-4 0 0,6-14 0,5-18 0,-13-4 0,-3-7 0,2-14 0,-1-3 0,-6 1 0,-2 1-351,1 1 0,0 6 351,-5-1 0,4 99 0,-2-3 0,1 7 0,4 7 0,2 7 0,1-4 0,0-14 0,1-3 0,0-2 0,3 12 0,2-10 0,5-15 0,-11-29 0</inkml:trace>
  <inkml:trace contextRef="#ctx0" brushRef="#br2" timeOffset="154169.26">3342 14247 24575,'15'0'0,"-3"-5"0,-1 4 0,-6-4 0</inkml:trace>
  <inkml:trace contextRef="#ctx0" brushRef="#br2" timeOffset="154385.26">3619 13886 24575,'0'8'0,"0"24"0,4 6 0,2 4 0,-5-2 0,0 1 0,4 10 0,0-2 0,0-14 0,-1-2 0,-2 21 0,6-25 0,-8-15 0</inkml:trace>
  <inkml:trace contextRef="#ctx0" brushRef="#br2" timeOffset="154602.26">3804 14139 24575,'0'45'0,"0"2"0,0-10 0,0-9 0,5-9 0,-4-14 0,4-5 0</inkml:trace>
  <inkml:trace contextRef="#ctx0" brushRef="#br2" timeOffset="154754.26">3848 13995 24575,'6'0'0,"-1"0"0</inkml:trace>
  <inkml:trace contextRef="#ctx0" brushRef="#br2" timeOffset="155200.26">3921 14040 8191,'6'11'0,"8"1"5063,-7-6-5063,23-15 2818,-15-4-2818,15-11 1719,-23 8-1719,2 4 6784,-9 15-6784,6 21 0,4 8 0,5 17 0,4-21 0,-6-4 0,3-26 0,3-17 0,14-33 0,7 2 0,3 4 0,-13 26 0,-6 15 0,-17 14 0,9 7 0,-15-3 0,5 0 0</inkml:trace>
  <inkml:trace contextRef="#ctx0" brushRef="#br2" timeOffset="155485.26">4483 13923 24575,'-4'-12'0,"-7"2"0,-1 19 0,-4 7 0,10 14 0,11 30 0,10-11 0,-2-15 0,0-2 0,2-1 0,-19 6 0,-18-28 0,-19 23 0,2-28 0,15 11 0,7-15 0</inkml:trace>
  <inkml:trace contextRef="#ctx0" brushRef="#br2" timeOffset="155869.26">2601 15057 24575,'41'-22'0,"1"0"0,8 1 0,6-1 0,3 1 0,-7 4 0,0 1 0,3-1 0,3 1-1091,-2 0 1,2 1-1,2 0 1,1 0-1,-1 1 1091,-1 0 0,1 0 0,0 1 0,-2 1 0,-3 1 0,-2 2 0,-2 1 0,-3 1 0,-1 0 0,3-3 0,-2 0 0,-8 3 1634,6 5-1634,-27-11 0,-10 11 0,-9-2 0</inkml:trace>
  <inkml:trace contextRef="#ctx0" brushRef="#br2" timeOffset="161435.26">2797 15703 24575,'15'0'0,"14"-9"0,-6 2 0,1-7 0,-10-1 0,-12-10 0,-7 7 0,-8-9 0,-9 20 0,4-2 0,-5 27 0,9 12 0,-8 29 0,14-15 0,-1 1 0,9-24 0,14 1 0,3-4 0,27-6 0,13-21 0,-5 6 0,2-25 0,-25 19 0,-14-6 0,-5 9 0</inkml:trace>
  <inkml:trace contextRef="#ctx0" brushRef="#br2" timeOffset="161718.26">3136 15552 24575,'5'17'0,"-4"2"0,10-3 0,3 17 0,7 0 0,5 3 0,-7-11 0,-8-14 0,-7-6 0</inkml:trace>
  <inkml:trace contextRef="#ctx0" brushRef="#br2" timeOffset="161919.26">3204 15515 8191,'-12'9'0,"-9"22"5063,-4 22-5063,11-13 0,1 2 2818,-9 19-2818,12-5 0,5-40 0,5-7 0</inkml:trace>
  <inkml:trace contextRef="#ctx0" brushRef="#br2" timeOffset="162202.26">3364 15296 24575,'0'34'0,"0"0"0,4 11 0,1 1 0,1-9 0,-1-2 0,1 0 0,0-3 0,9 14 0,-13-30 0,4 3 0,-6-12 0,0 3 0</inkml:trace>
  <inkml:trace contextRef="#ctx0" brushRef="#br2" timeOffset="162601.26">3365 15534 24575,'19'-39'0,"3"8"0,19 17 0,-9 8 0,21 33 0,-27 22 0,0-12 0,-2 1 0,-12 27 0,3-20 0,-20-30 0,4-20 0,-4-23 0,5-13 0,10-16 0,1 8 0,12 6 0,-3 23 0,-2 6 0,-8 14 0,-5 0 0</inkml:trace>
  <inkml:trace contextRef="#ctx0" brushRef="#br2" timeOffset="162969.26">3811 15513 24575,'22'-4'0,"0"-7"0,-5-5 0,-5 0 0,-12 5 0,-6 2 0,-15 27 0,7-4 0,-3 19 0,11-8 0,6-9 0,5 4 0,5-7 0,7-2 0,-1-4 0,-5-7 0,-6 0 0</inkml:trace>
  <inkml:trace contextRef="#ctx0" brushRef="#br2" timeOffset="163617.26">3958 15491 24575,'11'27'0,"-5"3"0,3-12 0,-8 2 0,10-23 0,-9-4 0,16-17 0,-8 2 0,18 3 0,-5 2 0,4 11 0,-1 4 0,3 4 0,-10 2 0,13-4 0,13-15 0,4 6 0,3-8 0,-18 11 0,-19 1 0,0 4 0,2-4 0,4 0 0,1-1 0,-4-9 0,-7 3 0,-5-8 0,-15 8 0,-15 1 0,4 6 0,-12 29 0,25-5 0,11 20 0,4-21 0,15-6 0,-7-12 0,12 0 0,10 0 0,27 0 0,-29 0 0,6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2:33:47.132"/>
    </inkml:context>
    <inkml:brush xml:id="br0">
      <inkml:brushProperty name="width" value="0.05292" units="cm"/>
      <inkml:brushProperty name="height" value="0.05292" units="cm"/>
      <inkml:brushProperty name="color" value="#92D050"/>
    </inkml:brush>
  </inkml:definitions>
  <inkml:trace contextRef="#ctx0" brushRef="#br0">2238 9054 8191,'11'0'0,"-5"-5"5063,-8-5-5063,-12-10 2818,0 7-2818,-6-8 1719,4 18-1719,-14-19 6784,-19 19-6784,-15-10 0,24 23 0,0 4 0,-20 0 0,30 3 0,2 0 0,-10 2 0,2 3 0,11-2 0,1 9 0,10-7 0,4 5 0,4-7 0,-1 10 0,6 26 0,-5-3 0,5-18 0,2 3 0,-1 4 0,0 5 0,0 3 0,0 5 0,0 1 0,0 0 0,0 0 0,0 2-764,0-7 1,1 3 0,-1-1 0,-1-4 763,-7 19 0,-1-5 0,9-4 0,-4-4 0,-11-16 0,-2-2-451,9 4 0,1-1 451,-10-4 0,-2 2-231,-5 21 0,-2 4 231,1-4 0,-2 1 0,3-7 0,-2 3 0,1-2 0,3-6 0,-1-2 0,1-1-709,-6 13 0,-1-3 709,3-4 0,1-4 0,7-13 0,0-2 1283,-6 7 0,-2 1-1283,1-3 0,-2 0 0,-6 5 0,1-1 470,8-11 0,1-3-470,-12 13 521,20-29-521,4-7 1808,5-8-1808,1-2 0,5-10 0,0 0 0,0-14 0,11 3 0,6-6 0,2 16 0,18 19 0,-12 30 0,-5 0 0,0 6 0,-7 2 0,-3 6 0,-2-1-1242,2 15 1,-2 0 1241,-3-10 0,-1 2 0,-1-3 0,-3 5 0,0 1 0,4-2 0,1 4 0,-1-1-584,-3-2 1,0 0 0,0 3 583,0-3 0,-1 4 0,1 0 0,-3-3 0,-2 3 0,-2-2 0,1 0-762,0 1 1,1 0 0,-3-3 761,-8 5 0,-1 2 0,7 1 0,2 5 0,-1 2 0,0-18 0,-2 0 0,0 1 0,2 4 0,2 2 0,1 4 0,1 2 0,0-1 0,0-3-750,0 0 0,0-3 1,1 0-1,1-1 750,1 0 0,1 0 0,1-1 0,-1-4 0,-1-3 0,0-4 0,3-1 0,7 23 0,3-3 756,-3-10 1,4-1-757,7 0 0,2-4 1344,10 8-1344,-12-14 2261,0-27-2261,-12-1 4398,12-12-4398,-2 8 0,20-19 0,12-10 0,2-2 0,-20 1 0,-2 0 0,7-4 0,3-11 0,-23 20 0,-4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28:56.263"/>
    </inkml:context>
    <inkml:brush xml:id="br0">
      <inkml:brushProperty name="width" value="0.05292" units="cm"/>
      <inkml:brushProperty name="height" value="0.05292" units="cm"/>
      <inkml:brushProperty name="color" value="#FFFF00"/>
    </inkml:brush>
  </inkml:definitions>
  <inkml:trace contextRef="#ctx0" brushRef="#br0">16082 13032 8191,'0'-11'0,"-5"0"5063,-1 5-5063,-5 1 2818,0 5-2818,0 0 1719,-9 11-1719,-3 18 0,-3 30 0,9-29 0,2 1 3105,8 10 0,2-1-3105,-10 18 0,14-15 0,2 3 0,-2-3 0,2 1 0,5 1 0,3-2 0,-3-6 0,4-5 0,26 3 0,15-12 0,10-23 0,-21-6 0,-1-5 0,-5-9 0,-3-5 0,-2-5 0,-5-3-147,-10-2 1,-4-1 146,2 0 0,-2-2 0,-8-11 0,-2 0 0,7 8 0,-3 1 0,-9-1 0,-3 3 0,5-4 0,-27 28 0,4-4 0,-15 15 867,-17 10-867,29 13 0,2 5 0,-2-1 0,3 1 0,-7 20 0,18-25 0</inkml:trace>
  <inkml:trace contextRef="#ctx0" brushRef="#br0" timeOffset="217">16040 13420 24575,'22'37'0,"1"9"0,4-3 0,3 3 0,-6-4 0,-1 0 0,8 11 0,-3-2 0,-11-18 0,-1-4 0,10 1 0,-18-17 0,1-13 0</inkml:trace>
  <inkml:trace contextRef="#ctx0" brushRef="#br0" timeOffset="448">16611 13529 24575,'0'54'0,"8"-1"0,-7-19 0,0-1 0,14 24 0,-13-26 0,8-10 0,-8-7 0,7-18 0,-8 8 0,4-9 0</inkml:trace>
  <inkml:trace contextRef="#ctx0" brushRef="#br0" timeOffset="1565">19994 13077 24575,'-20'-8'0,"3"2"0,1 15 0,0 35 0,10 4 0,3 5 0,-3-3 0,2 3 0,5-1 0,3 3 0,1-5 0,2-6 0,3-5 0,3 3 0,6-5 0,34-1 0,10-52 0,0-1-367,-32-7 1,-5-5 366,8-22-77,-18 9 1,-4-5 76,-9-9 0,-5-1 0,3 6 0,-4 1 0,-9-3 0,-5 6 0,-6 11 0,-8 10 0,9 19 0,-1 20 0,-3 17 0,16 35 0,7-22 0,1 7 0,3-2 0,8 10 0,4 1 242,-4-10 0,1 2 0,2-6-242,4-9 0,0-7 0,1 0 0,-7-20 0</inkml:trace>
  <inkml:trace contextRef="#ctx0" brushRef="#br0" timeOffset="1965">20384 13617 9291,'34'-14'0,"-1"-8"5120,24 10-5120,-11-3 2649,-11 15-2649,-9 9 1570,-11 7-1570,-11 6 5945,-10 3-5945,5-9 0,-5 4 0,6-3 0,8 12 0,4-6 0,3 6 0,1-12 0,-10-2 0,-10-4 0,-8 0 0,-14-5 0,-4-2 0,-5-13 0,0-3 0,4 6 0,-21-16 0</inkml:trace>
  <inkml:trace contextRef="#ctx0" brushRef="#br0" timeOffset="3031">16307 10710 8191,'32'-33'0,"1"5"0,8-4 175,5-4 1,5-4-1,1 1-175,-2 4 0,1 2 0,0-1 551,0-1 0,1-1 0,-4 5-551,4 2 0,-2 3 853,-2-1 1,-4 2-854,9-3 3954,-5-2-3954,-42 23 4867,-7 2-4867,-34 31 0,22-19 0,-16 19 0</inkml:trace>
  <inkml:trace contextRef="#ctx0" brushRef="#br0" timeOffset="3416">15967 11280 8191,'-4'6'0,"12"-2"4572,29-39-4572,-10 20 0,7-3 0,3-4 0,6-5 0,4-3 0,1 3-228,6 0 0,2 0 0,2 1 0,3-2 228,-11 4 0,3-1 0,0 0 0,2 0 0,-1-1 0,0 1 0,0-1 0,0 1 0,0-1 0,0 1 0,-2 0 0,-1 2 0,11-6 0,-3 2 0,-1 1 0,-2-1 0,-6 2 0,0-1 0,-4 2 0,-6 3 736,1 2 1,-7 1-737,19-17 4571,-34 26-4571,-23 0 96,-12 34 1,6-19-1,-9 18 1</inkml:trace>
  <inkml:trace contextRef="#ctx0" brushRef="#br0" timeOffset="3802">16297 11735 24575,'51'-25'0,"-1"-1"0,0 0 0,-3 3 0,1-1 0,2-1 0,0-3 0,-5 2 0,2-3 0,-1 0 0,1-1 0,-1 2-2122,8-4 0,-1 1 0,0 1 1,0-1 2121,0 0 0,0 0 0,-1 1 0,-3 1 0,1-1 0,-2 2 0,2-2 78,0 3 1,2-2 0,1 0 0,-1-1-79,-1 0 0,0 0 0,0-1 0,2 1 0,5-2 0,3 1 0,-2 0 0,-4 2 0,-3 0 0,-4 1 0,-3 4 0,8 3 0,-11 5 1670,-23 3-1670,-5 12 0,-32 11 0,-30 35 0,16-19 0,-15 15 0</inkml:trace>
  <inkml:trace contextRef="#ctx0" brushRef="#br0" timeOffset="4216">16749 12187 8191,'32'-21'0,"16"-7"0,14-9 0,0 1 899,-11 6 1,0 1-1,9-5-899,-18 10 0,6-3 0,4-3 0,4-2 0,1 0 0,0-1 0,0 1 0,-3 2 0,-3 1 0,9-5 0,-2 2 0,-2 2 0,0-1 0,2-1 0,3-2-20,-7 5 0,2-3 0,2 0 0,1-1 0,1 0 0,-1 0 0,0 1 1,-2 1-1,-3 2 20,3-2 0,-1 2 0,-1 0 0,-2 1 0,-1 1 0,-1 1 0,-2 1 0,6-4 0,-2 2 0,-2 0 0,-2 2 0,-3 1 0,15-7 0,-3 1 0,-10 6 1079,-13 8 1,-6 2-1080,11-12 4346,-15 15-4346,-31 15 528,-21 21 1,3-7-1,-4 4 1</inkml:trace>
  <inkml:trace contextRef="#ctx0" brushRef="#br0" timeOffset="4636">17462 12535 8884,'32'-16'0,"4"-4"0,8-5 738,-2 6 0,5-1 0,5-2 1,4-2-739,-3-1 0,6-2 0,2-1 0,2-1 0,0 0 0,0 2 0,-11 4 0,0 1 0,1 0 0,0 1 0,0-1 0,1 0 0,0-1-185,0 0 0,1 0 0,1-2 0,1 1 0,-1 0 0,-2 0 0,-1 2 0,-5 1 185,8-2 0,-4 0 0,-2 2 0,-1 1 0,-2 0 0,5-2 0,-2 0 0,-2 1 0,-7 3 979,4-3 0,-6 3-979,17-2 3601,-29 5-3601,-13 14 1549,-39 11-1549,4 13 0,-9 1 0,-1 1 0,4 2 0,-2 2 0</inkml:trace>
  <inkml:trace contextRef="#ctx0" brushRef="#br0" timeOffset="4987">18711 12870 24575,'32'-20'0,"-1"1"0,20-11 0,2 0 0,-3 4 0,1 1-1438,-9 4 0,2-1 0,-3 2 1438,4 3 0,2 1 0,-5 1 0,3 0 0,0 1 120,14-2 1,0 0-121,-14 4 0,0 1 0,-5 1 467,-1 1 1,-7 1-468,3-3 0,-56 4 0,-3 1 0,-6 0 0,13 6 0</inkml:trace>
  <inkml:trace contextRef="#ctx0" brushRef="#br0" timeOffset="5666">18503 10335 24575,'42'-17'0,"0"0"0,0-1 0,7 0 0,1 0 0,3-1 0,-1-1 0,3-1 0,0-1 0,-3 3 0,1-1 0,-2 2 0,1 0 0,5 3 0,0 1 0,-8 0 0,-15 0 0,-5 1 0,11 0 0,-26 1 0,-28 12 0</inkml:trace>
  <inkml:trace contextRef="#ctx0" brushRef="#br0" timeOffset="7102">18320 13311 24575,'0'16'0,"0"8"0,4 15 0,1 9 0,1 11 0,2 7-1434,-1-10 1,1 7-1,0 3 1,0 0 1433,-2-9 0,0 2 0,0 0 0,0 2 0,0-1-897,2 5 0,-1 1 0,1 0 0,-1-1 1,0-2 896,-3 4 0,0-1 0,0-2 0,0-3 0,2-8 0,2-1 0,-1-3 0,-3-3 661,-2 19 0,0-2-661,5-11 0,2 2 0,-1 0 0,-2-3 0,-2 0 0,0-1 0,1-2 0,0 0 0,0-3 0,2 11 0,-3-6 0,-4 6 0,9-1 0,-7-17 2068,6-4-2068,-17-24 1449,-7-11 1,3-5 0,-1 1 0</inkml:trace>
  <inkml:trace contextRef="#ctx0" brushRef="#br0" timeOffset="7367">18434 15761 12505,'0'20'0,"6"6"4714,8 11-4714,1-5 2099,16 1-2099,-2-21 0,19 1 0,-2-40 0,6 0 585,-28 3 1,-2-4-586,7-6 0,-3-2 0,-6 0 0,-3-1 0,4 0 0,-3 1 0,-7-16 1021,-5 28 1,-6 18-1,0 1 1</inkml:trace>
  <inkml:trace contextRef="#ctx0" brushRef="#br0" timeOffset="8317">17365 16708 24575,'37'-9'0,"9"-3"0,6-5 0,-2-2 0,0-2-922,-5 6 0,1-1 0,-4 2 922,-8 4 0,-2 0 878,22-14-878,-33 46 0,-3-29 0,-18 32 0</inkml:trace>
  <inkml:trace contextRef="#ctx0" brushRef="#br0" timeOffset="8515">17789 16690 24575,'9'38'0,"-7"0"0,15 10 0,-15 17 0,3-31 0,-1 1-430,-4 7 0,0-1 430,0 25 106,0-22 0,0 1-106,-9 15 0,1 0 0,-2-36 0,5-19 0</inkml:trace>
  <inkml:trace contextRef="#ctx0" brushRef="#br0" timeOffset="8669">17743 17335 24575,'16'0'0,"4"0"0,-4 0 0,17-19 0,4-4 0,4-12 0,-16 13 0,-11 12 0</inkml:trace>
  <inkml:trace contextRef="#ctx0" brushRef="#br0" timeOffset="9150">18197 16682 24575,'0'48'0,"0"0"0,3 14 0,5 3 0,3-17 0,2 2 0,0-3-1313,3 15 0,3-6 1313,6-9 0,1-8 0,1-10 836,6-9-836,-1-18 0,28-21 0,-13-13-1,-17 9 0,-3-3 1,-3-23 0,-7 5 0,-9-4 0,-23-1 0,-5 0 0,15 3 0,-6 3 663,-31 4 1,-8 9-664,-6 11 0,-10 7 0,33 3 0,14 20 465,12 6-465,10 10 0,6-1 0,14 6 0,-9-10 0,-4-2 0,-3-11 0</inkml:trace>
  <inkml:trace contextRef="#ctx0" brushRef="#br0" timeOffset="9399">18420 16989 24575,'19'36'0,"-4"-6"0,18 1 0,-2 4 0,-4-2 0,-1-3 0,-9-15 0,-11-10 0,-2-5 0</inkml:trace>
  <inkml:trace contextRef="#ctx0" brushRef="#br0" timeOffset="9933">18722 16858 24575,'0'28'0,"12"8"0,15 23 0,-10-27 0,2 1 0,-2 0 0,-1-3 0,8 9 0,-17-16 0,-15-44 0,-4 4 0,-3-35 0,-10-4 0,22 2 0,2-6 0,-8-3 0,2-1-819,15-2 0,5 3 819,-6 13 0,4 7 0,22 4 0,-13 25 0,-5 8 0,-9 15 0,-16 31 0,-5-12 0,-4 2 0,1 4 0,-1-1 0,-3-1 0,2-2 0,3 3 0,2 4 0,18-9 1638,7 9-1638,16-11 0,10 0 0,3-16 0,-6 0 0,5-1 0,1-7 0,1-2 0,0 1 0,-1 0 0,15-3 0,-37-7 0</inkml:trace>
  <inkml:trace contextRef="#ctx0" brushRef="#br0" timeOffset="10101">19294 16859 24575,'40'-19'0,"1"-1"0,14-4 0,-7 9 0,-34 15 0</inkml:trace>
  <inkml:trace contextRef="#ctx0" brushRef="#br0" timeOffset="10232">19421 16866 24575,'15'0'0,"18"-9"0,-1 1 0,1-1 0,6-3 0,11-3 0</inkml:trace>
  <inkml:trace contextRef="#ctx0" brushRef="#br0" timeOffset="10666">20300 16408 24575,'-12'-15'0,"1"8"0,-6-2 0,0 18 0,-10 23 0,14 9 0,3-9 0,5 4 0,15 25 0,11 1 0,0-15 0,5-3 0,3-6 0,5 1 0,2-8 0,19-7 0,2-10-720,-4-6 0,-1-6 720,-4-11 0,-3-4 0,14-8 0,-36-8 0,-5-9 0,-3-6 0,-8-3 0,-20-6 0,-8 0-383,7 4 1,-7 6 382,-13 14 0,-5 7 0,-17-3-68,15 23 1,1 2 0,3-10 0,-13 10 0</inkml:trace>
  <inkml:trace contextRef="#ctx0" brushRef="#br0" timeOffset="10849">20441 16664 8191,'20'32'0,"17"12"1751,-7-5 1,3 3-1752,-3-6 0,0 0 0,2 4 0,-2-1 0,-11-11 0,-3 2 1488,2 11 0,-4-1-1488,0 11 0,1 2 0,-15-39 0</inkml:trace>
  <inkml:trace contextRef="#ctx0" brushRef="#br0" timeOffset="11199">21049 16795 8191,'28'-6'0,"-12"10"5063,7 4-5063,-17 11 2818,-6-2-2818,5 5 1719,5-6-1719,-3 4 6784,12-13-6784,-17 7 0,7-8 0,-29 15 0,-3-6 0,-11 1 0,8-10 0,10-6 0,10 0 0,2 0 0</inkml:trace>
  <inkml:trace contextRef="#ctx0" brushRef="#br0" timeOffset="11466">21228 16643 24575,'23'-8'0,"36"-4"0,-20 6 0,1 1 0,4-5 0,0 1 0,-4 8 0,-5 0 0,0-12 0,-15 11 0,-16-2 0</inkml:trace>
  <inkml:trace contextRef="#ctx0" brushRef="#br0" timeOffset="11914">21964 16398 24575,'-6'4'0,"-7"24"0,11 8 0,-7 21 0,9-9 0,15 7 0,4-16 0,8-3 0,8-19 0,-5-11 0,8-6 0,8 0 0,-9-13 0,2-6 0,3-3 0,0-6 0,-8-8 0,-2-7 0,-5-2-993,-4-4 0,-5-3 1,-5 1 992,0-15 0,-12 3 0,-17-4 0,-16 13-165,-11 34 0,-6 9 165,-10-6 0,-1 9 0,1 22 0,3 7 0,15-6 0,6 4 0,-2 22 0,27-17 0</inkml:trace>
  <inkml:trace contextRef="#ctx0" brushRef="#br0" timeOffset="12065">22063 16498 24575,'26'23'0,"0"1"0,-1-1 0,0-2 0,20 13 0,-17-12 0,2 2 0,1 3 0,0-1 0,15 14 0,0-2 0,-39-32 0,2-1 0</inkml:trace>
  <inkml:trace contextRef="#ctx0" brushRef="#br0" timeOffset="12266">22649 16492 24575,'0'40'0,"0"-1"0,4-5 0,1-1 0,-3 4 0,6 0 0,-12-25 0,-2-1 0,0-7 0,1-4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06:00:11.838"/>
    </inkml:context>
    <inkml:brush xml:id="br0">
      <inkml:brushProperty name="width" value="0.05292" units="cm"/>
      <inkml:brushProperty name="height" value="0.05292" units="cm"/>
    </inkml:brush>
  </inkml:definitions>
  <inkml:trace contextRef="#ctx0" brushRef="#br0">18213 12720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4:29:13.032"/>
    </inkml:context>
    <inkml:brush xml:id="br0">
      <inkml:brushProperty name="width" value="0.05292" units="cm"/>
      <inkml:brushProperty name="height" value="0.05292" units="cm"/>
      <inkml:brushProperty name="color" value="#FFFF00"/>
    </inkml:brush>
  </inkml:definitions>
  <inkml:trace contextRef="#ctx0" brushRef="#br0">5628 2302 24575,'-20'14'0,"-4"4"0,-5 5 0,-15 14 0,-5 2-2416,-3 0 0,-2-1 2416,16-13 0,-1 0 0,1 0 0,-2 1 0,1 0 0,2-2 261,-3 2 1,2-2-262,-2 5 0,4-3 984,4-3-984,12-10 0,34-13 0,49-18 0,-19 6 0,7-2 0,2 1 269,8-1 0,3 1 1,0 0-270,0-1 0,0 1 0,-4 1 0,4 4 0,-8 1 0,9-4 782,-64 5-782,-17 5 0,-12-9 0,-7-1 0,-12 1 0,-2 0-832,0-8 0,-1 0 832,-9 2 0,3 0 0,18-1 0,1-2 0,-11-3 0,2-1 0,8 0 0,3 1 790,2 2 1,4 0-791,-2-12 0,35 51 0,19 21 0,-6 6 0,2 14 0,-1 0 0,-1-6 0,0 0 0,0 2 256,-1-4 1,0 2 0,-1 0-1,0-4-256,0-2 0,-1-3 0,-1-4 0,-1-3 0,0-7 0,5 0 0,-9-35 0,8-23 0,3-21 0,-7 14 0,1-6-555,2-10 1,3-7 0,1-1 554,-1 3 0,2-1 0,-1-1 0,-2 6 0,1-2 0,-1 1 0,0 5 0,-1 1 0,0 4 0,-2 4 0,-1 1 0,-4 8 725,-4 9-725,-5 23 0,0-6 0,0 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2:34:36.930"/>
    </inkml:context>
    <inkml:brush xml:id="br0">
      <inkml:brushProperty name="width" value="0.05292" units="cm"/>
      <inkml:brushProperty name="height" value="0.05292" units="cm"/>
      <inkml:brushProperty name="color" value="#92D050"/>
    </inkml:brush>
  </inkml:definitions>
  <inkml:trace contextRef="#ctx0" brushRef="#br0">14053 7192 24575,'0'-11'0,"0"0"0,-9 5 0,-10 10 0,-6 12 0,-3 13 0,6 6 0,2 11 0,9-8 0,1 5 0,-3 4 0,2 3 0,4-2 0,2 0 0,-2-3 0,3-1 0,6 6 0,4-2 0,1-14 0,3-1 0,5 16 0,4-6 0,19-12 0,15-12 0,-16-32 0,-8 10 0,-16-10 0</inkml:trace>
  <inkml:trace contextRef="#ctx0" brushRef="#br0" timeOffset="1402">14110 7776 24575,'20'-6'0,"1"-3"0,1-7 0,1-6 0,-7-6 0,0-3 0,9-19-506,-9 14 1,-1-1 505,7-19 124,-7 20 0,-2-1-124,0-24 0,-1 26 0,-3 3 0,-7-8 0,4 14 0,-6 20 763,0 11-763,0 19 0,0 7 0,0 3 0,0 3 0,0 26 0,0-24 0,0-1 0,0 5 0,5-19 0,1-13 0,9-5 0,9-1 0,-6-5 0,8-17 0,-13 3 0,12-25 0,0 0 0,-2-5 0,0-4 0,-7 13 0,0-1 0,0-8 0,-3 6 0,-3 15 0,-10 33 0,0 36 0,-5-14 0,-1 2-288,4 4 1,1 0 287,-5-1 0,0 0 0,-4 26 0,8-15 0,-8 0 0,10-22 0,0-2 0,0-18 0,0-1 0</inkml:trace>
  <inkml:trace contextRef="#ctx0" brushRef="#br0" timeOffset="2085">14764 7536 8301,'0'8'0,"0"0"5075,-5 18-5075,4-9 2802,-4 3-2802,11-4 1704,5-4-1704,7-3 6693,7-15-6693,-3-1 0,0-10 0,-5-1 0,-5 2 0,-4 1 0,-4 23 0,-4 0 0,5 14 0,1-2 0,9-13 0,-8 2 0,2-9 0</inkml:trace>
  <inkml:trace contextRef="#ctx0" brushRef="#br0" timeOffset="2434">15061 7110 8191,'5'10'0,"4"23"5063,-2 3-5063,3 5 0,0 8 0,-7 13 0,-4 4 772,2-18 1,-1 0 0,-1 2-773,-1 2 0,-2 1 0,-2-3 0,-8 10 0,-1-5 0,6-19 0,-2-4 0,-18 20 1788,0-25-1788,0-4 0,0 0 0,-1-1 0,-9 8 0</inkml:trace>
  <inkml:trace contextRef="#ctx0" brushRef="#br0" timeOffset="10735">19351 7369 24575,'6'-10'0,"-2"-1"0,-18 5 0,1 1 0,-21 5 0,10 9 0,-6 2 0,18 10 0,3 9 0,29 0 0,-2 5 0,30 8 0,-3 2 0,-20-20 0,-1-1 0,6 11 0,-4-10 0,-23-14 0,6 1 0,-9 3 0,-6 1 0,-10 1 0,2-1 0,-11-9 0,8-2 0,0-10 0,-3-5 0,8-2 0,2-20 0,5 21 0,5-11 0</inkml:trace>
  <inkml:trace contextRef="#ctx0" brushRef="#br0" timeOffset="11084">19512 7495 24575,'6'20'0,"7"22"0,-11 7 0,13 0 0,-14-11 0,5-18 0,-6 1 0,5-4 0,-4-7 0,4-5 0</inkml:trace>
  <inkml:trace contextRef="#ctx0" brushRef="#br0" timeOffset="11267">19562 7207 8191,'0'-26'0,"0"8"0,0 13 0</inkml:trace>
  <inkml:trace contextRef="#ctx0" brushRef="#br0" timeOffset="12118">19745 7517 24575,'0'-27'0,"-5"6"0,4 6 0,-8 9 0,-7 1 0,3 10 0,-11 7 0,11 14 0,2-1 0,14 5 0,9-19 0,13-2 0,6-15 0,-3-5 0,-2-2 0,-11 2 0,-9 1 0,4 9 0,-4-4 0,0 14 0,5 3 0,-10 16 0,5 10 0,0 20 0,-1 6 0,-3-23 0,-1 1 0,3 19 0,-2-6 0,-8-14 0,-9-30 0,3-6 0,-8-5 0,8-9 0,-8 0 0,13-10 0,-9 1 0,15-3 0,-5 1 0,6-1 0,9-2 0,10 2 0,-5 8 0,3 5 0</inkml:trace>
  <inkml:trace contextRef="#ctx0" brushRef="#br0" timeOffset="13484">20000 7442 24575,'8'16'0,"-2"-1"0,-6-4 0,0 13 0,0 3 0,0 10 0,0-6 0,0-10 0,0-19 0,0-18 0,4-8 0,4-6 0,3 18 0,1 3 0,-1 13 0,-5 7 0,3 6 0,-8 0 0,9-7 0,6-14 0,2-3 0,5-8 0,-8 9 0,-4 1 0,4 5 0,2 5 0,12 5 0,-6 6 0,1-5 0,-4-1 0,0-27 0,5-6 0,-8-8 0,8-2 0,-22 11 0,10 3 0,-13 3 0,-5 6 0,-6 10 0,-1 1 0,2 15 0,-7 4 0,7 11 0,-4-4 0,8-2 0,15-14 0,10-7 0,4-10 0,1 5 0,-9-10 0,-5 10 0,1-4 0,0 5 0,-5 9 0,3-2 0,-3 8 0,5-9 0,-5-1 0,-1-5 0</inkml:trace>
  <inkml:trace contextRef="#ctx0" brushRef="#br0" timeOffset="15267">18084 9195 24575,'8'-6'0,"20"-17"0,12 4 0,7 0 0,-9-1 0,2 0 0,3 6 0,3 0 0,-3 1 0,-4-2 0,-2 2 0,-1 3 0,-3 0 0,2-6 0,-38 17 0,1 1 0,-9 4 0,7-6 0</inkml:trace>
  <inkml:trace contextRef="#ctx0" brushRef="#br0" timeOffset="15685">18297 9301 24575,'47'-31'0,"-11"12"0,1 1 0,-6 3 0,2 0 0,26-7 0,3 0 0,-20 9 0,-1 2 0,6-2 0,-4 2 0,2 3 0,-31 8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04:31.74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11396 7870 24575,'17'25'0,"16"16"0,-8-9 0,2 3 0,5 6 0,-1 0 0,-2-2 0,-1-2 0,-6-7 0,-2-4 0,10 6 0,2-26 0,1-23 0,5-12 0,-5 1 0,5-5 0,1-4 0,3-2-921,-3 3 0,2-3 0,1-1 0,3-2 0,0-1 0,1-1 921,-4 3 0,2 0 0,0-2 0,2-1 0,0 0 0,1-1 0,0 1 0,0 0 0,-2 3 0,1-1 0,0 0 0,1 0 0,0 0 0,0 0 0,0 0 0,0 1 0,0 1 0,3-3 0,1 0 0,0 0 0,0 1 0,-1 0 0,0 1 0,0 1 0,-1 1 0,2-1 0,0 1 0,-1 1 0,-1 0 0,0 2 0,-1 1 0,-2 2-221,8-5 1,-2 2 0,-1 2-1,-2 2 1,-3 2 220,13-8 0,-4 4 0,-5 3 0,3-1 0,-8 6 0,4 1 0,-27 17 0,-12 6 0,-5 2 0</inkml:trace>
  <inkml:trace contextRef="#ctx0" brushRef="#br0" timeOffset="8782">21176 7458 24575,'-17'32'0,"1"-4"0,-4 3 0,-7 13 0,-3 3 0,-3 4 0,-1 2 0,-2 2 0,1 0 0,2-1 0,1 0 0,0-1 0,2 1 0,-1 1 0,2 0 0,2-2 0,1-2 0,5-7 0,0-2 0,4-7 0,2-1 0,-10 22 0,8-8 0,3-3 0,1 1 0,1 2 0,-1-4 0,3-7 0,2-10 0,2-10 0,0-8 0,2-5 0,0-5 0,-1-5 0,1-7 0,-5-8 0,-6-7 0,-4-7 0,-5-3 0,2 1 0,6 5 0,6 6 0,6 9 0,5 8 0,1 6 0,3 3 0,1 2 0,0 4 0,0 3 0,0 2 0,1 4 0,4 4 0,4 7 0,2 5 0,0 1 0,-1-2 0,-4-7 0,-3-3 0,-2-4 0,-3-3 0,-1-2 0,0-5 0,1-3 0,1-3 0,2 0 0,3-3 0,4-7 0,8-8 0,7-7 0,5-3 0,-3 3 0,-5 5 0,-9 8 0,-7 6 0,-5 3 0,-2 3 0,-2 0 0</inkml:trace>
  <inkml:trace contextRef="#ctx0" brushRef="#br0" timeOffset="26466">5995 8856 24575,'0'41'0,"0"24"0,0-17 0,0 6 0,-1-10 0,0 3 0,0 1-414,-1 3 1,0 1 0,0 0 413,-1 1 0,-1-1 0,0 0 0,0-2 0,0 0 0,-1-2 0,1-2 0,1-1 0,-1-1 0,-1 21 0,2 0 56,0 0 0,1-1-56,0-2 0,1-1 0,0-1 0,1-1 0,0-3 0,0 0 138,0-5 0,0-2-138,0-4 0,0-3 0,0 22 0,0-16 623,0-13-623,0-8 229,0-6-229,0-7 0,0-6 0,0-2 0,0-2 0,0-1 0,0 1 0,0-1 0,1-1 0,14-1 0,23-1 0,-2 0 0,7-1 0,18-2 0,6-2-409,-13 0 1,2 0 0,2-2 408,5 0 0,2-1 0,-1-1 0,-1 0 0,0 0 0,-2-1 0,-4 1 0,-1 0 0,-1 1-86,-5 0 0,-1 0 1,-1 0 85,14-3 0,-3 0 0,-2 1 0,-3 0 0,-13 3 0,-4 0 0,9-1 0,-26 4 1208,-5 4-1208,44 0 0,-3 0 0,6 0 0,-11 0 0,3 0 0,1 0-270,6 0 1,0 0-1,1 0 270,0 0 0,-1 0 0,0 0 0,-3 0 0,-2 1 0,1 0 0,3 1 0,-1 0 0,0 1 0,-4 0 0,-1 1 0,-1 0-166,-3 1 0,0 0 0,0 0 166,0 2 0,0 0 0,-2 0 0,9 1 0,-4 1 0,-12-2 0,-5 0 0,7 2 0,-6-8 0,5-2 0,9-3 0,-1 0 0,5-1 0,2-1-104,-6 0 1,3 1 0,0-1 0,-1 0 103,1 0 0,0-1 0,0 0 0,-2 1 0,9-2 0,-1 0 0,-3 0 243,10-1 1,-6 1-244,-17 2 0,-3 0 0,15-2 0,-21 3 0,-11 1 0,-7 2 1507,-6 1-1507,-3 1 0,-4 1 0,-3 2 0,-1 2 0,0 4 0,0 3 0,0 2 0,0 0 0,0-1 0,0-4 0,0-4 0,0-6 0,0-11 0,0-24 0,0-21 0,2 21 0,0-1 0,2-2 0,1 0 0,1 0 0,3 1 0,1-4 0,2 1 0,0-1 0,0 1 0,2-5 0,-1 0 0,2 2 0,-1-1 0,1 2 0,-1 0 0,0 1 0,1 2 0,-2 3 0,0 0 0,-1-1 0,-1-2 0,1-3 0,0-1 0,-1-5 0,0-1 0,0-4 0,-1 0 0,1 2 0,-1 1 0,-1 3 0,-1 2 0,0 4 0,-1 1 0,-1 4 0,0 2 0,1-27 0,-1 7 0,-2 6 0,-2 7 0,-1 5 0,-1 6 0,0 5 0,0 2 0,0 4 0,0 3 0,0 4 0,0 6 0,2 6 0,2 6 0,2 4 0,1 1 0,0 1 0,-5-3 0,-21-3 0,-33-3 0,7-2 0,-6-1 0,6 0 0,-2 0 0,-3-1-420,-7-1 1,-2 0 0,-1 0 419,-6 0 0,-1 0 0,1 0 0,0 0 0,1 0 0,1 0 0,1 2 0,1 0 0,1 1 0,5 0 0,1 0 0,2 0-52,5 0 1,1 0-1,2 0 52,-18 0 0,2 0 0,9 0 0,1 0 0,7 0 0,0 0 0,4 0 0,1 0 0,5 0 0,1 0 1248,-22 0-1248,14 0 165,10 0-165,11 2 0,10 3 0,8 5 0,6 5 0,1 1 0,1-1 0,0-3 0,-5-5 0,-21-3 0,-38-5 0,9-1 0,-6 0 0,4-1 0,-5-1 0,-1 1-475,7-1 0,-2 1 0,-1-1 0,-1 1 475,-5-1 0,-1-1 0,-1 1 0,0 0 0,-3 0 0,0 1 0,0-1 0,2 1 0,3 1 0,1-1 0,2 1 0,0 0-239,-11-1 0,1 1 0,3 0 239,9 1 0,2 0 0,2 1 0,-11-2 0,4 2 0,9-1 0,4 2 0,-17-1 0,22 0 1826,16 0-1826,11 0 791,5 0-791,-17 0 0,-30 0 0,15 0 0,-3 2 0,-7 0 0,-1 1 0,-5 1 0,0 1 0,0 1 0,1 0 0,2 0 0,0 0 0,3-1 0,3 0 0,8-1 0,2-1 0,-22 3 0,14-3 0,12 0 0,11 0 0,8-1 0,6 1 0,1-1 0,3 1 0,-1-1 0,-2 0 0,-3 0 0,-1 1 0,1 0 0,3-2 0,3 1 0</inkml:trace>
  <inkml:trace contextRef="#ctx0" brushRef="#br0" timeOffset="71229">28060 437 8191,'-11'0'0,"0"0"5063,1 0-5063,-11 0 2818,3 5-2818,-13 2 0,-11 14 0,4-3 0,-13 8 1719,13-7-1719,-17 9 3392,24-11 0,-1 2-3392,-6 5 0,0 2 0,7 2 0,3 1 0,3-4 0,5 1 0,-3 22 0,4-11 0,1-4 0,2 1 0,1 9 0,-3-10 0,2 0 0,14 5 0,-15 26 0,7-3 0,4-23 0,1 0 0,0-4 0,1-1 0,4 34 0,9-16 0,-1 6 0,17 1 0,-12-28 0,1 1 0,2 6 0,1-2 0,10 14 0,2-7 0,-7-17 0,19 16 0,4 4 0,5-1 0,-3-7 0,-7-15 0,-2-3 0,17 9 0,-16-8 0,5-1 0,-4-7 0,4-1 0,2 1-1815,6 4 1,2 0 0,-1-2 1814,-5-7 0,0-3 0,-1 1 0,-2 1 0,0 1 0,-3-3-44,0-3 0,-1-2 44,16 2 0,1-2 0,-6-2 0,2-4-615,-5-3 1,2-3 0,-3-1 614,7 1 0,-3-3 0,0-8 0,-3 1 0,-17 11 0,-1 1 0,9-5 0,1-1 0,-2 1 0,1-1 0,7-4 0,0 0 0,-3 1 0,-3 0 0,14-14 0,-9 8 0,-18-1 4744,10-8-4744,-14 6 0,1-1 53,-2 3 0,-1 0-53,-1-4 0,-3-1 2524,-5-7-2524,-6-18 0,-6 24 0,-2-2 0,-6-5 0,-1-1 0,-3-4 0,-2 2 0,-1 10 0,-1 3 0,-15-29 0,11 21 0,-11-5 0,-4-9 0,13 27 0,-1-1 0,-4-5 0,0 2 0,-8-5 0,8 7 0,-2 1 0,-13-12 0,12 11 0,-3 1 0,-2 0 0,1 4 0,-23-4 0,-2-6 0,19 28 0,9-10 0,-1-2 0,-17 0 0,16 1 0,-1-1 0,-20-6 0,7-1 0,-18 6 0,31 7 0,-2 1 0,-11 3 0,-2 1 0,-4-4 0,0 0 0,8 8 0,1-1 0,-11-8 0,2 1 0,12 7 0,0 1 0,-14-5 0,-2 2 0,1 10 0,-2 4 0,14-1 0,-1 2 0,1 1-360,-16 7 0,4 2 0,14-4 1,6-2-1,-6 2 0</inkml:trace>
  <inkml:trace contextRef="#ctx0" brushRef="#br0" timeOffset="72995">28874 1599 24575,'-1'3'0,"12"10"0,4 9 0,18 30 0,-17-20 0,-1 3 0,5 11 0,1 4 0,-5-8 0,0 2 0,-1-2 0,2 4 0,1-1 0,4 16 0,0-1 0,-5-15 0,0-2 0,3 1 0,0 0 0,-3-6 0,-2-5 0,2 2 0,-3-19 0,-13-6 0,-5-9 0,-3 4 0,-13-5 0,3 0 0,0 0 0,6 14 0,16 0 0,6 7 0,12 1 0,-6-15 0,0 2 0,-2-9 0,14-19 0,13-19 0,-5-6 0,-7-10 0,-12 8 0,-15-2 0,7 0 0,-10 5 0,0 22 0,0 7 0</inkml:trace>
  <inkml:trace contextRef="#ctx0" brushRef="#br0" timeOffset="73432">29639 2618 24575,'37'15'0,"20"12"0,-25 2 0,0 3 0,3-3 0,-1 2 0,5 15 0,-3 0 0,4 6 0,-3 1 0,-25-43 0,-7-6 0,-5-9 0</inkml:trace>
  <inkml:trace contextRef="#ctx0" brushRef="#br0" timeOffset="73697">29982 2631 24575,'-15'1'0,"-5"17"0,-7 20 0,2 7 0,-6 10 0,-3-4 0,5-16 0,-3 1 0,2 0 0,1-2 0,2-7 0,2-1 0,-9 12 0,24-32 0,-6 8 0,9-12 0,-2 8 0</inkml:trace>
  <inkml:trace contextRef="#ctx0" brushRef="#br0" timeOffset="74099">29514 2543 24575,'43'-14'0,"-6"-2"0,4-1 0,14 1 0,4 2-1185,-14 0 1,0 0-1,-1 1 1185,6 2 0,-4 2 0,19-1 1110,-55 6-1110,0 2 145,-18 4 1,10-1 0,-11 5 0</inkml:trace>
  <inkml:trace contextRef="#ctx0" brushRef="#br0" timeOffset="76413">30391 2635 8191,'-11'0'0,"0"0"5063,10 0-5063,27-13 0,3 1 0,22-11 2818,-5 2-2818,-11 6 0,3-1 0,16-3 0,3 1 0,6 0 0,0 0 411,-5-3 1,-4 2-412,-11 13 0,-5-1 0,11-23 6340,-9 20-6340,-6-11 0,-4 13 0,-18-1 0,2 7 0,-13-7 335,4-2 0,-5 4 0,0-2 0</inkml:trace>
  <inkml:trace contextRef="#ctx0" brushRef="#br0" timeOffset="76796">31176 2240 9751,'18'-12'0,"13"6"5106,11-1-5106,-3 7 2574,-10 0-2574,-13 0 1510,-1 0-1510,-9 19 5634,-7-6-5634,-7 17 0,-13-6 0,-13 14 0,2-1 0,-3 7 0,17-13 0,10-5 0,8-15 0,2-1 0,2-10 0</inkml:trace>
  <inkml:trace contextRef="#ctx0" brushRef="#br0" timeOffset="77728">31320 2546 24575,'6'-3'0,"0"-4"0,14-27 0,-6 10 0,0-17 0,7 3 0,-18-4 0,-2-5 0,12 2 0,-1-1 0,-10-8 0,-2 4 0,10-12 0,-10 30 0,0 31 0,0 23 0,9 7 0,-7 10 0,19-7 0,-7-6 0,16-3 0,-11-8 0,1-9 0,4-28 0,-1 4 0,13-27 0,-4 2 0,-16 0 0,-3-5 0,3-5 0,-3-1 0,-5 0 0,-2 4 0,4-12 0,-10 100 0,5 7 0,2 7 0,3 7 0,1 0 0,2-5 0,3-6 0,11 7 0,-8-29 0,-12-11 0,-2-9 0,-5-1 0</inkml:trace>
  <inkml:trace contextRef="#ctx0" brushRef="#br0" timeOffset="78163">31302 2785 24575,'46'-35'0,"-11"11"0,5-2 0,0-1 0,10-11 0,1-1 0,-2 6 0,2-2 0,0 5 0,11-2 0,-6 6-506,-21 9 1,-1 2 505,9-6 0,-14 10 83,-51 42 0,18-27 0,-28 28 0</inkml:trace>
  <inkml:trace contextRef="#ctx0" brushRef="#br0" timeOffset="78346">31499 2840 10326,'40'-8'0,"-10"-3"2186,1 0 0,1-3-2186,-3-3 0,0-2 0,22-14 0,2-1 0,-9 6 0,-2 0 0,2-4 0,-5 3 0,-4 6 0,-30 13 0</inkml:trace>
  <inkml:trace contextRef="#ctx0" brushRef="#br0" timeOffset="112245">29750 2334 8191,'-12'-11'0,"4"-3"5063,-1 12-5063,8-7 2818,-9 8-2818,4-9 1719,-10 9-1719,-8-4 6784,1 11-6784,-30 13 0,1 8 0,14-9 0,-1 2 0,4 4 0,2-1 0,-16 6 0,12 4 0,19-16 0,-20 24 0,8 10 0,5-14 0,0 1 0,10 1 0,1-1 0,-4-7 0,1 0 0,7 6 0,0-1 0,-16 19 0,20-23 0,1 2 0,0 0 0,2-1 0,3 18 0,0 4 0,0-16 0,0 24 0,7-29 0,1 1 0,-2 0 0,0-1 0,11 22 0,18-14 0,-2-12 0,0-8 0,4-2 0,-3-5 0,1-3 0,5-2 0,-1-3 0,21 1 0,-5-8 0,-17 0 0,18 0 0,3 0 0,-25-3 0,1-2 0,22-6 0,-10 1 0,-8-7 0,8 8 0,-5-7 0,10-4 0,-10-2 0,-6 0 0,18-9 0,-10 6 0,-12 3 0,2-2 0,16-9 0,-4-15 0,-4 2 0,-13-6 0,-8 24 0,-1-2 0,-5-1 0,-2 2 0,10-10 0,-2-1 0,-20 19 0,14-16 0,-13-13 0,2 12 0,0-2 0,-4-23 0,-2 21 0,-4 2 0,-15-9 0,-4-4 0,-6 18 0,13 18 0,1-1 0,6 15 0,-12-15 0,-7 3 0,-21-10 0,9-4 0,-8 13 0,16-5 0,-21 10 0,11-6 0,-13 7 0,16-2 0,9 11 0,2-6 0,14 3 0,-4 2 0,-1-2 0,7 4 0,0 0 0</inkml:trace>
  <inkml:trace contextRef="#ctx0" brushRef="#br0" timeOffset="113994">29825 2225 8191,'-5'-6'0,"3"-8"5063,-2 2-5063,4-9 2818,0-7-2818,0 9 1719,4-9-1719,10-1 6784,15-15-6784,-2 6 0,1-1 0,-3 6 0,2-2 0,4-1 0,5-3 0,-3 2 0,6-8 0,0 1 0,-5 7 0,2 0 0,-2 1-562,5-7 0,-2 3 562,-10 9 0,-1 3 0,16-13 0,-17 18 0,8 3 0,-1 6 0,9 0 0,-9 7 0,-3 1 1124,-8 6-1124,-1 0 0,1 0 0,24 0 0,7 8 0,-11-7 0,2 0 0,-8 8 0,-1 1 0,31-8 0,-18 17 0,4-5 0,-12 7 0,5 3 0,-21-3 0,-2-10 0,-9 3 0,3-8 0,-3-18 0,1-14 0,-6-17 0,-1 7 0,-6 12 0,0 13 0,0 0 0,6 14 0,4 21 0,2 6 0,0 5 0,-2 5 0,0 0 0,-1-4 0,-1-2 0,1 15 0,-14-30 0,-11-3 0,-11 2 0,-19-2 0,4-8 0,2-2 0,16-1 0,9-4 0,9 4 0,1-5 0</inkml:trace>
  <inkml:trace contextRef="#ctx0" brushRef="#br0" timeOffset="115560">32084 1053 24575,'0'44'0,"0"0"0,8-1 0,4 3 0,-2 2 0,-2 8 0,-1 2 0,2-1-1952,4-4 0,3-1 1,-1-3 1951,3 9 0,0-10 1737,6-12-1737,5-41 0,7-16 0,-1-11 0,3-10 0,2-4-405,-7 9 0,1-1 0,3-3 0,2-3 1,2-2 404,-1 2 0,2-3 0,3-3 0,2-2 0,0 0 0,1 1 0,-2 1 0,-2 3 0,-1 3 0,-1 2 0,0 1 0,-1 0 0,1 1 0,-1 0 0,1-1 0,2-3 0,2-2 0,1 0 0,-1 1 0,-2 2 0,-3 5 0,-3 5-116,11-3 1,-5 6 0,-10 9 115,-10 8 0,-27 20 0,-10 6 0</inkml:trace>
  <inkml:trace contextRef="#ctx0" brushRef="#br0" timeOffset="131943">29444 6408 24575,'6'-11'0,"-1"0"0,-10 0 0,-13 1 0,-5-1 0,-7 5 0,5 1 0,-14 5 0,4 6 0,-6 0 0,14 11 0,16 11 0,5-3 0,6 8 0,9-10 0,-2-6 0,12 1 0,-7-7 0,17 9 0,-2 0 0,10 6 0,-9-2 0,-7-2 0,-7 12 0,-7-14 0,-14 26 0,-15-30 0,-8 20 0,-1-26 0,-1 2 0,-15-3 0,-5-7 0,2 6 0,12-8 0,26 0 0,3 0 0</inkml:trace>
  <inkml:trace contextRef="#ctx0" brushRef="#br0" timeOffset="132462">28974 7231 24575,'23'0'0,"4"0"0,29-8 0,-19 2 0,2-1 0,-3-3 0,-1-1 0,7 5 0,-3 0 0,9-12 0,0 15 0,-22-5 0,-2 8 0,-27 0 0,-17 19 0,-11-6 0,5 8 0,9-13 0</inkml:trace>
  <inkml:trace contextRef="#ctx0" brushRef="#br0" timeOffset="132710">29114 7405 24575,'30'0'0,"17"-9"0,15-1 0,-22-3 0,-1 0 0,13-5 0,-3 1 0,-33 6 0,-5 10 0,-6-4 0</inkml:trace>
  <inkml:trace contextRef="#ctx0" brushRef="#br0" timeOffset="137443">29345 6197 24575,'4'-11'0,"2"0"0,0 0 0,8-1 0,-5-4 0,14-5 0,-5 3 0,6-3 0,-3 8 0,-1-1 0,14-2 0,-6 2 0,11 0 0,-3 2 0,9-1 0,-1 0 0,6-1 0,-14 6 0,-9 2 0,-7 6 0,9 0 0,-1 0 0,14 0 0,-7 0 0,1 0 0,-9 0 0,12 0 0,-7 0 0,9 0 0,-1 0 0,-9 0 0,-2 0 0,0 0 0,3 0 0,9 0 0,0 6 0,-9-4 0,-2 4 0,-10 0 0,10-5 0,9 14 0,4-7 0,-3 8 0,-10-8 0,-10-2 0,10 0 0,-7 0 0,7 6 0,-8-1 0,-6-5 0,6 8 0,-5-7 0,1 8 0,2-3 0,-4 0 0,14 8 0,-12-11 0,6 8 0,-13-11 0,0 5 0,-14-5 0,-9-7 0,-1-18 0,-1 9 0,14-7 0</inkml:trace>
  <inkml:trace contextRef="#ctx0" brushRef="#br0" timeOffset="137813">30963 6015 8191,'5'-6'0,"1"5"5063,0 12-5063,3 1 2818,-7 16-2818,8 0 1719,-8 13-1719,10-9 6784,-10-7-6784,4-10 0,-6-4 0,-5-5 0,-5 4 0,-7-8 0,-29 4 0,14-6 0,-17 0 0,28 0 0,10 0 0,6 0 0</inkml:trace>
  <inkml:trace contextRef="#ctx0" brushRef="#br0" timeOffset="139394">31573 6301 24575,'10'11'0,"7"4"0,8 10 0,6 11 0,-16-3 0,-2 9 0,-13-14 0,0 3 0,-5-6 0,-5-13 0,-2 2 0,-3-13 0,-1 9 0,-5-9 0,-10-2 0,-6-13 0,1-8 0,9-3 0,4-7 0,8-7 0,5-19 0,4 9 0,6 7 0,0 22 0,5 9 0,10-6 0,27 1 0,-8 4 0,4 1 0,16 4 0,4 3 0,-10 1 0,3-1 0,-2 1-241,13-3 0,2 0 241,-9 6 0,2 0 0,-4-3 0,3-8 0,-3 0 0,3 7 0,-5 0 0,9-8 0,-42 3 0,-14 7 0,-9-3 0</inkml:trace>
  <inkml:trace contextRef="#ctx0" brushRef="#br0" timeOffset="147027">15558 7781 24575,'0'11'0,"0"4"0,5-3 0,2 8 0,8-7 0,7-3 0,17-12 0,-1-14 0,4-9 0,-1 0 0,3-5 0,-1-1-613,-4 2 1,-1-1 0,3-3 612,4-3 0,5-3 0,0-1 0,-4 1 0,2-2 0,-3 0 0,2 1 0,-4 6 0,2 1 0,0 0 0,-3 1 0,2-3 0,-3 2 0,-3 4 0,3 1 0,-6 6 0,1-1 0,-26 12 0,0 10 0,-30 26 0,19-18 0,-20 23 0</inkml:trace>
  <inkml:trace contextRef="#ctx0" brushRef="#br0" timeOffset="190292">29154 7547 24575,'0'-11'0,"8"39"0,-1 6 0,0 9 0,-3 0 0,-1 4 0,1 4-1935,2 1 1,1 3 0,0 2 0,-2-4 1934,-3 7 0,-2-3 0,1 3 0,2-4 0,0 3 0,1-1 0,-1-6 1042,2 11 1,0-6-1043,-2 3 0,1-6 0,7 1 0,-1-39 1246,0-7-1246,11-9 0,36-22 0,-2 3 0,4-3-875,-6-2 1,2 0 874,-11 6 0,2 0 0,-4 2 0,-3 1 0,-4 0 3836,19-7-3836,-26 5 91,-22-3-91,-14 4 0,-3 4 0,5 3 0</inkml:trace>
  <inkml:trace contextRef="#ctx0" brushRef="#br0" timeOffset="190491">29818 8333 24575,'16'0'0,"18"27"0,-11-2 0,9 24 0,-18 8 0,-25 3 0,4-26 0,-5 0 0,-16 2 0,-5-2 0,5-3 0,-2-2 0,1-7 0,1-1 0,-7 8 0,26-23 0</inkml:trace>
  <inkml:trace contextRef="#ctx0" brushRef="#br0" timeOffset="191860">28101 10516 24575,'11'4'0,"4"-2"0,1 2 0,11 16 0,5 0 0,8 24 0,-3-9 0,2 6-1028,-12-4 1,0 5-1,0-2 1028,2-2 0,1-2 0,-3 3 0,-1 3 0,-3 2 0,-1-4 0,1-1 0,-2-2 0,-1 5 0,-1-1 0,-6-10 0,1-1 0,15 27 0,-16-36 0,-3-52 0,-12-25 0,-4-12 0,5 25 0,1-1 0,-2-4-184,-4-2 0,-1-4 0,-1-1 0,2 4 184,4 1 0,3 2 0,-3-3 0,-3-4 0,-2-4 0,-1-2 0,2 2-648,1 2 0,1 1 0,1-1 1,-2-2 647,0 2 0,-1-4 0,0 0 0,-1 0 0,2 2-346,0-8 1,1 1-1,1 2 1,-1 2 345,-1-7 0,0 3 0,2 5 0,2-2 0,2 9 0,4 1 0,10 36 0,18 4 0,8 0 0,0-1 0,5 1 434,3 2 0,6 0 0,9 0-434,-16 2 0,6 0 0,3 0 0,4-1 0,0 1 0,0-1 0,-3 1-370,-1 1 1,-1-1 0,0 1 0,0-1 0,1 1 0,2 0-1,2-1 370,0 0 0,3 1 0,2-1 0,2 0 0,-1 0 0,1 0 0,-3 0 0,-2 1 0,-4-1-492,7 0 1,-3-1 0,-3 1 0,-1-1 0,-1 1 0,0 0 491,5 0 0,-1 0 0,-1 1 0,-2-1 0,-2 0 0,2-2 0,-2 1 0,-3-1 0,-2 0-133,0 1 1,-3 0 0,1-1 132,12-4 0,1 0 0,-11 2 0,4-3 925,-10-4-925,-106 19 0,43-4 0,-48 5 0</inkml:trace>
  <inkml:trace contextRef="#ctx0" brushRef="#br0" timeOffset="193407">30228 9648 24575,'-11'0'0,"5"5"0,-16-4 0,9 10 0,-24-1 0,7-2 0,-2 11 0,-2 1 0,-19-3-303,14 4 1,2 0 302,-12 0 0,6-3 0,23-3 0,12 1 0,18-9 0,16 11 0,4-16 605,5 13-605,-9 8 0,-26 23 0,-9-15 0,-5 3-586,-6 5 1,-4-1 585,0-2 0,-3-1-351,-1 4 1,0-4 350,-6 6 0,-1 2 0,38-30 0,2-3 0,49-4 0,-14-12 0,5-4 0,8 3 0,1 0 0,-2-5 0,-4 0 0,12 1 0,-37 6 0,-18 5 0</inkml:trace>
  <inkml:trace contextRef="#ctx0" brushRef="#br0" timeOffset="194174">30536 9758 24575,'-25'-8'0,"6"11"0,-9 12 0,3 17 0,-2 19-450,12-19 0,1 5 450,4 6 0,2 6 0,0-1 0,-6 13 0,2 0-509,7 5 1,3-3 508,0-20 0,4-7 0,21-2 0,3-10 0,5-3 0,0-10 0,4-3 0,9 6 0,1-3 0,-10-14 0,-3-3 0,6 4 0,-21-7 0</inkml:trace>
  <inkml:trace contextRef="#ctx0" brushRef="#br0" timeOffset="194492">30829 9961 24575,'6'20'0,"8"14"0,7-2 0,14 17 0,-13-21 0,7 1 0,-22-23 0,2 0 0</inkml:trace>
  <inkml:trace contextRef="#ctx0" brushRef="#br0" timeOffset="194711">30993 9964 24575,'-30'41'0,"-1"14"0,-7-5 0,13-10 0,-1-1 0,-14 8 0,19-19 0,2-3 0,0 0 0,13-15 0,6-5 0</inkml:trace>
  <inkml:trace contextRef="#ctx0" brushRef="#br0" timeOffset="194995">31178 10043 24575,'38'-14'0,"18"-2"0,-5 0 0,8-1 0,-28 10 0,-13 1 0</inkml:trace>
  <inkml:trace contextRef="#ctx0" brushRef="#br0" timeOffset="195491">31512 10131 24575,'29'-28'0,"-1"-1"0,-2-4 0,-3 0 0,-3 2 0,-2 2 0,6-17 0,-14 24 0,-18 31 0,5 8 0,-10 7 0,13-8 0,0-1 0,9-3 0,7-6 0,23-14 0,-6-9 0,9-13 0,-13 1 0,-7 4 0,-8 35 0,-8 4 0,-6 32 0,-9-8 0,7 2 0,-6-10 0,8-9 0,0-12 0</inkml:trace>
  <inkml:trace contextRef="#ctx0" brushRef="#br0" timeOffset="195776">32059 9661 24575,'7'21'0,"12"32"0,2-8-1826,-10-6 0,-1 2 1826,1-8 0,-1 0 0,-8 4 0,-2 0 569,6-1 1,-1 1-570,-3 2 0,-4-3 597,-2 10-597,-9-2 0,1-32 0,-5-1 479,6-7 0,5-4 0,1 0 0</inkml:trace>
  <inkml:trace contextRef="#ctx0" brushRef="#br0" timeOffset="196207">32432 9371 24575,'16'-12'0,"-2"3"0,1 9 0,-5 10 0,-4 6 0,-1 15 0,-5-3 0,-5-3 0,4-10 0,1-4 0,18-5 0,17-9 0,6-4 0,-4 1 0,1-1 0,9-1 0,-2-1 0,9-4 0,-38 12 0,-7-4 0</inkml:trace>
  <inkml:trace contextRef="#ctx0" brushRef="#br0" timeOffset="197374">29008 9998 24575,'0'25'0,"-1"11"0,2 6 0,3-2 0,0 3 0,-3 17 0,0-3 0,13 0 0,-13-15 0,4-18 0,-5-8 0,0-4 0,0-3 0</inkml:trace>
  <inkml:trace contextRef="#ctx0" brushRef="#br0" timeOffset="197675">28791 10676 24575,'59'-23'0,"1"0"0,-12 6 0,2 1 0,1 1 0,3-1 0,1 0 0,-1 2-952,-8 4 0,-2 0 1,-2 2 951,11-1 0,-9 2 0,-10 2 226,-16 9 0,-13-8 0,-5 9 0</inkml:trace>
  <inkml:trace contextRef="#ctx0" brushRef="#br0" timeOffset="198791">28976 11099 24575,'0'29'0,"5"-7"0,1 12 0,0-11 0,-1-2 0,-5-5 0,0-20 0,0-3 0,0-14 0,8-7 0,18-22 0,6 11 0,1-1 0,-5 28 0,-8 24 0,-8 1 0,14 15 0,-13 26 0,2 3 0,-9-19 0,-2 0 0,-4 17 0,0-21 0,0-14 0,0-14 0,0-1 0</inkml:trace>
  <inkml:trace contextRef="#ctx0" brushRef="#br0" timeOffset="199557">29474 10997 24575,'6'17'0,"-1"2"0,1-2 0,-5 12 0,5 11 0,0-2 0,-4 1 0,4-18 0,-6-6 0,0-9 0,0-1 0</inkml:trace>
  <inkml:trace contextRef="#ctx0" brushRef="#br0" timeOffset="199792">29417 11207 24575,'20'-10'0,"1"-3"0,-4 7 0,2 0 0,25-9 0,-12 6 0,9-7 0,-28 12 0</inkml:trace>
  <inkml:trace contextRef="#ctx0" brushRef="#br0" timeOffset="200157">29874 10920 24575,'0'25'0,"0"18"0,6 10 0,-4-4 0,4-16 0,-1-17 0,-4-1 0,8-8 0,-7 2 0,2-9 0</inkml:trace>
  <inkml:trace contextRef="#ctx0" brushRef="#br0" timeOffset="205791">27738 11360 24575,'15'51'0,"-3"-4"0,20 2 0,-5-1 0,-2-15 0,2-2 0,14 8 0,10 0 0,-23-41 0,-6-5 0,-4-46 0,-14 19 0,-7-20 0,-30 46 0,-5 21 0,5 14 0,-4 13 0,-1 2 0,2-1 0,1 2 0,-1 4-412,2-2 0,-1 5 0,1 0 0,3-3 412,-2 4 0,3-2 0,4-1 0,1 9 0,7-7 0,8-3 0,10-25 0</inkml:trace>
  <inkml:trace contextRef="#ctx0" brushRef="#br0" timeOffset="207674">29732 10934 24575,'0'-11'0,"9"0"0,-2 5 0,8-3 0,-4 8 0,0-4 0,1 14 0,-6 7 0,5 6 0,-10 13 0,4-3 0,-5 0 0,0-3 0,0-8 0,0 4 0,0-3 0,0-1 0,-5-5 0,4 4 0,-9-3 0,9 4 0,6-11 0,23-5 0,8-20 0,12 3 0,-3-5 0,1-3 0,-14 5 0,-1 1 0,10 0 0,-3 0 0,-4-2 0,-28 16 0,-10 7 0,2-1 0,-7 0 0</inkml:trace>
  <inkml:trace contextRef="#ctx0" brushRef="#br0" timeOffset="211173">29996 14055 24575,'0'32'0,"0"13"0,-5-4 0,0 3 0,4-8 0,-1-1 0,-3 3 0,1-3 0,4 3 0,0-5 0,0-15 0,0 1 0,0-13 0,0-1 0</inkml:trace>
  <inkml:trace contextRef="#ctx0" brushRef="#br0" timeOffset="211460">29748 14550 24575,'38'0'0,"-4"-5"0,5-1 0,13-4 0,2 1 0,-4 1 0,-1 0 0,2-5 0,-4 2 0,-2 8 0,-15 0 0,-16 4 0,-14 4 0</inkml:trace>
  <inkml:trace contextRef="#ctx0" brushRef="#br0" timeOffset="212123">29531 15104 24575,'0'11'0,"0"4"0,8 9 0,-6 23 0,7 5 0,-9 2 0,0-19 0,0-15 0,0-28 0,0-25 0,21-19 0,-10 2 0,21 14 0,-19 20 0,7 27 0,0 2 0,-8 16 0,7-5 0,-17-4 0,4 1 0,-1 0 0,2 0 0,-1-10 0,0-2 0</inkml:trace>
  <inkml:trace contextRef="#ctx0" brushRef="#br0" timeOffset="212307">29840 15270 24575,'23'-9'0,"3"-1"0,0-1 0,-3-2 0,-8 11 0,-8-3 0,2 5 0</inkml:trace>
  <inkml:trace contextRef="#ctx0" brushRef="#br0" timeOffset="212510">30136 15128 24575,'0'41'0,"0"0"0,0 0 0,5-18 0,-4 0 0,-1-21 0,-1 2 0,-4-4 0</inkml:trace>
  <inkml:trace contextRef="#ctx0" brushRef="#br0" timeOffset="213475">30942 13749 8191,'-21'6'0,"10"1"5063,-11 13-5063,12 20 0,2 10 0,-9 8 0,-1 7 444,9-18 1,0 4 0,2 2 0,0-2-445,-1 11 0,0-2 0,3-3 0,1 12 0,4-7 0,2-19 0,4-7 1857,10-8-1857,1-11 6338,6-1-6338,-1-10 0,-6 0 0,-7-6 0</inkml:trace>
  <inkml:trace contextRef="#ctx0" brushRef="#br0" timeOffset="214540">31181 13994 24575,'12'5'0,"6"2"0,-10 8 0,20 28 0,-1 8 0,-10-20 0,0-1 0,3 18 0,1-22 0,-19-11 0,7-7 0,-9-3 0</inkml:trace>
  <inkml:trace contextRef="#ctx0" brushRef="#br0" timeOffset="214723">31422 13934 24575,'-11'9'0,"-25"18"0,11 10 0,-2-10 0,-2 1 0,-11 11 0,7-6 0,11-12 0,16-14 0,0 2 0</inkml:trace>
  <inkml:trace contextRef="#ctx0" brushRef="#br0" timeOffset="-214573.73">31503 14101 24575,'11'-4'0,"13"-4"0,4 2 0,8-6 0,-14 10 0,-8-4 0</inkml:trace>
  <inkml:trace contextRef="#ctx0" brushRef="#br0" timeOffset="-214105.73">31726 14171 24575,'27'-32'0,"-10"5"0,11 1 0,-4-20 0,-5-6 0,5 5 0,-20 21 0,-7 42 0,-5 7 0,11 3 0,4-14 0,8-6 0,-4-6 0,9-11 0,2-3 0,0-4 0,-2 5 0,-14 26 0,-1 25 0,-5 21 0,0-24 0,0-1 0,0 11 0,0-13 0,0-26 0,0-1 0</inkml:trace>
  <inkml:trace contextRef="#ctx0" brushRef="#br0" timeOffset="-213889.73">32161 13773 24575,'6'29'0,"-1"10"0,3 1 0,-7-2 0,0 3 0,9-2 0,-1 1 0,-7 5 0,-2-2 0,1 20 0,-8-31 0,-8-25 0,4 3 0,5-9 0,1 4 0</inkml:trace>
  <inkml:trace contextRef="#ctx0" brushRef="#br0" timeOffset="-213556.73">32303 13620 24575,'11'-27'0,"0"5"0,0 22 0,-1 17 0,-4-8 0,-1 14 0,-5-12 0,5 0 0,13-5 0,17-1 0,6-5 0,6 0 0,-12-5 0,-14 4 0,-7-4 0</inkml:trace>
  <inkml:trace contextRef="#ctx0" brushRef="#br0" timeOffset="-212754.73">30461 14157 10158,'-10'-6'0,"-11"23"5080,-19 12-5080,9 3 2506,8-2-2506,29-24 1457,10 5-1457,4-10 5374,-4 10-5374,-5 4 0,-26 17 0,5-7 0,-18 14 0,32-26 0,18 2 0,3-10 0,13-11 0,-22 4 0,-6-4 0,-5 6 0</inkml:trace>
  <inkml:trace contextRef="#ctx0" brushRef="#br0" timeOffset="-211956.73">28517 15198 24575,'5'21'0,"8"13"0,3 1 0,3 4 0,1-7 0,1 1 0,-3 4 0,1-3 0,12 2 0,-15-56 0,-10-12 0,-1-10 0,1-8 0,1-9 0,1-5-1357,-1 10 0,1-4 0,0-2 1,0-1-1,-2 3 1357,-1 3 0,-1 2 0,-1 0 0,1-2 0,1-2 0,3-2 0,1-4 0,2-1 0,-1 0 0,-1 2 0,-1 4-439,-2-6 1,-3 4 0,1 1 0,1 0 438,1-4 0,2 0 0,1 1 0,2 4 0,5-3 0,2 3 0,0 5 0,1 1 0,4 6 0,9 4 0,5 3-394,-4 9 1,6 3 393,11 3 0,10 2 0,5 1 0,-15 5 0,4 1 0,2-1 0,2 2 0,2-1-430,-8 3 0,3 1 0,1 0 0,2 0 1,0 0-1,0 0 0,1 1 430,4-2 0,1 1 0,1 0 0,0 0 0,0 0 0,1 0 0,1 1 0,-6 1 0,2 0 0,1 0 0,-1 1 0,0 0 0,-1-1 0,-2 1 0,-3 1 477,13-3 0,-4 0 0,-2 1 0,-1 0 0,-1 1-477,-3 0 0,1 0 0,-3 1 0,-4 0 0,-10 2 713,0-1 1,-10 2-714,-10-1 843,-23 4-843,-19-4 4729,-1 19-4729,-16-2 0,20 4 0,-1-8 0</inkml:trace>
  <inkml:trace contextRef="#ctx0" brushRef="#br0" timeOffset="-210790.73">26892 15679 24575,'-5'46'0,"0"0"0,4 2 0,-1 0 0,-4 0 0,2-3 0,14 17 0,14-30 0,22-51 0,8-17 0,-5 10 0,4-2-1180,-13 2 1,5-5-1,0 0 1,-1 1 1179,8-5 0,0 1 0,4-3 0,-14 8 0,2-1 0,2-2 0,2-1 0,1 1 0,-1 1 0,2-1 0,0 2 0,2-1 0,-1 1 0,2 0 0,-1-1 0,5-3 0,1-1 0,0 0 0,0 1 0,-2 1 0,-2 3 0,9-4 0,-3 2 0,-2 3 0,-5 4 0,-4 4 0,-3 3 0,-12 3 0,-6 1 0,-19 17 0,-35 0 0,19 3 0,-19 0 0</inkml:trace>
  <inkml:trace contextRef="#ctx0" brushRef="#br0" timeOffset="-192573.73">14695 10842 24575,'8'0'0,"8"-9"0,14-3 0,8-3 0,14-11 0,7-3-2209,-13 8 0,4-1 1,3 0-1,-3 0 2209,9-5 0,-1 1 0,3-1 0,-1 2 0,4-2 0,-1 1 0,-7 3 410,9-1 1,-7 2-411,3-7 0,-10 3 1647,-20 9-1647,-31 7 0,-6 5 0,1 5 0</inkml:trace>
  <inkml:trace contextRef="#ctx0" brushRef="#br0" timeOffset="-192307.73">15741 10252 8191,'14'-6'0,"8"1"5063,1 10-5063,1 13 2818,-9 2-2818,-8 13 1719,-4 0-1719,-10-5 6784,-7 1-6784,0-8 0,-3 0 0,-1 0 0,6-9 0,2-3 0</inkml:trace>
  <inkml:trace contextRef="#ctx0" brushRef="#br0" timeOffset="-190874.73">10779 9838 24575,'33'0'0,"24"0"0,-11 1 0,5-2 0,-3-2 0,2-1 0,0-1-2281,-4 1 0,-1-1 1,0-1 2280,4-2 0,-1-1 0,-2-1 0,5-3 0,-3-1-43,2-1 0,-4 1 43,11-2 1473,-29 1-1473,-44 7 0,-42-9 0,22 0 3387,18 9-3387,25 14 2068,22 14-2068,-17 1 0,-7-5 0,-5-1 0,-18 9 0,4-6 0,-17 11 0,19-17 0,1-3 0</inkml:trace>
  <inkml:trace contextRef="#ctx0" brushRef="#br0" timeOffset="-188455.73">20053 10369 24575,'11'-5'0,"33"-31"0,-12 21 0,5-1-273,3-5 0,5-4 0,-1 4 273,15 2 0,-2 2 0,-2-6 0,-4 2 134,-12 14 1,-7 0-135,-17-6 136,-16 30-136,-21 7 0,-10 13 0,-8 7 0,15-24 0,5 0 0</inkml:trace>
  <inkml:trace contextRef="#ctx0" brushRef="#br0" timeOffset="-188205.73">20198 10520 24575,'35'-9'0,"2"-5"0,-4-2 0,2-3 0,-2-2 0,2-1 0,14-5 0,1 1 0,-12 6 0,-1 0 0,0-2 0,-5 6 0,-11 15 0,-22 4 0,-7 7 0,4-5 0</inkml:trace>
  <inkml:trace contextRef="#ctx0" brushRef="#br0" timeOffset="-166437.73">15049 15290 24575,'-1'5'0,"2"1"0,10 4 0,4 2 0,1 1 0,12 3 0,-5-3 0,2 1 0,7-3 0,-5 4 0,4-9 0,1 9 0,-14-9 0,8 2 0,-14 1 0,6-8 0,-6 10 0,21-4 0,-5 0 0,7 2 0,-14-7 0,-5 2 0,-6-4 0,6 5 0,1-4 0,4 4 0,1 0 0,-1-4 0,-4 4 0,12-5 0,-2 0 0,5 0 0,-7 0 0,-9 5 0,-6-4 0,1 4 0,5-5 0,0 0 0,6 0 0,-1 0 0,1 0 0,-6 0 0,9 0 0,2 0 0,5 0 0,-6 0 0,-6 0 0,-9 0 0,13 0 0,4-7 0,13 6 0,0-11 0,-10 10 0,8-4 0,-20 6 0,9-6 0,-3 4 0,3-10 0,-2 11 0,-6-6 0,-5 7 0,2-4 0,4 2 0,9-9 0,2 4 0,9-1 0,-9-4 0,7 4 0,-7 1 0,9-6 0,-14 12 0,-2-10 0,-15 10 0,6-9 0,-4 9 0,8-10 0,-4 0 0,4 3 0,-4-6 0,12 4 0,5-17 0,14 0 0,1-19 0,-12 16 0,-7-11 0,-8 20 0,-10-4 0,4 7 0,-13 2 0,4 1 0,-2-1 0,2-1 0,0-5 0,-1 5 0,-5 2 0,5 4 0,-4-5 0,4-1 0,-5-4 0,5-1 0,-4 5 0,4-11 0,-5 10 0,0-11 0,0 7 0,-6 1 0,4 4 0,-9-3 0,5 3 0,-6-4 0,1 4 0,-1 2 0,6 4 0,-4 5 0,9-3 0,-9 2 0,4-3 0,-5 4 0,0-4 0,5 4 0,-3 0 0,8-4 0,-9 9 0,9-9 0,-9 4 0,0-9 0,-7 3 0,-3 2 0,8 0 0,-14 9 0,12-8 0,-15 3 0,12-5 0,2 5 0,-1-4 0,-1 9 0,0-4 0,-3 0 0,3 4 0,-5-4 0,6 5 0,0 0 0,5 0 0,-5 0 0,-1 0 0,1 0 0,-4 0 0,3 0 0,1-5 0,1 4 0,-1-4 0,-1 5 0,-4-5 0,4 4 0,1-8 0,5 7 0,-9-9 0,-6 4 0,-7-1 0,-7-4 0,13 10 0,1-4 0,7 6 0,-2-5 0,-2 4 0,2-4 0,5 5 0,6 0 0,-6 0 0,0 0 0,-5-4 0,-4 2 0,2-2 0,2-1 0,5 4 0,5-4 0,-4 5 0,3 0 0,-12 0 0,1 0 0,-8-5 0,9 4 0,2-4 0,9 5 0,-5-5 0,4 4 0,-8-4 0,-1 5 0,-1 0 0,-8 0 0,4 0 0,-10 0 0,13 5 0,-2-4 0,10 4 0,-10 1 0,-7-5 0,-1 10 0,-2-3 0,13-2 0,1 0 0,2 0 0,2-4 0,-9 8 0,4-2 0,-3-2 0,-5 6 0,11-6 0,-10 2 0,13 1 0,-1-3 0,-10 9 0,13-8 0,-10 10 0,8-10 0,-3 8 0,3-4 0,-4 0 0,3-5 0,6 3 0,-7-7 0,6 7 0,-10 1 0,-1 7 0,0 3 0,5 1 0,8-1 0,0-4 0,4-1 0,0-4 0,-5 4 0,10 1 0,-10 5 0,9-1 0,-2-4 0,4 4 0,-5-13 0,4 24 0,-4-16 0,5 18 0,0-7 0,0-8 0,6 11 0,-5-7 0,12 14 0,-7-8 0,1-3 0,3-9 0,-9-6 0,8 6 0,-3-4 0,0 3 0,8 2 0,-2 2 0,8 0 0,-4 3 0,4-3 0,-13-1 0,11 0 0,-7-1 0,5-8 0,1 11 0,-6-18 0,1 17 0,3-6 0,-8-1 0,2-1 0</inkml:trace>
  <inkml:trace contextRef="#ctx0" brushRef="#br0" timeOffset="-156146.73">20080 14893 24575,'35'-16'0,"-3"2"0,4 0 0,-1 2 0,1 0 0,8-3 0,-2 0 0,16-4 0,-21 9 0,-16-2 0,0 10 0,-1-8 0,-3 8 0,-2-7 0,-4 7 0,-32 27 0,20-17 0,-25 22 0</inkml:trace>
  <inkml:trace contextRef="#ctx0" brushRef="#br0" timeOffset="-155779.73">20098 15026 24575,'10'6'0,"-3"-1"0,13-5 0,-4-6 0,5 4 0,-1-10 0,10 4 0,9-6 0,4 1 0,-7 5 0,-12 2 0,-18 1 0,-1 13 0,-5-11 0,0 12 0</inkml:trace>
  <inkml:trace contextRef="#ctx0" brushRef="#br0" timeOffset="-153161.73">20579 13105 24575,'-11'-5'0,"1"4"0,-1-4 0,-4 5 0,-2 6 0,1-5 0,-3 21 0,11-9 0,-1 14 0,9-10 0,0-2 0,5-4 0,6 5 0,6 0 0,-1 1 0,8 7 0,-16-7 0,4 7 0,-22-4 0,-3-4 0,-10-1 0,6-9 0,-3-1 0,13-5 0,-2 0 0</inkml:trace>
  <inkml:trace contextRef="#ctx0" brushRef="#br0" timeOffset="-152158.73">20762 13196 24575,'-4'-6'0,"-2"1"0,-10 5 0,5 9 0,0 15 0,2-4 0,7 12 0,2-25 0,11 2 0,6-14 0,4-1 0,0 0 0,-4 1 0,2 5 0,-3 0 0,5 0 0,-5 0 0,4 0 0,-9-5 0,9 4 0,-4-9 0,5 3 0,0 1 0,-10-5 0,3 10 0,-8 1 0,0 10 0,-1 2 0,-5 3 0,5 5 0,-4 2 0,4 0 0,-5-2 0,0-10 0,-5-4 0,4-15 0,-4-11 0,3-12 0,4-4 0,13-28 0,-8 28 0,3 3 0,18-4 0,-3 26 0,-4 28 0,-1 3 0,-9 19 0,-1-15 0,-10 0 0,0-13 0,-13 8 0,0-7 0,-16 2 0,6-9 0,-3-11 0,15 5 0,1-6 0</inkml:trace>
  <inkml:trace contextRef="#ctx0" brushRef="#br0" timeOffset="-151860.73">21319 12805 24575,'0'30'0,"0"3"0,0-1 0,0-3 0,0-8 0,6-1 0,-4 1 0,4 0 0,-6 0 0,0 0 0,0-9 0,0-3 0</inkml:trace>
  <inkml:trace contextRef="#ctx0" brushRef="#br0" timeOffset="-151511.73">21384 13032 24575,'23'-9'0,"0"-2"0,-9-5 0,1-4 0,-13 8 0,-12 2 0,-11 18 0,-6 1 0,-6 18 0,15-9 0,-3 16 0,14-11 0,10 2 0,16-5 0,3-13 0,39 2 0,-26-15 0,0-3 0,19 6 0,-4-12 0</inkml:trace>
  <inkml:trace contextRef="#ctx0" brushRef="#br0" timeOffset="-142275.73">5252 13698 24575,'21'63'0,"-10"-11"0,-2-10 0,0-2 0,-2 8 0,8-6 0,5-27 0,21-27 0,-4-6 0,6-7-1059,-6 2 1,3-4-1,5-3 1059,1 1 0,6-3 0,3-2 0,2-1 0,-1 0-753,-6 3 0,1-1 0,0-1 0,1 0 0,1 0 0,1 0 753,-1 1 0,2 0 0,1 0 0,1-1 0,-1 1 0,-1 1 0,-3 0 0,0 1 0,0-1 0,-2 1 0,-1 1 0,-2 1 0,-3 2 0,4-2 0,-2 2 0,-4 1 0,-5 5 0,7-2 0,-13 5 0,-21 7 0,-5 15 0,-5-8 0,0 9 0</inkml:trace>
  <inkml:trace contextRef="#ctx0" brushRef="#br0" timeOffset="-120405.73">15919 15668 24575,'0'21'0,"-5"0"0,4 9 0,-10-7 0,9 7 0,-10-10 0,-2 14 0,-8 2 0,0 0 0,1-2 0,7-14 0,-8 18 0,-15 10 0,14-19 0,-2 2 0,-2-2 0,-2-1 0,5-3 0,0-2 0,-15 13 0,12-6 0,8-10 0,-7 2 0,-2-2 0,-4 1 0,3-7 0,2 12 0,-3-8 0,-1 14 0,0-8 0,8-8 0,0-1 0,6-9 0,-3 5 0,4-9 0,0 8 0,0-8 0,6 2 0,-1-4 0,0-4 0,-4 2 0,8-2 0,-3 4 0</inkml:trace>
  <inkml:trace contextRef="#ctx0" brushRef="#br0" timeOffset="-120039.73">15107 16427 8191,'-9'22'0,"-6"-1"5063,-3 16-5063,-5 14 0,15 2 0,-1-8 2818,9-13-2818,0-21 1719,0-1-1719,14-4 6784,8-7-6784,14-7 0,-4 1 0,-7 1 0,-5 6 0,-13 0 0,2 0 0</inkml:trace>
  <inkml:trace contextRef="#ctx0" brushRef="#br0" timeOffset="-118039.73">12422 16909 24575,'0'24'0,"0"20"0,0 16 0,0-25 0,0-1 0,0 15 0,0-6 0,0-26 0,0 3 0,9-14 0,-7-1 0,7-5 0</inkml:trace>
  <inkml:trace contextRef="#ctx0" brushRef="#br0" timeOffset="-117754.73">12539 17093 24575,'6'27'0,"3"-6"0,-3-6 0,17-9 0,-9-1 0,9-5 0,7-20 0,-13-4 0,14-18 0,-28 14 0,-7 8 0,-20 7 0,-24 11 0,9-2 0,-4 15 0,23 0 0,14 0 0,2-7 0</inkml:trace>
  <inkml:trace contextRef="#ctx0" brushRef="#br0" timeOffset="-117455.73">12834 17052 24575,'6'32'0,"8"-3"0,-3-22 0,5-1 0,0-11 0,-1-7 0,-8-5 0,-7-8 0,-8 8 0,-11 5 0,-11 7 0,4 14 0,-13 6 0,25-2 0,1-1 0</inkml:trace>
  <inkml:trace contextRef="#ctx0" brushRef="#br0" timeOffset="-115807.73">16134 16982 8191,'0'-21'0,"0"0"5063,-5 5-5063,-1 1 2818,-5 9-2818,-4 1 1719,-2 5-1719,-6 9 6784,0 7-6784,3 6 0,7 3 0,1-4 0,11 0 0,-6-5 0,12 0 0,5-10 0,2-2 0,8-4 0,9-19 0,-1 4 0,3-21 0,-10 22 0,-14-5 0,-2 32 0,-5 11 0,0 31 0,0-4 0,0-3 0,0-20 0,0-3 0,0-7 0,0 2 0,0-15 0,0 0 0</inkml:trace>
  <inkml:trace contextRef="#ctx0" brushRef="#br0" timeOffset="-115419.73">16522 16928 24575,'-15'-6'0,"3"1"0,-8 10 0,3 7 0,-1 14 0,7-2 0,5 2 0,11-11 0,18-9 0,-2-11 0,8 3 0,-12-7 0,-1 51 0,-9-6 0,-1 4 0,-2 3 0,-4 8 0,0-8 0,0-25 0,0-13 0</inkml:trace>
  <inkml:trace contextRef="#ctx0" brushRef="#br0" timeOffset="-113523.73">16934 15365 24575,'-7'17'0,"1"7"0,6 2 0,0 2 0,8 26 0,4-21 0,3 2 0,0 8 0,3 2 0,11 6 0,1-2 0,-8-12 0,2-3 0,12 7 0,3-2 0,-5-9 0,1-2 0,8 6 0,1-2 0,1-3 0,1-4-721,-10-10 0,0-2 721,1 5 0,-1-3 0,20-11-202,-10 9 0,4 0 202,5-10 0,5-3 0,-4 3 0,5 1 0,3 0-490,-14-4 1,4 0-1,1-1 1,0 1-1,-1 1 490,9 1 0,-1 1 0,1 1 0,2-1 0,-6 0 0,3 0 0,0 0 0,0 0 0,-4 0 0,4 1 0,-2 0 0,-2-1 0,-1 2 0,-4 1 0,-1 1 0,-2-1 0,-2-1 0,2-3 0,-3-3 0,-3 3 0,8 4 0,-8-1 0,-5-5 0,-15 0 1225,-5 0-1225,-12-4 94,2-2 1,-9-1 0,0 3-1</inkml:trace>
  <inkml:trace contextRef="#ctx0" brushRef="#br0" timeOffset="-113273.73">19562 16211 24575,'20'0'0,"18"12"0,0 0 0,5 9 0,-19-6 0,-9-3 0,-9 11 0,-1 0 0,-14-3 0,0 3 0,-10-21 0,-20 20 0,6-10 0,-1 3 0,17-7 0</inkml:trace>
  <inkml:trace contextRef="#ctx0" brushRef="#br0" timeOffset="-112373.73">20645 16022 24575,'-6'9'0,"1"11"0,5 28 0,0 13 0,0-10 0,0 12 0,0-34 0,5 6 0,-4-11 0,8-17 0,-3 2 0,0-9 0,-1 0 0</inkml:trace>
  <inkml:trace contextRef="#ctx0" brushRef="#br0" timeOffset="-112107.73">20757 16282 24575,'12'15'0,"12"5"0,-9-8 0,13 1 0,-16-13 0,3-5 0,0-5 0,-8-7 0,-13-3 0,-21 8 0,1 2 0,-3 10 0,23 0 0,1 0 0</inkml:trace>
  <inkml:trace contextRef="#ctx0" brushRef="#br0" timeOffset="-111773.73">21118 16238 24575,'0'15'0,"0"2"0,0 0 0,0-2 0,10-3 0,14-5 0,3-18 0,3 2 0,-15-19 0,-11 16 0,-21-11 0,3 11 0,-11-2 0,19 13 0,2 3 0,9 2 0</inkml:trace>
  <inkml:trace contextRef="#ctx0" brushRef="#br0" timeOffset="-111487.73">21466 16195 24575,'0'16'0,"0"8"0,0-6 0,5-2 0,5-7 0,7-9 0,7-13 0,-11 5 0,-1-11 0,-21 4 0,-3 3 0,-5 1 0,6 6 0,6 5 0</inkml:trace>
  <inkml:trace contextRef="#ctx0" brushRef="#br0" timeOffset="-111222.73">21733 16238 24575,'9'11'0,"12"-5"0,11-1 0,0-5 0,-7-5 0,-14-10 0,-24-7 0,-9-1 0,-9 8 0,6 9 0,9 6 0,1 0 0,3 9 0,2 2 0,5 1 0,5-3 0</inkml:trace>
  <inkml:trace contextRef="#ctx0" brushRef="#br0" timeOffset="-110323.73">20394 17152 24575,'0'16'0,"9"5"0,7-3 0,39 4 0,-19-9 0,2-3 0,1-3 0,1-3 0,10-1 0,-2-6 0,5-17 0,-7 1 0,-29 0 0,-17 14 0</inkml:trace>
  <inkml:trace contextRef="#ctx0" brushRef="#br0" timeOffset="-110121.73">20841 17148 8191,'9'5'0,"5"11"5063,13 3-5063,-9 12 2818,-21-5-2818,-10-4 1719,-15 4-1719,6-18 6784,-2 5-6784,7-8 0,7-4 0,5 4 0</inkml:trace>
  <inkml:trace contextRef="#ctx0" brushRef="#br0" timeOffset="-108824.73">21505 17125 24575,'0'-11'0,"0"0"0,0 1 0,-5 4 0,4-4 0,-8 9 0,-2-4 0,-5 5 0,-6 9 0,4 8 0,7 5 0,5 8 0,6-13 0,9 3 0,-1-14 0,11-1 0,1-18 0,11-2 0,-9-6 0,6 8 0,-21 22 0,3 11 0,-2 32 0,-6 0 0,13 2 0,-9-20 0,6-18 0,-6-12 0,-1-4 0</inkml:trace>
  <inkml:trace contextRef="#ctx0" brushRef="#br0" timeOffset="-108390.73">21928 17046 24575,'-6'-27'0,"0"10"0,-6 8 0,1 19 0,0 2 0,5 9 0,1 0 0,10-9 0,6-3 0,5-15 0,4 39 0,0-14 0,-3 37 0,-1-16 0,-8-12 0,2-4 0,-8-18 0,2-1 0</inkml:trace>
  <inkml:trace contextRef="#ctx0" brushRef="#br0" timeOffset="-107973.73">22227 17036 24575,'-23'-15'0,"2"8"0,-1-2 0,4 18 0,8 7 0,3 6 0,12-6 0,18-7 0,-8-9 0,8 9 0,-13 3 0,-9 9 0,4-4 0,-1-2 0,-2-4 0,8 4 0,-8-8 0,4 2 0</inkml:trace>
  <inkml:trace contextRef="#ctx0" brushRef="#br0" timeOffset="-107621.73">22465 16952 24575,'-16'-7'0,"-4"5"0,4 14 0,4 1 0,-2 8 0,22-9 0,7-1 0,8-6 0,1-5 0,-9 0 0,-9 17 0,5 5 0,-9 18 0,4-3 0,-6-11 0,0-6 0,0-14 0,0-1 0</inkml:trace>
  <inkml:trace contextRef="#ctx0" brushRef="#br0" timeOffset="-106507.73">22303 16090 24575,'10'0'0,"1"0"0,13 0 0,-5 0 0,10 6 0,-8-4 0,8 21 0,-2-7 0,4 13 0,-10-11 0,-11 2 0,8 0 0,-15 1 0,16 4 0,-18 4 0,14 19 0,-13-5 0,7 13 0,-9-26 0,0 6 0,0-13 0,0 14 0,-5-9 0,4 3 0,-9-10 0,3-1 0,0-8 0,-4-2 0,5 0 0,-4-4 0,3 9 0,3-4 0,4 4 0,4-9 0,7-1 0,-4-14 0,7 2 0,-13-8 0,8 4 0,-3 5 0,5 1 0,0 5 0,-5 0 0,-1 0 0</inkml:trace>
  <inkml:trace contextRef="#ctx0" brushRef="#br1" timeOffset="-199842.46">23005 14745 24575,'27'0'0,"35"-7"0,-9 0 0,7-3 0,-8 2 0,2-1 0,3 0-925,6 0 1,3-1 0,0 1 924,-15 3 0,1-1 0,-1 1 0,1 1 0,0 0 0,-1 1 0,1 1 0,0 0 0,-2 0 0,1 2 0,0-1 0,-1 0 0,16 0 0,-1 0 0,1 0 0,-16 1 0,0 1 0,0-2 0,0 0 0,16-2 0,0-1 0,0-1 0,-3-2 0,0-1 0,-1-1 49,-5 0 0,-1-2 1,-1 0-50,-6 0 0,-1-1 0,-2 1 311,13-4 1,-4 2-312,-10 1 0,-4 2 0,20-5 0,-27 8 1394,-17 8-1394,-12 4 608,-5 4-608,0 0 0,4-3 0,16-3 0,11-1 0,10-1 0,3 0 0,5 1 0,4-2-693,2 0 1,5 0-1,2-1 1,1 0 692,-3 0 0,1 0 0,3-1 0,-1 0 0,1-1 0,1 0 0,1-1 0,1-1 0,-2 1 0,0-2 0,-5 2 0,1-2 0,-2 1 0,-1-1 0,-1 0-257,4-1 0,-2-1 1,-1 0-1,-3 0 257,7-3 0,-2 0 0,-4 1-31,-9 1 0,-2 0 0,-2 0 31,15-5 0,-3 1 0,-10 3 0,-4 1 0,20-7 2595,-21 6-2595,-15 3 1180,-7 3-1180,-7 2 28,-2 2 1,-5 1 0,-1 0 0</inkml:trace>
  <inkml:trace contextRef="#ctx0" brushRef="#br1" timeOffset="-195659.46">25554 9326 24575,'23'0'0,"19"0"0,-9 0 0,3 0 0,12-1 0,4 0 0,5-2 0,1 0 0,3-3 0,0 0 0,-1-1 0,1-1 0,-4 1 0,0 0 0,2 0 0,0 0 0,-1 1 0,-1 0 0,3 0 0,0 0 0,1 1 0,0 0 0,-1 0 0,1 1 0,-2-1 0,0 0 0,-3 1 0,0 1 0,-3-1 0,-2 1 0,-1 1 0,-2 0 0,-4-1 0,0 1 0,-7 0 0,-1 0 0,23 0 0,-14 0 0,-13 2 0,-12 0 0,-8 0 0,-6-1 0,-3 0 0,-3-1 0,0 1 0</inkml:trace>
  <inkml:trace contextRef="#ctx0" brushRef="#br1" timeOffset="-4917.46">9471 8236 13507,'-2'-3'0,"1"0"0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2:59:30.860"/>
    </inkml:context>
    <inkml:brush xml:id="br0">
      <inkml:brushProperty name="width" value="0.05292" units="cm"/>
      <inkml:brushProperty name="height" value="0.05292" units="cm"/>
      <inkml:brushProperty name="color" value="#FF0000"/>
    </inkml:brush>
  </inkml:definitions>
  <inkml:trace contextRef="#ctx0" brushRef="#br0">3337 2477 24575,'43'0'0,"13"0"0,14 0 0,-15 0 0,6 0 0,5 0 0,0 0-1156,-12 0 0,1 0 0,1 0 0,1 0 0,2 0 0,-1 0 1156,7 0 0,0 0 0,2 0 0,0 0 0,0 0 0,-1 0 0,0 0 0,1 0 0,0 0 0,-1 0 0,-1 0 0,0 0 0,-5 0 0,0 0 0,-1 0 0,0 0 0,-1 0 0,-1 0 355,5 0 0,-1 0 0,0 0 0,-1 0 0,-1 0-355,1 0 0,0 0 0,0 0 0,-3 0 0,-4 0 0,9 0 0,-6 0 0,1 0 0,5 0 0,-1 0 0,-5 0 0,-7 0 0,-3 0 576,-2 0 1,0 0-577,-1 0 0,-1 0 0,0 0 0,0 0 0,-4 0 0,0 0 3784,25-2-3784,-15 0 224,-17-1-224,-11 0 0,-7 0 0,-4 0 0,-3 1 0,-4-2 0,0 1 0,-1-1 0,2 0 0,-2 2 0,2 1 0</inkml:trace>
  <inkml:trace contextRef="#ctx0" brushRef="#br0" timeOffset="15881">17848 6394 8191,'-6'-5'0,"6"-1"5063,6-5-5063,9 5 2818,1-4-2818,5 8 1719,-5-4-1719,4 6 6784,-8 5-6784,7 13 0,-12-4 0,1 13 0,-8 6 0,9 9 0,-7 9 0,6-16 0,-8-11 0,-4-9 0,2-3 0,-2-6 0,4-17 0,6-15 0,-5 2 0,10 0 0,-10 13 0,13-4 0,-3 8 0,6-2 0,-7 18 0,1 21 0,-10-9 0,5 12 0,-6-22 0,9-22 0,4-2 0,3-13 0,5 11 0,-9 10 0,7 20 0,-12-1 0,7 13 0,-8-11 0,0-6 0,-1-5 0</inkml:trace>
  <inkml:trace contextRef="#ctx0" brushRef="#br0" timeOffset="16465">18352 6582 24575,'23'-17'0,"-1"-5"0,-15-1 0,-1-2 0,-11 13 0,-1 3 0,-4 18 0,4 3 0,-5 9 0,9-1 0,-4 1 0,15-3 0,18 8 0,14-16 0,-9-2 0,1-1 0,19-7 0,12-9 0,-27-11 0,-3-2 0,-20-3 0,-16 5 0,-4 13 0,-11-2 0,-3 30 0,-2-4 0,7 12 0,6-8 0,13-9 0,2-2 0,0-5 0,-1-5 0</inkml:trace>
  <inkml:trace contextRef="#ctx0" brushRef="#br0" timeOffset="16818">18819 6507 13177,'0'11'0,"0"4"4556,0-3-4556,0 8 1980,0-8-1980,9-2 1095,0-14-1095,19-11 3767,9-5-3767,6 5 0,-8 7 0,-10 8 0,-15 4 0,6 2 0,0 6 0,9 7 0,-13-9 0,1 2 0</inkml:trace>
  <inkml:trace contextRef="#ctx0" brushRef="#br0" timeOffset="17782">17703 7388 10484,'5'-10'0,"1"4"5050,0 10-5050,-1 24 2451,-5 5-2451,0 14 1416,0-16-1416,0-3 5174,0-12-5174,0-1 0,15-47 0,1 9 0,6-25 0,1 29 0,-16 19 0,7 1 0,-13 21 0,4-9 0,0 16 0,18-25 0,13-3 0,18-20 0,-16 11 0,-2 6 0,-23 12 0,-2 8 0,0-1 0,-10-7 0,4-5 0</inkml:trace>
  <inkml:trace contextRef="#ctx0" brushRef="#br0" timeOffset="18465">18206 7465 24575,'9'-11'0,"-1"-4"0,2-1 0,-10-1 0,-6 6 0,-5 16 0,5 7 0,-5 8 0,9 1 0,-4 4 0,16-3 0,6-1 0,31-1 0,0-13 0,11 1 0,-9-23 0,-10-6 0,-15-8 0,-6 1 0,-23 16 0,-11 3 0,-1 24 0,0-2 0,8 9 0,23-16 0,1-17 0,20-39 0,-21 10 0,-2-2 0,-1 5 0,-1 1 0,-4-4 0,-3 13 0,-3 26 0,0 42 0,0 11 0,0-15 0,0-1 0,0 12 0,0-2 0,15-5 0,-5-5 0,7-12 0,-11-11 0</inkml:trace>
  <inkml:trace contextRef="#ctx0" brushRef="#br0" timeOffset="18632">18722 7556 24575,'0'11'0,"5"-1"0,-4 1 0,4-5 0,-5-1 0</inkml:trace>
  <inkml:trace contextRef="#ctx0" brushRef="#br0" timeOffset="18801">18784 7399 24575,'5'-6'0,"-4"2"0,4 4 0</inkml:trace>
  <inkml:trace contextRef="#ctx0" brushRef="#br0" timeOffset="19182">18982 7485 24575,'-15'0'0,"3"0"0,-5 14 0,6-1 0,4 8 0,7-11 0,18-5 0,0-5 0,15-6 0,-15 4 0,1-4 0,-13 11 0,-1-4 0,-5 4 0</inkml:trace>
  <inkml:trace contextRef="#ctx0" brushRef="#br0" timeOffset="19481">19188 7442 24575,'-11'30'0,"12"-10"0,35-28 0,-1 3 0,2-11 0,1 0 0,-3 13 0,9-12 0,-24 19 0,-4 4 0,1 3 0,-7-4 0,-5-2 0</inkml:trace>
  <inkml:trace contextRef="#ctx0" brushRef="#br0" timeOffset="20500">17836 8279 24575,'0'20'0,"0"1"0,0-1 0,0 10 0,0-3 0,0 0 0,0-8 0,15-37 0,-5 2 0,28-21 0,-26 16 0,14 12 0,-20 4 0,5 10 0,0-4 0,9 3 0,-3-8 0,9 2 0,-4 7 0,-5 2 0,3 14 0,-4-8 0,6-2 0,-11-5 0,-1-6 0</inkml:trace>
  <inkml:trace contextRef="#ctx0" brushRef="#br0" timeOffset="20797">18283 8304 24575,'5'16'0,"10"9"0,-1-7 0,7 0 0,-5-9 0,-4-9 0,5-14 0,-11 5 0,-4-11 0,-14 5 0,-1 8 0,-9-2 0,10 9 0,2 0 0,5 0 0</inkml:trace>
  <inkml:trace contextRef="#ctx0" brushRef="#br0" timeOffset="21215">18652 8360 24575,'5'-11'0,"-4"0"0,-1 5 0,-14 14 0,1 4 0,-1 13 0,10-8 0,4-2 0,4-9 0,7-12 0,16-21 0,2-10 0,-6-9 0,-8 5 0,-6-6 0,-7 18 0,6 11 0,-21 28 0,2 37 0,-4-9 0,6 0 0,9-21 0</inkml:trace>
  <inkml:trace contextRef="#ctx0" brushRef="#br0" timeOffset="21514">18982 8332 24575,'16'-16'0,"-1"1"0,-9 4 0,-15 5 0,0 6 0,-15 12 0,17 5 0,-2 10 0,14-4 0,10-2 0,-2-10 0,2-7 0,-10-4 0</inkml:trace>
  <inkml:trace contextRef="#ctx0" brushRef="#br0" timeOffset="25116">18120 9013 24575,'11'-6'0,"-5"1"0,-1 5 0</inkml:trace>
  <inkml:trace contextRef="#ctx0" brushRef="#br0" timeOffset="25713">18184 9021 24575,'-5'6'0,"-13"-2"0,-1-4 0,-5 10 0,-4 6 0,14 6 0,-4-2 0,13-4 0,5-5 0,5 4 0,5 3 0,6 1 0,-5 2 0,3-3 0,-13-2 0,-5 0 0,-8-5 0,-9-4 0,4 3 0,-3-9 0,3 4 0,1-5 0,5-5 0,6-1 0,5 0 0,0 1 0</inkml:trace>
  <inkml:trace contextRef="#ctx0" brushRef="#br0" timeOffset="26100">18327 8973 16837,'0'12'0,"0"38"872,0-11 1,0 3-873,0-2 0,0-1 1772,0 24-1772,0-35 965,0-7-965,0-4 0,0-7 0,0-5 0</inkml:trace>
  <inkml:trace contextRef="#ctx0" brushRef="#br0" timeOffset="26248">18237 9263 9459,'0'-11'0,"10"0"5117,10-1-5117,13 6 655,-2-7 1,-10 12 0,-12-5-1</inkml:trace>
  <inkml:trace contextRef="#ctx0" brushRef="#br0" timeOffset="26646">18614 9167 8191,'0'-17'0,"-5"7"5063,-7 14-5063,-11 14 2818,2 4-2818,4 4 1719,5-5-1719,10-5 6784,-4-1-6784,11-9 0,5-1 0,15-17 0,10-21 0,-16 1 0,-4-6 0,-2-7 0,-2-2 0,-5 3 0,-3 4 0,-3 2 0,-10 70 0,3 16 0,0 7 0,0-9 0,1 1 0,4 10 0,6-5 0,10-11 0,6-4 0,-8-27 0,-7-5 0</inkml:trace>
  <inkml:trace contextRef="#ctx0" brushRef="#br0" timeOffset="28531">17841 9986 8191,'0'-16'0,"5"6"5063,-4 0-5063,8 9 2818,-7 1-2818,16 23 1719,0 24-1719,-4-8 0,-1 3 0,-4-5 0,-1 0 0,1-3 0,-2-3 6784,-5 1-6784,9-22 0,-10 0 0,8-18 0,17-35 0,-5-2-400,-2 8 0,-1-2 400,5-17 0,-7 16 0,0-1 0,8-19 0,-13 26 0,0 3 0,3 5 0,-13 22 0,4 5 0,-5 4 0</inkml:trace>
  <inkml:trace contextRef="#ctx0" brushRef="#br0" timeOffset="63629">18284 10177 8191,'0'-11'0,"5"5"5063,-4-4-5063,4 4 2818,-10-5-2818,-1 1 1719,-4 4-1719,-1 1 6784,-4 20-6784,7-2 0,-7 13 0,14-5 0,-6 7 0,7-5 0,0 10 0,5-16 0,6 7 0,5-17 0,5 3 0,10-35 0,-11 5 0,6-13 0,-18 8 0,-4 23 0,-4-1 0,7 18 0,9 1 0,-6 0 0,5-6 0,-15-5 0</inkml:trace>
  <inkml:trace contextRef="#ctx0" brushRef="#br0" timeOffset="64013">18518 10107 24575,'18'30'0,"3"-1"0,-5 16 0,3-3 0,-18-15 0,5 0 0,-6-3 0,-4-17 0,2-55 0,9 13 0,2-3 0,-2-10 0,1 0 0,8 5 0,0 5 0,2-1 0,-3 15 0,-8 5 0,-2 12 0,-5-3 0</inkml:trace>
  <inkml:trace contextRef="#ctx0" brushRef="#br0" timeOffset="67232">2928 4360 24575,'6'14'0,"7"23"0,-3 20 0,-1-23 0,-1 0 0,2 11 0,1-12 0,16-19 0,5-19 0,7-7 0,9-3 0,7-2 0,6-7-762,-10 0 1,4-4-1,5-4 1,0-1-1,0-1 1,-2 1 761,-4 2 0,0 0 0,-1-1 0,-1-1 0,2 0 0,0-2 0,-2 2 0,1-2 0,2-1 0,-1 0 0,-1 1 0,-4 0 0,-5 2 0,8-7 0,-5 2 0,-5 0 0,-2 3 0,-3-1 0,-5 2 0,-1 2 0,1 0 0,-4 5 0,-2 1 0,2 5 0</inkml:trace>
  <inkml:trace contextRef="#ctx0" brushRef="#br0" timeOffset="92880">17402 6346 24575,'0'-11'0,"0"1"0,0-1 0,-14 0 0,-6 5 0,-24 1 0,-14 5 0,-2 0 0,18 6 0,-1 3 0,9-2 0,2 2 0,0 4 0,2 2 0,-7 10 0,5 25 0,22 4 0,-1-8 0,1 5 0,8-3 0,4 0 0,-3-2 0,2 3 0,4 16 0,1 1-381,-4-9 1,-2 3 380,0-6 0,-2 4 0,-2 1-1151,-4 0 1,-1-1-1,-2 0 1151,-1-6 0,0-2 0,0 0 0,-1 2 0,-1-1 0,2-3-219,-2 3 1,1-1 218,1-4 0,0 1 0,-2 0 0,-2-4 0,-1-2 0,-1 2 0,-2 10 0,0 3 0,-4-2 0,-3-7 0,-2-2 0,1-1-735,-6 15 1,1-4 734,-3-7 0,0-5 0,12-11 0,0-3 276,-3 2 1,1-4-277,-10 4 3165,3 1-3165,13-26 499,9-28-499,0-11 951,10-6 0,7-4-951,11 5 0,4 2 0,-2-1 0,5 1 0,19 1 0,5 6 0,-9 13 0,1 3 0,10-4 0,2 7 0,-6 13 0,-3 5 0,21 10 0,-11 18 0,-29-4 0,-7-4 0,-1 3 0,-2 10 0,-4 3 0,3 14 0,-4 6-1645,-8-8 1,-2 3 0,-1-3 1644,2 9 0,-3 1 0,-3-6 0,-3 4 0,0 1-571,4-1 0,0 2 0,0 2 571,-2-8 0,-1 3 0,1 1 0,0 2 0,3-7 0,1 3 0,0 0 0,0-2 0,0-2-531,-1-3 0,0-1 0,0-3 1,3-1 530,2 9 0,3-3 0,1-7 0,0-10 0,2-6 0,12 12 0,15-8 3716,-8-21-3716,27-6 0,-16-10 955,-2-4 0,2-2-955,17-5 3143,-1-1-3143,-21-2 0,-21 13 0,-5-9 0,-2 9 0,-4-4 0</inkml:trace>
  <inkml:trace contextRef="#ctx0" brushRef="#br0" timeOffset="112345">18636 8394 24575,'6'-5'0,"-6"-5"0,-6-2 0,-5 1 0,0 2 0,1 7 0,-6-2 0,0 10 0,-4 0 0,3 1 0,7 3 0,0-9 0,9 9 0,-8-4 0,7 13 0,-2-1 0,13 4 0,-2-7 0,12-7 0,-7-4 0,7-4 0,-3-6 0,11-15 0,-5 0 0,8-20 0,-1-7 0,-13 9 0,-1-3 0,3 8 0,-2-1 0,-3-3 0,-2 3 0,3 0 0,-8 14 0,-1 11 0,-4 22 0,-2 10 0,-9 26 0,2-6 0,-9 5 0,15-17 0,-7 8 0,9-15 0,0 7 0,0-13 0,5 20 0,1-21 0,5 16 0,-1-26 0,1-2 0,0-4 0,0 0 0,-1-4 0,-4-2 0,-1-5 0,-5 5 0,0 1 0</inkml:trace>
  <inkml:trace contextRef="#ctx0" brushRef="#br0" timeOffset="162171">25543 1447 24575,'11'0'0,"-1"0"0,1 0 0,-5-5 0,4 4 0,-9-9 0,4-5 0,-5-3 0,-5-3 0,-1 1 0,-5 8 0,0 2 0,-9 5 0,7 10 0,-7 1 0,9 4 0,0 1 0,-1 4 0,0 10 0,-2 7 0,6 9 0,2-9 0,6-2 0,0-14 0,9 5 0,7-9 0,7 0 0,-2-7 0,3-22 0,0-21 0,-3-1 0,1-5 0,3-15 0,0-4-958,-6 14 0,0-2 0,-2 1 958,1-14 0,-2 3 0,5 6 0,-5 4 0,-12-13 0,17 7 0,-19 11 0,4 12 0,-21 68 0,1 17 0,-1 11-570,0-5 1,-1 5 0,1 1 569,4-12 0,0 1 0,1 0 0,0-2 0,0 2 0,0-2 0,3-4 0,0 6 0,3-7 2594,4 1-2594,6-11 0,0-15 0,11-6 0,-6-14 0,0 0 0,-7 0 0</inkml:trace>
  <inkml:trace contextRef="#ctx0" brushRef="#br0" timeOffset="162601">25987 1115 24575,'-11'-15'0,"5"3"0,-4 26 0,0 30 0,7-12 0,-1 4-1152,-6 12 0,0 2 1152,8-3 0,1 0 0,-5 7 0,-1 2 0,1-2 0,0 1 0,5-11 0,1 2 0,-2-2 275,-8 15 0,-2-1-275,7 0 0,-1-4 0,-11 7 0,1-25 0,1-22 0,-11-4 0,8-9 0,0-2 0,13-4 0</inkml:trace>
  <inkml:trace contextRef="#ctx0" brushRef="#br0" timeOffset="162768">25742 1709 24575,'21'-12'0,"11"-13"0,7 22 0,-6-12 0,2 0 0,19 5 0,-8-7 0,-28 11 0</inkml:trace>
  <inkml:trace contextRef="#ctx0" brushRef="#br0" timeOffset="162985">26273 1583 24575,'6'0'0,"-1"0"0</inkml:trace>
  <inkml:trace contextRef="#ctx0" brushRef="#br0" timeOffset="164252">26839 1296 8191,'-12'-15'0,"5"-1"5063,-4 0-5063,4-4 2818,-4 13-2818,-1-2 1719,-7 22-1719,1-1 6784,-3 22-6784,-10 0 0,20 6 0,-15-7 0,24-4 0,1-13 0,7 0 0,9-10 0,-3-1 0,4-5 0,-4-10 0,12-9 0,5-37 0,-13 11 0,1-4 0,2 5 0,-1-3-840,-9-10 1,-3 0 839,3 15 0,-2 0 0,-6-5 0,-2 1 0,1-19 0,-15 65 0,4 30 0,2 18 0,-1 5 0,-1 7 0,2-2 0,1-12 0,1-3 0,2 1-298,4 4 0,2 1 0,3-9 298,8 8 1599,11-9-1599,1-15 0,-15-14 0,5-5 0</inkml:trace>
  <inkml:trace contextRef="#ctx0" brushRef="#br0" timeOffset="164619">27048 1327 16405,'32'-9'0,"8"-8"3568,0-9-3568,-10-2 1406,-24 7-1406,-15 10 749,-2 6-749,-10 5 2447,-18 33-2447,6 9 0,1 16 0,15-3 0,17-24 0,0 2 0,14-15 0,-2 4 0,4-15 0,-7 0 0</inkml:trace>
  <inkml:trace contextRef="#ctx0" brushRef="#br0" timeOffset="165019">27413 1212 24575,'-5'-12'0,"-1"-3"0,-9 20 0,8-3 0,-11 20 0,15 13 0,-6 21 0,18-20 0,4 1 0,-3 16 0,12-2 0,-17-35 0,-14 1 0,2-11 0,-9 0 0,6-1 0,-1-4 0,-4 4 0,3-5 0,1 0 0,6 0 0</inkml:trace>
  <inkml:trace contextRef="#ctx0" brushRef="#br0" timeOffset="165435">27613 1290 24575,'-13'-12'0,"1"13"0,0 28 0,6 6 0,0 15 0,12-9 0,-5-14 0,14-1 0,-8-20 0,9 5 0,-1-10 0,-8 4 0,2-5 0</inkml:trace>
  <inkml:trace contextRef="#ctx0" brushRef="#br0" timeOffset="165801">27775 1330 8379,'5'-1'0,"1"2"5083,5 19-5083,7 10 2790,-10-1-2790,5 5 1693,-13-40-1693,20-9 6630,-9-16-6630,24-2 0,-11 21 0,2 1 0,-5 11 0,-11 5 0,-5-4 0,-5 4 0</inkml:trace>
  <inkml:trace contextRef="#ctx0" brushRef="#br0" timeOffset="166068">28051 1024 8191,'-3'-11'0,"-2"2"0,10 9 0</inkml:trace>
  <inkml:trace contextRef="#ctx0" brushRef="#br0" timeOffset="166386">28064 1360 24575,'5'10'0,"-4"6"0,9 8 0,-9-6 0,4 5 0,-5-8 0,4-8 0,-2 2 0,2-9 0</inkml:trace>
  <inkml:trace contextRef="#ctx0" brushRef="#br0" timeOffset="166951">28368 807 24575,'0'38'0,"0"2"0,-6-5 0,0 3-762,4-4 0,1 0 762,-4 6 0,-2 1 0,1-4 0,1 0 247,4 9 1,0-1-248,-10 18 0,6-4 252,4-35-252,4-35 0,6 2 0,7-19 777,-4 12-777,0 1 0,3 8 0,6-3 0,1 8 0,-1 5 0,-1 6 0,-13 7 0,7-4 0,-13-1 0,-5 4 0,-12-4 0,-15 0 0,3-6 0,3-5 0,10 0 0,9 0 0,1 0 0</inkml:trace>
  <inkml:trace contextRef="#ctx0" brushRef="#br0" timeOffset="167302">28555 1286 24575,'30'0'0,"-1"0"0,17 0 0,-6-12 0,9-9 0,-20-1 0,-19-1 0,-1 8 0,-17 1 0,-15 3 0,-32 24 0,6 4 0,-2 22 0,37-5 0,-3 5 0,14 0 0,20 8 0,2-10 0,27 0 0,-12-22 0,7 9 0,-2-21 0,2 12 0,-20-15 0,-4 0 0</inkml:trace>
  <inkml:trace contextRef="#ctx0" brushRef="#br0" timeOffset="168021">24940 1829 24575,'20'0'0,"38"-11"0,-19 9 0,5 1-2147,-2-2 1,5-1 0,0 1 2146,4 2 0,2 1 0,7 1 0,-3-1 0,7 0 0,4 0 0,1 0 0,0 0 0,-6-2 0,1 0 0,0-1 0,2 0 0,-1 0 0,1 1-676,-7 1 1,-1 1-1,2 0 1,-1 1-1,1-2 1,-1 1-1,0-2 676,-1-1 0,1-1 0,-1-1 0,1 0 0,-2 0 0,-2 1 0,-2 1-255,5 2 1,-3 0-1,-1 1 1,-1 0-1,0-1 255,2-2 0,0 0 0,-1 0 0,0 0 0,-1 0 0,7 3 0,-1 0 0,-1 0 0,3 0 0,-6 0 0,1 0 0,2 0 0,-2 0 0,-1 0-144,2 0 1,-2 0 0,0 0-1,0 0 144,1 1 0,1-1 0,-2 0 0,-4-1 775,20-3 1,-10 0-776,-2 2 1116,-45-7 1,-11 9-1,-12 0 1</inkml:trace>
  <inkml:trace contextRef="#ctx0" brushRef="#br0" timeOffset="171275">26395 2332 8191,'-11'-11'0,"5"1"0,1 4 0,5 1 0</inkml:trace>
  <inkml:trace contextRef="#ctx0" brushRef="#br0" timeOffset="171802">26341 2289 24575,'4'-6'0,"11"1"0,20 5 0,10-10 0,-2 8 0,4 2 0,5-5 0,1 0 0,1 0 0,-1 1 0,-9 3 0,-5 0 0,3-8 0,-23 9 0,-17 0 0,6 0 0,-13 0 0</inkml:trace>
  <inkml:trace contextRef="#ctx0" brushRef="#br0" timeOffset="172169">26809 2096 24575,'16'0'0,"8"0"0,3 6 0,3-5 0,-3 14 0,-6-8 0,-8 13 0,-4 1 0,-9-4 0,-5 3 0,-2-5 0,-9 2 0,-3 3 0,-3 2 0,3-1 0,9-5 0,5-5 0,5-6 0</inkml:trace>
  <inkml:trace contextRef="#ctx0" brushRef="#br0" timeOffset="173350">26313 2727 24575,'13'0'0,"28"0"0,3-4 0,7-2 0,-1 2 0,4 0 0,-2-3-1427,-8-2 1,-1-3 0,0 3 1426,6 2 0,0 3 0,-6-2 0,-8-3 0,-5 1 329,21 1 0,-30 6 0,-7-5 1</inkml:trace>
  <inkml:trace contextRef="#ctx0" brushRef="#br0" timeOffset="173571">26929 2588 8191,'9'-11'0,"-2"2"5063,17 9-5063,-16 9 2818,15-1-2818,-20 8 1719,6 9-1719,-9 3 6784,-6 13-6784,-22 5 0,15-21 0,-13-1 0</inkml:trace>
  <inkml:trace contextRef="#ctx0" brushRef="#br0" timeOffset="174005">26283 3326 11607,'15'0'0,"10"0"1219,9 1 1,4-2-1220,-3-4 0,3-1 731,16 5 1,0-1-732,-12-10 0,0 1 898,15 10 0,0-1-898,-18-8 0,-3 1 0,5 8 0,-5 0 0,-9-8 0,-22 9 0</inkml:trace>
  <inkml:trace contextRef="#ctx0" brushRef="#br0" timeOffset="174236">26887 3213 24575,'9'-6'0,"8"1"0,5 5 0,-1 5 0,2 9 0,-15-2 0,5 7 0,-13-3 0,-6 0 0,-2 5 0,-25 16 0,8-9 0,-4 1 0,16-17 0</inkml:trace>
  <inkml:trace contextRef="#ctx0" brushRef="#br0" timeOffset="174569">26285 3816 24575,'11'0'0,"4"0"0,1 0 0,15-4 0,7-2 0,5-3 0,3-1 0,-3 1 0,2-2 0,-1 1-429,5-5 0,-2 1 429,-5 4 0,-5 1 0,-7 1 52,-6 8 1,-13 0 0,-6 0 0</inkml:trace>
  <inkml:trace contextRef="#ctx0" brushRef="#br0" timeOffset="174802">26851 3657 24575,'23'0'0,"4"-6"0,3 5 0,0-1 0,-12 13 0,-7 13 0,-10-6 0,-8 9 0,-12-7 0,0-2 0,-5 3 0,-4-5 0,14-8 0,-3 0 0</inkml:trace>
  <inkml:trace contextRef="#ctx0" brushRef="#br0" timeOffset="188269">29647 1758 18279,'0'28'0,"6"0"0,-5-21 0,5 2 0</inkml:trace>
  <inkml:trace contextRef="#ctx0" brushRef="#br0" timeOffset="189685">29593 1876 24575,'5'-10'0,"1"-1"0,5 0 0,0 5 0,1-8 0,3 5 0,4-10 0,4 1 0,0 2 0,0 5 0,-6 2 0,-2 8 0,-4-4 0,4 5 0,-3 0 0,4 0 0,-5 5 0,1 5 0,-6 2 0,6 7 0,-10 22 0,8-9 0,1 4 0,-9 2 0,-1 3-593,7 8 1,-1 0 592,-6-11 0,-2 0 0,7 17 0,-1 4 0,-3-2 0,-1 1 0,4 8 0,1-1 0,-1-12 0,0-3 0,-5-9 0,2-1-269,7-3 0,2-1 269,6 19 0,-6-23 0,1 0 0,13 9 0,11 5 0,5-16 0,-15-8 0,0-2 0,22-10 0,-10-5 0,-1-4 0,8-19 575,-13 2 1,-3-6-576,-4-26 572,-21 10-572,-3 2 0,-22 29 0,-14-2 0,-5 31 0,1 0 0,21 5 0,4 5 0,-8 26 0,8-4 0,2 6 0,5 4 0,0 4-600,-1-11 1,0 3 0,1-1 599,6-7 0,1-2 0,-2-1 0,-8 14 0,0-6 0,8 8 0,-13-27 0,14-22 0,-10-1 0,-12 0 0,-6-2 0,-6-3 1798,-20-4-1798,11-6 0,-6 0 0,12 0 0,16-5 0,11-1 0,-8 0 0,17 1 0,-7 5 0</inkml:trace>
  <inkml:trace contextRef="#ctx0" brushRef="#br0" timeOffset="192716">8547 3078 24575,'-16'-5'0,"1"9"0,-6 18 0,-2 9 0,-11 25 0,-4-10 0,7-4 0,-2 1 0,2-10 0,-1 0 0,-10 14 0,-1 1 0,5-12 0,2-4 0,9-5 0,1-1 0,-24 15 0,21-12 0,12-11 0,-1-4 0,8-9 0,3-5 0,-2 0 0</inkml:trace>
  <inkml:trace contextRef="#ctx0" brushRef="#br0" timeOffset="193034">7842 3610 24575,'0'38'0,"0"-4"0,0 1 0,0-10 0,9-19 0,7-2 0,30-4 0,19-8 0,-4 6 0,-23-2 0,-4-1 0,-5 0 0,7 4 0,-29-4 0,2 5 0</inkml:trace>
  <inkml:trace contextRef="#ctx0" brushRef="#br0" timeOffset="-194729.73">29246 13397 8191,'13'0'0,"21"0"5063,28-6-5063,-5 0 2818,-14-7-2818,-19 7 1719,-17 15-1719,-6 37 0,-18 15 0,7-27 0,-1 0 0,-6 16 6784,8-21-6784,9-8 0,0-5 0,0-5 0,0-7 0</inkml:trace>
  <inkml:trace contextRef="#ctx0" brushRef="#br0" timeOffset="-194428.73">29586 13534 24575,'0'27'0,"0"-1"0,14 3 0,-6-15 0,25 9 0,-10-22 0,4-4 0,-5-8 0,-14-10 0,-7 10 0,-8-8 0,-5 17 0,-9-7 0,4 9 0,0 0 0,8 0 0</inkml:trace>
  <inkml:trace contextRef="#ctx0" brushRef="#br0" timeOffset="-194229.73">29990 13441 24575,'0'0'0</inkml:trace>
  <inkml:trace contextRef="#ctx0" brushRef="#br0" timeOffset="-194028.73">30290 13377 24575,'-15'26'0,"2"10"0,-16 12 0,15-15 0,1 2 0,-3-5 0,0 0 0,-2 31 0,3-13 0,15-28 0,0-6 0</inkml:trace>
  <inkml:trace contextRef="#ctx0" brushRef="#br0" timeOffset="-193879.73">30394 13749 24575,'-6'0'0,"2"0"0</inkml:trace>
  <inkml:trace contextRef="#ctx0" brushRef="#br0" timeOffset="-193511.73">28896 14323 24575,'49'-9'0,"-1"1"0,-3 2 0,4 1 0,3-1 0,-1-2 0,3-1 0,1 0 0,-1 1-885,-3 4 0,1 0 1,0 1-1,1-1 885,8-2 0,2-1 0,0 0 0,-5 1 0,-3 2 0,-3 1 0,-3-1 0,17-3 0,-7-1 1106,0-10-1106,-80 16 145,-10-17 0,0 16 0,6-6 0</inkml:trace>
  <inkml:trace contextRef="#ctx0" brushRef="#br0" timeOffset="-193062.73">28855 13028 24575,'6'9'0,"8"43"0,-12 2 0,-2 11-2293,2-14 1,0 4 0,1 3-1,-2-3 2293,0-3 0,-1-1 0,0 0 0,-1 2 0,2 6 0,-1 2 0,1-1 0,-3-4 531,-1-5 0,-2-4 0,1 2-531,2 10 0,2 1 0,-1-3 0,-6 5 0,1-3 0,5-4 0,2-5 1579,-1-3-1579,0-46 0,0 3 0,0-9 0</inkml:trace>
  <inkml:trace contextRef="#ctx0" brushRef="#br0" timeOffset="-192463.73">28807 13253 24575,'43'-13'0,"1"-1"0,5-2 0,5-2 0,5 1 0,2 4 0,4 0 0,3 1 0,-2-1-1511,-5-2 0,0 0 0,1 0 1,4 1 1510,-9 4 0,4 0 0,1 0 0,2 1 0,-2-1 0,-2 1-674,4-1 0,-3 1 0,1-1 1,-1 1-1,3-1 674,-4 2 0,2 0 0,1 0 0,0 0 0,-2 1 0,-1 0 0,2 0 0,-1 0 0,-2 1 0,-2 0 0,-3 1 0,11-1 0,-4 2 0,-7 1 0,-5 3 0,-9 0 1841,-8 0-1841,-22 9 0,-14 43 0,-7 2 0,-4 11 0,5-12 0,1 5 0,-2 4 0,0 1-526,-1-7 1,-2 3 0,0 0-1,1 0 1,1-2 525,2 9 0,1-2 0,1-1 0,0 1 0,-1-2 0,0 2 0,0-3 0,3-8 1707,1 5 0,1-7-1707,2 0 0,-3-6 0,-9 2 0,8-26 0,-8-4 0,7-6 6784,-18 7-6784,-9 4 0,-4-7 0,-17 9 0,7-21 0,3-3 0,1-1 0,5-2 0,-19-8 0</inkml:trace>
  <inkml:trace contextRef="#ctx0" brushRef="#br0" timeOffset="-184129.73">27120 12776 8191,'0'-20'0,"0"3"5063,-5 7-5063,-1 0 2818,-9 9-2818,-1-4 1719,-13 5-1719,7 0 6784,-15 0-6784,-13 15 0,5 1 0,-2 28 0,18-8 0,21 1 0,8 6 0,9 3 0,6 3-570,-2-3 1,1 4-1,2 1 570,6 9 0,1 3 0,-2-3-964,-6-7 0,-2-2 0,0 0 964,1 2 0,-1 1 0,-4-3 0,-6 4 0,-3 0-36,5-11 1,1 2 0,-5-2 35,-11 5 0,-6-2 0,1 7 0,-6-6 0,-8-24 0,-2-6 0,-14 12 1435,-2-20-1435,24-9 3134,2-16-3134,11-12 138,19 3-138,12 4 0,11 14 0,-1 19 0,0 9 0,14 19 0,-24 1 0,-2 11 0,-3 0 0,-3-2 0,-2 0 0,-2 3-537,-3-3 1,-3 3-1,0 2 1,1 1 536,-1 6 0,1 3 0,-1-1 0,0-3 0,1 0 0,-1-3 0,1 0 0,3 5 0,1-1 0,1-9 0,0-15 0,3-9 0,15 1 0,-8-14 0,30-14 0,-11 5 0,5-3 0,18-14 0,2-5-569,-7 4 0,-4-2 569,-8-3 0,-7-2 2013,-2-14-2013,-30 13 0,-5 2 0,0 7 0</inkml:trace>
  <inkml:trace contextRef="#ctx0" brushRef="#br0" timeOffset="-177910.73">19848 13582 8191,'-11'0'0,"5"9"5063,-7 20-5063,10 9 0,3 5 0,-4-2 0,0 1 685,4 20 1,0 1-686,-6-16 0,0-1 0,6 9 0,-3-1 952,-7-13 1,0-3-953,3 28 6159,-7-33-6159,8-56 0,9-9 0,4-5 0,3-15 0,2-4-921,0 9 0,1-2 0,1 1 921,0 5 0,0 0 0,1-1 0,4-9 0,1-2 0,0 3 0,5-9 0,1 3 0,-3 7 0,-1 5 1605,7-2-1605,-23 51 0,9 60 0,-14-5 0,0 7-1122,6-5 0,2 5 1,-3-2 1121,-4-8 0,-3 0 0,3-3 0,7-5 0,1-2 0,-2-5 0,-4 24 0,16-30 2456,-19-11-2456,-1-17 0,-1-1 0,-4-5 0</inkml:trace>
  <inkml:trace contextRef="#ctx0" brushRef="#br0" timeOffset="-177713.73">19913 14001 24575,'47'-6'0,"-10"-2"0,-17 1 0,-11 1 0</inkml:trace>
  <inkml:trace contextRef="#ctx0" brushRef="#br0" timeOffset="-177477.73">20164 13942 24575,'13'36'0,"0"0"0,-3-3 0,0 1 0,7 7 0,1-2 0,-1 1 0,7-18 0,-5-45 0,-11-4 0,3-9 0,0-4 0,-5 4 0,-1 0 0,1 1 0,0 1 0,3-10 0,-9 35 0</inkml:trace>
  <inkml:trace contextRef="#ctx0" brushRef="#br0" timeOffset="-176912.73">20611 13947 8191,'0'-15'0,"-5"8"5063,-10-8-5063,-3 19 2818,-3-3-2818,5 15 1719,9 8-1719,-9 14 6784,14-6-6784,-8 0 0,15-17 0,10-2 0,-2-7 0,7-5 0,-10-2 0,1-9 0,0 9 0,0 13 0,3 34 0,-10-5 0,-1 3 0,2 0 0,-2 1 0,-6 11 0,-2-4 0,-2 5 0,-12-6 0,7-35 0,-3-10 0,4-6 0,-6-14 0,-5-16 0,-1-32 0,6 7 0,13-1 0,10 35 0,9 5 0,-8 15 0,2-5 0</inkml:trace>
  <inkml:trace contextRef="#ctx0" brushRef="#br0" timeOffset="-176110.73">21243 13550 24575,'15'0'0,"9"9"0,14-7 0,-7 8 0,2 0 0,3-9 0,4 1 0,8 7 0,5 5 0,-5-4 0,-10-8 0,-1 1 0,21 10 0,-11 5 0,-37 6 0,-14 8 0,-10 0 0,-9 2 0,-6 1 0,-6-1 0,-9 8 0,-4 1 0,-4-2 0,1-2 0,14-11 0,4-3 0,-15 12 0,29-15 0,18-10 0,-4 3 0,39-9 0,-26-1 0,26-5 0</inkml:trace>
  <inkml:trace contextRef="#ctx0" brushRef="#br0" timeOffset="-175529.73">22115 13483 24575,'30'0'0,"26"-15"0,-3 2 0,6-4 0,-17 9 0,-27 65 0,-16-7 0,-5 4-682,0-2 0,-1 1 682,0 6 0,-1-5 0,-2 0 0,10-14 0,0-2 0,0-14 0,0-5 0,9-12 0,-6 3 0,6-10 0</inkml:trace>
  <inkml:trace contextRef="#ctx0" brushRef="#br0" timeOffset="-175246.73">22521 13859 24575,'6'9'0,"5"3"0,4 12 0,8-12 0,2 1 0,0-13 0,1-20 0,-14-3 0,-18-16 0,-8 11 0,-18 13 0,11 8 0,4 12 0,7-4 0,5 4 0</inkml:trace>
  <inkml:trace contextRef="#ctx0" brushRef="#br0" timeOffset="-175079.73">22801 13717 8191,'0'-11'0,"0"5"0,0 1 0</inkml:trace>
  <inkml:trace contextRef="#ctx0" brushRef="#br0" timeOffset="-174864.73">23226 13453 24575,'-22'52'0,"0"0"0,4-4 0,1 5 0,-1 3 0,1-2 0,-2 5 0,1 1 0,1-4-2141,-1 8 1,2-3 0,0-2 2140,1-1 0,1 0 0,3-13 0,1-2 0,10-38 0</inkml:trace>
  <inkml:trace contextRef="#ctx0" brushRef="#br0" timeOffset="-174680.73">23279 14199 24575,'-16'16'0,"3"-3"0</inkml:trace>
  <inkml:trace contextRef="#ctx0" brushRef="#br0" timeOffset="-174079.73">19859 14854 11168,'-10'5'0,"38"-4"4963,8 4-4963,4-3 0,12-2 0,3-2 0,-1-4 0,4-3 0,3-1 0,3 1-424,-8 3 0,3 0 0,2 0 0,2 0 0,1 0 0,-1-1 424,-2 0 0,1-1 0,1 0 0,0-1 0,0 1 0,-2 0 0,-1 1 0,-1 1 0,-2 1 0,-1-1 0,0 2 0,0-1 0,0 0 0,1 0 0,2 0 0,0 0 0,-2 1 0,-4 0 0,-6 0 592,3 1 0,-7 0 0,-1 0-592,27-4 0,-11-1 857,-28-3 1,-26 10 0,-9-4 0</inkml:trace>
  <inkml:trace contextRef="#ctx0" brushRef="#br0" timeOffset="-171297.73">20310 14870 24575,'0'20'0,"0"2"0,0 9 0,0 5 0,0 23-2178,-6-8 0,0 5 2178,5-4 0,-2 5 0,-5-10 0,-4 5 0,-1 3 0,1 1 0,3 7 0,1 1 0,0 3 0,-2 1-326,0-13 1,-1 1-1,-1 2 1,0 0-1,1-1 1,1-2 325,0 4 0,1-1 0,0-2 0,0-1 0,0-2 0,-3 0 0,0-1 0,1-3 0,1-5 0,3 12 0,-2-10 1366,-11-9-1366,19-16 0,6-11 0,2-5 1974,12-5-1974,38 0 0,-6-13 0,9-4 0,1 7 0,6 0 0,-2-3-115,-8-2 0,-2-2 0,1 1 115,4 1 0,0 1 0,-6 3 0,-5 3 0,-6 1-425,-4-4 0,-3 2 425,8 7 0,-26-7 0,-25 9 0,-4 0 0,2 0 0</inkml:trace>
  <inkml:trace contextRef="#ctx0" brushRef="#br0" timeOffset="-171064.73">20892 16353 24575,'55'0'0,"-24"15"0,-1 5 0,18 15 0,-21 0 0,-8 5 0,-17-5 0,-5-1 0,-3 27 0,-18-10 0,-1-24 0,1-6 0,13-14 0,2-1 0</inkml:trace>
  <inkml:trace contextRef="#ctx0" brushRef="#br0" timeOffset="-169047.73">17519 14994 8191,'-6'-4'0,"1"-2"5063,5-5-5063,9-1 2818,-1 0-2818,16-6 1719,2-2-1719,19-8 6784,-7 12-6784,-3-4 0,-11 19 0,-8-4 0,4 5 0,1 6 0,3 13 0,-3 7 0,-5 3 0,-2 8 0,0 22 0,-3 6-1446,-1-4 0,-2 4 1446,-3-11 0,-1 4 0,-2-2 0,-1-11 0,-1-1 0,-1 2 0,1 12 0,0 2 0,0 0-393,0-5 0,0-1 0,0 2 393,0 4 0,0 1 0,0-1 0,0-7 0,0-2 0,0-2 0,0 4 0,0 1 0,2-7 0,2 3 0,1 0 0,3-6 0,1-1 0,0 2-184,-1 8 0,1 2 0,2-4 184,15 14 0,-1-7 0,-17-16 0,2-8 0,24-8 0,-27-16 2607,25-14-2607,-2-12 1327,1 1-1327,-5-16 689,-20 19-689,-16 2 0,-9 25 0,-12 2 0,5 23 0,11 2 0,1 10 0,3 9-1990,8-8 1,3 4 0,-1 1 1989,-5 5 0,-1 2 0,4 0 0,4-14 0,3 1 0,0 0 0,-1-3-312,-2 0 0,-1-2 0,3 2 312,5 9 0,4 2 0,-1-2 0,-5-6 0,0-1 0,-2 0 0,-1 2 0,-1-1 0,-1-4 0,0 6 0,-6-7 0,-27 5 0,-1-31 0,-2-2 5583,-11-16-5583,10 2 0,-1-2 660,-6-13 1,-2-5-661,-3 5 0,0-3 0,8-7 0,2-4 0,-4-2 0,5 1 0,7 3 0,-10-8 0</inkml:trace>
  <inkml:trace contextRef="#ctx0" brushRef="#br0" timeOffset="-167681.74">18085 15963 24575,'4'0'0,"10"0"0,24-7 0,11-4 0,-3 1 0,3-2 0,5-2-2300,2-1 0,5-1 0,1-1 0,-2 1 2300,-4 0 0,-1 1 0,-1 0 0,1-1 0,1 0 0,1 0 0,-1 0 0,-5 1 625,-3 0 1,-3 0-1,0 2-625,3 1 0,1 0 0,-4 0 769,2-7 1,-4 2-770,-2 7 0,-11 0 0,-22-6 0,-21 11 0,-7 5 0,11 0 0</inkml:trace>
  <inkml:trace contextRef="#ctx0" brushRef="#br0" timeOffset="-167446.74">19380 15477 24575,'20'-6'0,"11"2"0,-5 17 0,11 21 0,-29 2 0,-7 6 0,-1-1 0,-2-1 0,2 3 0,-4-2 0,-13 0 0,-4-4 0,-11 15 0,8-22 0,-1-2 0,-6 1 0,11-14 0</inkml:trace>
  <inkml:trace contextRef="#ctx0" brushRef="#br0" timeOffset="-160147.74">19577 13174 8191,'-6'-5'0,"2"21"5063,4 2-5063,-9 20 1409,3-4 0,0 4-1409,-5 8 0,0 3 0,3-2 0,0 3 0,0 1-72,-1 2 0,0 1 0,2-2 72,0 14 0,-1 0 0,1-17 0,-1 1 0,2-2 2759,4 10 1,1-1-2760,-5-12 0,-2 2 0,1 0 0,2 2 0,1 0 0,0-2-630,-3 8 0,1-3 630,0 3 0,1-4 0,-5 15 0,7-1 0,-11-20 2635,12-10-2635,-2-16 331,-1-8-331,4 0 1494,-4 0-1494,5-1 0,0 1 0,0 0 0,0 0 0,14-1 0,3-4 0,14-2 0,6-3 0,4-5 0,3-3 0,19 1 0,4-1-423,-18-1 0,0-1 0,1 1 423,2-1 0,1 0 0,-1 2 0,14 0 0,0 0 0,-16 0 0,0-2 0,-1 2 0,-3 2 0,0 1 0,1-1 0,5-3 0,1-1 0,1 0 0,3 0 0,0 0 0,2 1 0,7 3 0,1 1 0,-2-1 0,-7-3 0,-1-1 0,1 2 0,-5 5 0,1 3 0,1-1 0,-3-2 0,8-5 0,-1-2 0,-1 2 0,4 5 0,1 2 0,-4-1 0,8-5 0,-2 1 0,-16 4 0,1 1 0,-2 1 0,8-1 0,2 0 0,3 0 0,5 0 0,-5 0-437,2 0 0,-1 0 437,-2 0 0,4 0 0,-8 0 0,-15 0 0,-1 0 0,5 0 0,3 0 0,-2 0 0,12 0 0,-1 0 0,-12 0 0,2 0 0,0 0 0,0 0 0,-1 0 0,-1 0 0,8 0 0,-2 0 0,-4 0 0,-3 0 0,20-10 0,-24 8 0,1 1 0,-6-4 0,1 0 0,3 5 0,-2 0 0,11-6 1211,-19 4-1211,-8-4 0,0 2 0,-1-4 932,-3-3-932,-1-5 0,-9-1 0,7-28 0,-12-7 0,3 12 0,-1-4 0,-3-6 0,-2-3 0,1-11 0,0-1-302,0 7 1,0-1 301,0 6 0,0-4 0,0 2 0,0 4 0,0 1 0,0 0 0,0-3 0,0-1 0,0 0-826,0-4 0,0 0 1,0 4 825,0 0 0,0 1 0,0-10 0,0 3 0,-1 19 0,2 3 0,3-6 0,0 3 0,-1-4 0,5 13 0,-8 21 527,-5 5-527,-1 1 2553,-17-4-2553,-20 7 0,1-2 0,-7 0 0,5 3 0,-3 1 0,-2 1-1953,-9-1 0,-2 0 1,1 0 1952,7 0 0,1 0 0,1 0 0,2 0 0,0 0 0,4 0-123,-2 0 0,0 0 123,-14 0 0,-4 0 0,18 0 0,-1 0 0,-1 0 0,-4 0 0,0 0 0,-3 0 0,5 0 0,-2 0 0,0 0 0,2 0 0,-9-1 0,2 1 0,-1 1-441,9 1 0,-1 1 0,-1 0 1,1 0 440,-15-3 0,1 0 0,4 2-823,13 5 0,2 2 0,0-2 823,-5-5 0,-1-2 0,4 1 0,0 4 0,0 1 1113,2-1 0,-3-1 0,1-1-1113,2-2 0,1 0 0,-2 0 0,-8 2 0,-2 2 0,1-2 0,4-2 0,1-1 0,3-1 0,-3 1 0,3 0 115,-3 0 1,4 0-116,2 0 1917,-13 0-1917,16-6 3805,-8 5-3805,7-14 1044,-22 13-1044,27-2 0,-1-1 0,-9 4 0,-3 2 0,5 2 0,-2 1 0,2-1 0,-2-2 0,1 1 0,-5 7 0,4 0 0,-1-7 0,9 13 0,2-14 0,10 5 0,12-1 0,5-4 0,4 4 0,-5-5 0,1 0 0,4 0 0,1 0 0</inkml:trace>
  <inkml:trace contextRef="#ctx0" brushRef="#br0" timeOffset="-157811.74">16809 13344 24575,'0'53'0,"-5"-13"0,-1 5 0,2 2 0,0 4 0,-2-1 0,-6 16 0,1-2 0,3 2 0,2-5 0,-4 1 0,15-27 0,-4-16 0,13-13 0,-2-1 0,9-5 0,4-17 0,-7-1 0,1-7 0,-13 0 0,-1 18 0,-5-2 0</inkml:trace>
  <inkml:trace contextRef="#ctx0" brushRef="#br0" timeOffset="-157564.74">16617 13746 24575,'26'-20'0,"4"7"0,-3-8 0,1-1 0,16-4 0,-5 2 0,-20 12 0</inkml:trace>
  <inkml:trace contextRef="#ctx0" brushRef="#br0" timeOffset="-157197.74">16984 13342 24575,'0'40'0,"0"-4"0,0 6 0,-6 21 0,0 6-2378,5-19 0,1 2 0,-2-3 2378,-8 11 0,0-5 1024,6-2 0,6-22-1024,8-53 1139,9 6-1139,-2-13 0,1-2 0,14 2 0,-7 15 3947,-2 17-3947,-13 8 0,1 5 0,-10-1 0,9-4 0,-3 4 0,-1-8 0,1 2 0</inkml:trace>
  <inkml:trace contextRef="#ctx0" brushRef="#br0" timeOffset="-156930.74">17265 13775 24575,'-6'16'0,"6"-6"0,10-5 0,11-5 0,7-20 0,-6 6 0,-6-14 0,-28 8 0,-2 13 0,-10-2 0,13 9 0,6 0 0</inkml:trace>
  <inkml:trace contextRef="#ctx0" brushRef="#br0" timeOffset="-156345.74">17467 13626 24575,'0'21'0,"5"-4"0,-4-2 0,9-4 0,0-5 0,19-1 0,-10-10 0,13 4 0,-18-13 0,6 11 0,-3-6 0,4 9 0,0 5 0,-5-4 0,4 4 0,-4-5 0,18-13 0,-6 4 0,-3-19 0,-11 9 0,-18 3 0,-7 6 0,-2 29 0,2 19 0,6 2 0,4 4 0,6 0 0,2 1 0,-6 22 0,1 0 0,4-17 0,-1-1 0,-4-3 0,-2-3 0,1 7 0,-5-35 0,-1-10 0,-9-5 0,-7-42 0,9 32 0,-2-32 0</inkml:trace>
  <inkml:trace contextRef="#ctx0" brushRef="#br0" timeOffset="-155729.74">17931 13193 24575,'0'32'0,"0"21"0,4-2 0,2 2 0,-2-17 0,1 0 0,-1 7 0,3-7 0,4-20 0,-1-13 0,7-9 0,4-1 0,0 2 0,0 5 0,-1 6 0,10-5 0,2 6 0,9-14 0,-5-11 0,-8-2 0,-14-16 0,2-2 0,-13 3 0,-3-3 0,0 2 0,0 0 0,-8-27 0,-8 50 0,2 55 0,9-6 0,3 2 0,0 2 0,2-1 0,1 14 0,5-26 0,-6-22 0</inkml:trace>
  <inkml:trace contextRef="#ctx0" brushRef="#br0" timeOffset="-155563.74">18264 13445 8191,'23'-34'0,"10"1"2531,-4 15 1,2 1-2532,3-1 0,-1 1 0,22-10 0,-15 8 2818,-34 10-2818,-11 7 0,3-2 0,-7 4 0</inkml:trace>
  <inkml:trace contextRef="#ctx0" brushRef="#br0" timeOffset="-155047.74">16492 14672 24575,'14'-23'0,"22"-14"0,-12 17 0,6-1-1209,12-5 0,9-2 1,3 0 1208,-4 7 0,2 1 0,3 0 0,1-1-512,-1-1 1,2-2 0,2 0-1,1 0 1,-1 1 511,4 0 0,0 0 0,1 0 0,-2 1 0,-3 2 0,-1-1 0,-3 2 0,-2 0 0,-3 2 0,5-1 0,-4 2 0,-8 2 1344,11-4-1344,-30 17 0,-19-5 0,-41 36 0,-11-7 201,1 7 0,1-1 0,1-7 1,2 2-1</inkml:trace>
  <inkml:trace contextRef="#ctx0" brushRef="#br0" timeOffset="-154777.74">16842 14723 24575,'23'-20'0,"4"0"0,24-14 0,11-4 0,-17 15 0,3 1 0,1-2-650,8-6 0,2-2 1,0 2 649,-5 5 0,0 2 0,-5 1 0,1-1 0,-7 3 628,6 0-628,-43 15 80,-25 19 1,9-11-1,-12 10 1</inkml:trace>
  <inkml:trace contextRef="#ctx0" brushRef="#br0" timeOffset="-153448.74">16018 14137 8191,'-21'-8'0,"-9"2"5063,-10 6-5063,1-1 0,-4 2 0,7 9 0,-4 3 241,-14 3 1,-8 2 0,-1 4-242,11 2 0,1 3 0,-2 2 0,-2 1-391,-1-2 0,-2 2 1,-2 0-1,1 1 0,1-2 391,7-2 0,0 0 0,1-1 0,1 1 0,1 0 0,-8 5 0,1 1 0,1-1 0,5-1 928,0 1 1,4-1 0,-1 2-929,1-1 0,-1 3 0,-1 1 0,0 3 0,8-4 0,0 2 0,0 1 0,1 1 0,-2 2-334,-3 4 0,-1 1 1,1 2-1,0 1 0,1 1 334,0 1 0,1 3 0,0 0 0,3 0 0,2-1 0,5-5 0,2 0 0,2 0 0,1-2 0,1-1 0,-8 14 0,1-3 0,5 0 0,5-1 0,3 1 0,4-4 548,2 5 1,2 1-549,2-8 0,0 3 0,1-1 0,1 11 0,0-2 1777,1 3 0,1-3-1777,4-16 0,2 1 0,-1 15 0,0 2 509,-1-4 1,2-1-510,2-13 0,3 0 0,0-2 1357,-1 2 0,6-3-1357,13 4 0,8-5 0,-5-14 0,4-3 0,15 14 0,5-2 0,-11-16 0,2-2 0,-1-2-524,13 3 0,1-3 524,7-2 0,0-6 0,-13-6 0,2-4 0,-2 3 0,5 0 0,1-3 0,6-2 0,1-3 0,3 0-602,-6 0 0,1-1 0,1 0 0,-2 1 602,9-1 0,-3 1 0,-2-4 0,-4-4 0,-3-4 0,-2 4-122,5 6 1,-1 0 121,-7-8 0,3-5 0,-1 3 0,-4 4 0,0 2 0,0-2 0,4-3 0,2-1 0,-6 2 0,-1 0 0,-7 2 0,7-5 0,-42 10 0,-11-6 0,3 7 0,-7-6 0</inkml:trace>
  <inkml:trace contextRef="#ctx0" brushRef="#br0" timeOffset="-153181.74">15577 17067 24575,'30'-6'0,"-1"1"0,-1 13 0,24 13 0,-19 2 0,7 16 0,-44 17 0,-20-1 0,2-8 0,-6 0 0,-5-7 0,-5-2-201,7-5 1,-2 0 0,-2-1 200,-1-3 0,-2-1 0,1-3 0,-15 9 0,2-5 0,15-10 0,4-4 0,-2-5 0</inkml:trace>
  <inkml:trace contextRef="#ctx0" brushRef="#br0" timeOffset="-152364.74">11908 16752 8191,'35'34'0,"2"13"0,3 8 1019,-11-18 1,1 0 0,0 0-1020,-2 2 0,0 1 0,-2-5 1502,1 1 0,-7-18-1502,-13-61 0,2-21 0,-8 19 0,-1-6 0,-1 1 515,1-10 1,0 1-516,0-1 0,0 3 0,0-7 5407,0 21-5407,0 18 545,5 10 1,-4 10-1,4 5 1</inkml:trace>
  <inkml:trace contextRef="#ctx0" brushRef="#br0" timeOffset="-151780.74">12467 16645 24575,'23'-19'0,"-6"5"0,-3-16 0,-10 13 0,-13 6 0,-15 6 0,1 39 0,-10 9 0,23 16 0,10-5 0,12-29 0,9-8 0,3-31 0,-5 0 0,-5-15 0,7-3 0,-8 3 0,8 0 0,-5 13 0,-1 22 0,-2 6 0,3 10 0,-2-2 0,0 10 0,-2-12 0,4-24 0,1-38 0,-1-2 0,5-2 0,1 11 0,1 2 0,-5 1 0,2 7 0,15 12 0,-20 30 0,5 11 0,-8 4 0,1-6 0,-13-15 0</inkml:trace>
  <inkml:trace contextRef="#ctx0" brushRef="#br0" timeOffset="-151612.74">12897 16131 24575,'-12'-11'0,"2"0"0,10 0 0,0 5 0,0 2 0</inkml:trace>
  <inkml:trace contextRef="#ctx0" brushRef="#br0" timeOffset="-151364.74">13056 15877 24575,'21'49'0,"-5"-2"0,1 8 0,-4-11 0,0 5 0,1 2 0,-1-2-1285,4 12 0,0 0 0,1 2 1285,-1-3 0,1 5 0,-1-3 0,-1-6 0,1 5 0,-1-5 0,3 6 0,-6-8 1196,-16-22-1196,-4-26 631,-12-1-631,2-5 0,6 0 0,2 0 0</inkml:trace>
  <inkml:trace contextRef="#ctx0" brushRef="#br0" timeOffset="-150914.74">13283 16409 8191,'33'-49'0,"-19"7"5063,26 0-5063,-32 17 2818,-2 10-2818,2 35 1719,7-6-1719,6 25 6784,13-18-6784,14-10 0,-13-20 0,1-6 0,-3 3 0,-1-3-255,5-9 1,-4-2 254,4-10 0,-7 4 0,-7 15 0,-5 28 0,-6 28 0,1 21 0,1 11 0,-5-19 0,-2 2 0,0 2-294,2 6 0,-1 2 1,-2-1 293,-2-3 0,-2-2 0,-5-4 0,-5-2 0,-7-7 0,-5-7 0,-5-6 0,-3-12 0,-3-5 0,-10-5 0,0-3 0,-4 4 0,-3-11 0</inkml:trace>
  <inkml:trace contextRef="#ctx0" brushRef="#br0" timeOffset="-150581.74">11730 17762 8191,'-7'0'0,"41"-15"1401,18-12 1,12-7-1402,-13 8 0,5-3 0,2-2 0,0 0 0,-11 5 0,0-1 0,0 0 0,1 0 0,1-1-184,-1 2 1,1-1 0,1 0-1,0 0 1,-1 1 0,-1 0 183,1 0 0,0 1 0,-2 0 0,0 0 0,1-1-49,2 0 0,-1-1 0,1-1 0,0 1 0,-1 1 49,-1 0 0,-2 0 0,1 1 0,1-1 0,2 0 184,-2 0 1,3 0 0,2 0-1,-2-1 1,0 2 0,-3 1-185,8-3 0,-2 0 0,-2 2 0,1 1 253,0 0 1,3 1-1,-5 1 1,-8 4-254,-3 0 0,-12 6 0,-16 7 0,-21 5 0</inkml:trace>
  <inkml:trace contextRef="#ctx0" brushRef="#br0" timeOffset="-139547.74">6016 14155 24575,'-6'-5'0,"6"-1"0,12-14 0,5 2 0,18-11 0,-11 16 0,9-6 0,-12 18 0,4-5 0,6 6 0,5 0 0,1 4 0,-11-2 0,-10 12 0,-3-6 0,-1 13 0,12 10 0,-12 11 0,11 12 0,-21 3 0,8-1 0,-9-17 0,-2 3 0,2 8 0,-2 2 0,-3 4 0,-2 4 0,2-3 0,0 4 0,-1-3-506,-2-11 1,-2-2-1,1 3 506,0 13 0,1 3 0,-2-1 0,-5-4 0,-1 0 0,3-3 0,3 9 0,0-2 0,-4-17 0,-2-1 0,5-4 0,7 24 0,-2-30 0,-1 2 0,0 14 0,1 4 0,-2 6 0,0 3-1014,2-5 1,0 4 0,1-4 1013,-2 5 0,0 0 0,2-7 0,0 2 0,0-4-159,3 1 0,0-3 159,-6 8 0,2 0 0,8-9 0,2-4 0,-2 3 1248,11 0-1248,-6-30 0,4-5 0,4 0 3217,5-21-3217,23-15 410,-4-15-410,5-11 0,-24 16 0,-12 4 0,-13 14 0,-7 2 0,-6 5 0,-4 15 0,4 6 0,-2 12 0,0 7 0,-1 25 0,-1-8 0,2 4 0,7-2 0,2 4-1057,1-11 0,1 4 1,0-2 1056,3-4 0,2 0 0,-2-1 0,-3 4 0,-2 0 0,4-1-160,4 7 1,1 1 159,-6-8 0,-2 1 0,1-1 0,2 16 0,-1 1-692,-1-13 0,-3 2 1,-1-4 691,-5 3 0,-1-4 0,3-6 0,-1-3 0,-16 10 0,4 6 1365,12-26 1,-2 1-1366,-6 8 0,-2-1 0,3-5 0,0-4 0,-14 9 331,13-10-331,12-25 2502,-5 7-2502,-4-9 0,-1-6 0,1 4 0,-7-22 0,10 10 0,-11-18 0,9-7 0,8-3 0,4 10 0,8 7 0</inkml:trace>
  <inkml:trace contextRef="#ctx0" brushRef="#br0" timeOffset="-137897.74">4893 13831 24575,'0'-11'0,"-5"0"0,-1 5 0,-9-3 0,-2 7 0,-3-2 0,-14 16 0,6 13 0,-4 7 0,17 20 0,18-15 0,7 10 0,12 7 0,-2-17 0,1 1 0,-5-2 0,1-1 0,3 4 0,-1-3 0,-3-1 0,-9-11 0,-18-8 0,-2-5 0,-18 0 0,-2-7 0,5-4 0,3 0 0,19-4 0,1-7 0,5 4 0,0-3 0</inkml:trace>
  <inkml:trace contextRef="#ctx0" brushRef="#br0" timeOffset="-137464.74">5018 14180 8191,'-15'-12'0,"-2"6"5063,-3-1-5063,3 17 2818,7 2-2818,-1 18 1719,10-12-1719,-1 6 6784,20-18-6784,13-14 0,-3 5 0,-5-15 0,-14 17 0,-8 1 0,9 11 0,-9 5 0,9 1 0,-9-7 0,4-5 0</inkml:trace>
  <inkml:trace contextRef="#ctx0" brushRef="#br0" timeOffset="-137246.74">5155 13959 24575,'0'8'0,"0"32"0,5 8 0,0 3 0,-4-12 0,0 0 0,5 7 0,-2-4 0,-4-14 0,5-12 0,-4-1 0,4-9 0,-5-1 0</inkml:trace>
  <inkml:trace contextRef="#ctx0" brushRef="#br0" timeOffset="-136798.74">5268 14276 24575,'33'-25'0,"-13"11"0,8-16 0,-18 13 0,-19 21 0,10-1 0,-16 33 0,15-9 0,9 1 0,10-13 0,-1-9 0,6-15 0,-8 7 0,14-26 0,6 4 0,1-4 0,-8 12 0,-13 27 0,-10 11 0,-1 9 0,-10-9 0,-13 2 0,4-17 0,-14 1 0,3-8 0,11 0 0,-4 0 0</inkml:trace>
  <inkml:trace contextRef="#ctx0" brushRef="#br0" timeOffset="-136030.74">4335 15001 24575,'39'5'0,"1"1"0,8-1 0,1-2 0,0-2 0,0-2 0,-2 2 0,-5-2 0,-4-5 0,-14 0 0,-9-6 0,-9 1 0,-1-5 0,1 23 0,2-3 0,-1 21 0,-1-9 0,-6-1 0,0-4 0,-13 6 0,-17 5 0,9-8 0,-5 1 0</inkml:trace>
  <inkml:trace contextRef="#ctx0" brushRef="#br0" timeOffset="-135743.74">3966 15799 24575,'38'8'0,"-3"-5"0,3 0 0,1-3 0,3 0 0,6-4 0,4 0 0,-3 0 0,4 3 0,-3-1 0,6-7 0,-6 0 0,-5 8 0,-31-5 0</inkml:trace>
  <inkml:trace contextRef="#ctx0" brushRef="#br0" timeOffset="-135531.74">4540 15706 24575,'20'20'0,"4"4"0,-12-7 0,-1 8 0,-21 4 0,-19 4 0,8-14 0,-5-5 0</inkml:trace>
  <inkml:trace contextRef="#ctx0" brushRef="#br0" timeOffset="-135246.74">3850 16479 24575,'47'0'0,"16"-11"0,5 0 0,-23 8 0,2 0-1455,12-7 1,6-3 0,-7 2 1454,-16 5 0,-2 0 194,9-3 1,-5-1-1,-14-1 1,-8 6 0</inkml:trace>
  <inkml:trace contextRef="#ctx0" brushRef="#br0" timeOffset="-135046.74">4487 16301 24575,'31'10'0,"-9"7"0,-2 2 0,-14 10 0,-15-10 0,-9 9 0,-36 0 0,31-13 0,-14 0 0</inkml:trace>
  <inkml:trace contextRef="#ctx0" brushRef="#br0" timeOffset="-134730.74">3840 16902 24575,'29'5'0,"16"-8"0,-12-5 0,2-1 0,2-4 0,-1 1 0,17-7 0,-16 2 0,-22 16 0,-9-9 0,-1 9 0,-5-4 0</inkml:trace>
  <inkml:trace contextRef="#ctx0" brushRef="#br0" timeOffset="-134513.74">4209 16767 24575,'6'9'0,"8"0"0,-7 11 0,3 3 0,-5 8 0,-18 0 0,5-5 0,-11-7 0,4-7 0,8-6 0,-2 0 0</inkml:trace>
  <inkml:trace contextRef="#ctx0" brushRef="#br0" timeOffset="-134180.74">4003 17299 24575,'32'6'0,"6"-4"0,6 4 0,-10-11 0,-1 4 0,-24-4 0</inkml:trace>
  <inkml:trace contextRef="#ctx0" brushRef="#br0" timeOffset="-134047.74">4204 17271 24575,'9'6'0,"3"4"0,0-8 0,-3 4 0</inkml:trace>
  <inkml:trace contextRef="#ctx0" brushRef="#br0" timeOffset="-129581.73">3853 18028 24575,'0'-11'0,"5"-4"0,5 3 0,4-8 0,2 13 0,-4-2 0,11 9 0,-5 0 0,14 18 0,-11 13 0,-7 3 0,-5 3 0,-9-16 0,-19 12 0,-14 14 0,6-21 0,-1-1 0,-17 19 0,8-21 0,22-12 0,4-10 0,5-1 0,29 12 0,17 3 0,14 8 0,-6 2 0,-28-18 0,-11-1 0</inkml:trace>
  <inkml:trace contextRef="#ctx0" brushRef="#br0" timeOffset="-129231.73">4128 18175 24575,'0'20'0,"0"1"0,14-5 0,-1-6 0,8-10 0,-2-15 0,-12 2 0,2-12 0,-18 18 0,-3-7 0,-9 12 0,9-2 0,2 4 0</inkml:trace>
  <inkml:trace contextRef="#ctx0" brushRef="#br0" timeOffset="-128563.73">4415 18044 24575,'0'-11'0,"9"5"0,3 1 0,5 5 0,-2 0 0,-9 5 0,4 6 0,-9 10 0,-2 10 0,-14 5 0,1-4 0,0-7 0,14-10 0,19 0 0,-6-8 0,15 1 0,-12-8 0,0 0 0,-1 0 0,-4-5 0,-1 4 0,-4-9 0,-1 9 0,-5-4 0</inkml:trace>
  <inkml:trace contextRef="#ctx0" brushRef="#br0" timeOffset="-127846.73">4655 17928 11110,'4'-11'0,"7"5"4971,5 1-4971,5 11 2343,-9 1-2343,-3 26 1338,-15-3-1338,4 9 4813,-4-13-4813,6-11 0,0 0 0,9-2 0,8 18 0,2-10 0,-2 5 0,-11-10 0,-11-10 0,-6 3 0,-6-8 0,0 4 0,2-5 0,4 0 0,5 0 0,1 0 0</inkml:trace>
  <inkml:trace contextRef="#ctx0" brushRef="#br0" timeOffset="-127631.73">5025 18063 24575,'35'-21'0,"11"4"0,17 0 0,-18 3 0,-13 13 0,-26-4 0,-1 5 0</inkml:trace>
  <inkml:trace contextRef="#ctx0" brushRef="#br0" timeOffset="-127380.73">5194 17893 24575,'16'0'0,"4"17"0,-2-8 0,1 14 0,-13-13 0,4 6 0,-9 1 0,-5 5 0,-4-9 0,-8 7 0,5-18 0,-7 16 0,5-16 0,1 8 0,7-10 0</inkml:trace>
  <inkml:trace contextRef="#ctx0" brushRef="#br0" timeOffset="-126713.73">5539 17806 24575,'-17'-6'0,"-7"19"0,16 0 0,-5 24 0,13-14 0,5 10 0,6-16 0,6 3 0,10-23 0,-9-9 0,5-19 0,-23-6 0,0 10 0,-12 7 0,1 11 0,-4 7 0,-7 2 0,4 11 0,-2 5 0,19 9 0,7-1 0,12 6 0,4-2 0,-2-1 0,-3-6 0,-10-6 0,4 0 0,-9 1 0,4 4 0,-6-8 0,0-3 0</inkml:trace>
  <inkml:trace contextRef="#ctx0" brushRef="#br0" timeOffset="-126414.73">5703 17977 24575,'15'11'0,"6"-1"0,1-10 0,-5 4 0,1 24 0,-16 17 0,6-11 0,1 0 0,-7 14 0,11-8 0,-12-34 0,4-2 0</inkml:trace>
  <inkml:trace contextRef="#ctx0" brushRef="#br0" timeOffset="-125013.73">6049 17829 24575,'31'0'0,"5"0"0,10 0 0,-7 0 0,5 0 0,8-8 0,0-1 0,-7 5 0,-4-2 0,20-17 0,-47 16 0,-14 2 0</inkml:trace>
  <inkml:trace contextRef="#ctx0" brushRef="#br0" timeOffset="-124798.73">6479 17722 24575,'16'-8'0,"8"8"0,3 14 0,-4 4 0,1 6 0,-36 0 0,2-3 0,-22 3 0,10-6 0,8-8 0,5-4 0</inkml:trace>
  <inkml:trace contextRef="#ctx0" brushRef="#br0" timeOffset="-123016.73">6907 17382 8191,'-5'-6'0,"4"-3"5063,-4 3-5063,18-13 2818,-5 11-2818,6-10 1719,8 17-1719,-13-4 6784,18 5-6784,-15 0 0,4 9 0,-9 3 0,-1 16 0,-6 35 0,0 1 0,0-18 0,0 0 0,0 14 0,0-12 0,-6-18 0,4-10 0,-4 18 0,6-23 0,0 11 0</inkml:trace>
  <inkml:trace contextRef="#ctx0" brushRef="#br0" timeOffset="-122866.73">7066 17962 24575,'11'0'0,"-5"0"0,-1 0 0</inkml:trace>
  <inkml:trace contextRef="#ctx0" brushRef="#br0" timeOffset="-117463.73">8665 13609 24575,'0'45'0,"0"-2"0,-11 11-2864,9 11 2864,-9-22 0,-1 6 0,1 8 0,2 9 0,-1 1 0,2-10 0,0 1 0,0 1 0,0 3-308,0-2 1,-2 1 0,1 2 0,0 1-1,2 1 308,3-6 0,0 1 0,2 1 0,0-1 0,0 0 0,0-3-388,-1 2 1,0-2 0,0-1 0,0 0-1,1 1 388,2 4 0,0 0 0,1 0 0,-1 0 0,-1-3 0,-1 5 0,-2-1 0,0-2 0,2 0 0,1-3 0,0 0 0,1-1 0,-1-3 0,-3 5 0,-1-3 0,1 0 0,4-2 0,1 0 0,-2-4-190,-4 8 0,-1-1 190,5 6 0,-1-1 0,-9-4 0,0-3 538,10-8 1,0-1-539,-13 1 0,1-1 0,11-8 0,0-2 0,-19 27 1661,19-30-1661,-2-21 3429,4 0-3429,18-5 551,3-1-551,43-5 0,-26 0 0,7 0-579,-1 0 0,5 0 1,4 0-1,1 0 579,-3-2 0,1-1 0,2-1 0,2 1 0,2 1-506,1 1 1,3 0-1,1 1 1,2 0 0,1 0-1,1-2 506,-9 0 0,3-1 0,0-1 0,1 1 0,0-1 0,0 0 0,-2 0 0,-3 1-492,8 0 0,-2 0 1,-1 1-1,-2-1 1,1 1-1,-1-1 492,0 1 0,1-1 0,0 0 0,-2 0 0,-5 1 0,-5-1 0,5-2 0,-8 0 0,-5 2 0,25 3 0,-46-4 1552,-9-2-1552,-5-10 688,-1-8 0,-5 11 1,0-4-1</inkml:trace>
  <inkml:trace contextRef="#ctx0" brushRef="#br0" timeOffset="-115048.73">8887 16059 24575,'20'-12'0,"1"-7"0,5 3 0,16-13 0,-1 5 0,1-1 0,5-3 0,-5-2 0,-10 7 0,1-2 0,-3 1 0,-1 0-325,4-4 1,-1 1 324,13-18 0,-11 12 0,4-1 0,-4 4 0,3 0 0,13-9 0,2-1 0,-6 5 0,-1 3 0,-8 6 0,0-1 0,6-6 0,-1-2 0,-7 6 0,-1-1 0,9-11 0,-1-1 0,-6 9 0,-2 2 0,-8 4 0,-2 4 0,9-4 649,-13 13-649,1-3 0,0-1 0,1-4 0,8-6 0,-5 5 0,6-1 0,-13 14 0,-8-1 0,0 9 0,-9-7 0,8 8 0,-7-9 0,7 14 0,-3-8 0,5 14 0,0-5 0,-1 1 0,-4 4 0,4-9 0,0 9 0,6-4 0,-4 9 0,6-8 0,-16 11 0,16 1 0,-1 1 0,12 7 0,4 0 0,-7-4 0,-1 8 0,-8-2 0,12 3 0,-15-6 0,13-8 0,-20-4 0,13-3 0,-13 10 0,7-10 0,-8 3 0,0-8 0,3 5 0,-3 0 0,5-1 0,0 1 0,-1 0 0,-13-5 0,6-1 0,-13-5 0</inkml:trace>
  <inkml:trace contextRef="#ctx0" brushRef="#br0" timeOffset="-113781.73">11046 15565 24575,'19'0'0,"-10"-5"0,0 4 0,-15-4 0,-9 11 0,3 0 0,1 6 0,6-1 0,10-5 0,1-1 0,0-10 0,-1-1 0,-10 0 0,4 6 0,-4-4 0,0 8 0,4-4 0,-4 1 0,5 4 0</inkml:trace>
  <inkml:trace contextRef="#ctx0" brushRef="#br0" timeOffset="-113180.73">11296 14939 24575,'-6'-17'0,"-8"49"0,12 24 0,-1-20 0,-2 0 0,0 1 0,1-2 0,2 3 0,-6-7 0,8-7 0,0-5 0,0-7 0,0-2 0,0-5 0</inkml:trace>
  <inkml:trace contextRef="#ctx0" brushRef="#br0" timeOffset="-112914.73">11173 15279 24575,'0'27'0,"5"-2"0,1-13 0,4 7 0,1-17 0,4 7 0,2-14 0,-1 4 0,4-19 0,-13 7 0,2-10 0,-9 13 0,0 5 0</inkml:trace>
  <inkml:trace contextRef="#ctx0" brushRef="#br0" timeOffset="-103630.73">6717 15024 24575,'25'16'0,"-10"-3"0,-6-13 0</inkml:trace>
  <inkml:trace contextRef="#ctx0" brushRef="#br0" timeOffset="-102761.73">6907 14686 10293,'0'-10'0,"0"-1"5069,-5 5-5069,-1 1 2483,-9 0-2483,-2 4 1440,1 1-1440,-9 43 5290,8 6-5290,6 2 0,5 6 0,5 0 0,4 0-831,2-4 0,4 0 831,2 2 0,2-3 0,-1-15 0,1-1-127,5 16 1,-1 3 126,-3 4 0,-1 4 0,1-12 0,1 3 0,-2-2 0,-3-4 0,-2 0 0,-1-2 0,2 17 0,-4-5 0,-1-22 0,-4-4 0,-12 10 1640,1-31-1640,0-6 68,0-10 1,5 4 0,1-4 0</inkml:trace>
  <inkml:trace contextRef="#ctx0" brushRef="#br0" timeOffset="-102565.73">6682 15606 24575,'5'-16'0,"0"0"0,20-5 0,10-14 0,-4 4 0,-4 3 0,-21 19 0</inkml:trace>
  <inkml:trace contextRef="#ctx0" brushRef="#br0" timeOffset="-102048.73">6898 15340 24575,'9'24'0,"-2"-4"0,26 5 0,11-16 0,5 2 0,-6-22 0,-18-12 0,-46-5 0,-7 4 0,-18 8 0,11 10 0,30 6 0,16-5 0,24-9 0,10 6 0,-7-5 0,0 13 0,-18 15 0,-8 3 0,-3 10 0,-9-3 0,0-9 0,0-10 0,0-29 0,6 3 0,15-31 0,-10 37 0,7-8 0</inkml:trace>
  <inkml:trace contextRef="#ctx0" brushRef="#br0" timeOffset="-101198.73">7384 15248 24575,'24'-32'0,"-10"1"0,-3 9 0,-11 2 0,-14 14 0,1 10 0,-4 4 0,1 11 0,15 5 0,-5 16 0,20-11 0,-1-1 0,21-22 0,3-23 0,-8-1 0,8-25 0,-29 19 0,5-8 0,-18 30 0,4 3 0,-4 11 0,5 4 0,5-10 0,5-2 0,2-4 0,7-6 0,-7 5 0,3-5 0,-4 10 0,4-2 0,1-2 0,5-2 0,-3-12 0,-3 7 0,-3-8 0,4 3 0,-5 6 0,4-1 0,8 7 0,-4 5 0,9 2 0,-16 5 0,-3 0 0,-18-6 0,-3 3 0,-4-3 0,-4 0 0,8-1 0,2-5 0,5 0 0</inkml:trace>
  <inkml:trace contextRef="#ctx0" brushRef="#br0" timeOffset="-100399.73">7849 14855 8191,'6'11'0,"5"7"5063,-1 37-5063,-2-11 0,6 8 0,-13-27 2818,4-5-2818,1-23 1719,13-12-1719,1-8 6784,5 3-6784,-15 1 0,4 17 0,-7-8 0,13 15 0,4 1 0,-6 0 0,18-1 0,7-22 0,-1 3 0,9-18 0,-28 15 0,-4-2 0,-13 9 0,-11 3 0,3 12 0,-12 2 0,13 12 0,-4 6 0,5 3 0,0 3 0,6 4 0,-4-16 0,10 9 0,-11-12 0,5 5 0,-6-1 0,0-8 0,0-3 0</inkml:trace>
  <inkml:trace contextRef="#ctx0" brushRef="#br0" timeOffset="-73382.73">22648 15220 24575,'5'49'0,"0"0"0,-3-2 0,-2 3 0,1 1 0,2 4 0,1 2 0,-1 4-1339,-4-11 0,-2 4 1,0 1-1,0 1 0,-1-1 1339,1-1 0,0 0 0,0-1 0,-1 1 0,1 2 0,-1 3 0,1 2 0,0 1 0,-1-1 0,1 0 0,0 0 0,0 1 0,0-1 0,1-3 0,0-3 0,1 10 0,2-5 0,-1-3 0,0-5 0,0-2 0,0-5 972,0-7 1,0-5-973,6 27 1072,5-16-1072,15-20 0,9-6 0,4-10 0,9-8-856,6-4 1,11-6 0,5-3 0,2 0 855,-12 1 0,1-2 0,2 0 0,2-1 0,2-1 0,3 1-275,-11 3 0,3-1 0,2 0 0,1-1 0,1 1 0,0 0 0,1 0 0,0 0 1,-1 0 274,-5 1 0,0 0 0,1 0 0,0 0 0,-1 1 0,1-1 0,1 1 0,-1 1 0,0 0 0,0 0 0,1 2 0,2 0 0,0 1 0,1 0 0,-1 1 0,0 0 0,-2 0 0,-2 1 0,-1-1 0,-4 1-214,13-1 1,-3 0-1,-3 0 1,-2 1-1,-2 0 1,-2 1 213,16 0 0,0 0 0,-8 1 0,-17 1 0,-6-3 0,-55-16 0,-21 0 0,-10-1 0,0-1 0,0-1 0,3 4 0,2 3 0,-18-2 0</inkml:trace>
  <inkml:trace contextRef="#ctx0" brushRef="#br0" timeOffset="-72016.73">22101 15335 24575,'19'-34'0,"4"-6"0,8 2 0,-3-4 0,2-8 0,-4 8 0,1-2 0,1 0-1579,2-5 1,1 0 0,-1 1 1578,6-11 0,-2 7 721,-10 15 0,-4 13-721,-9 23 770,15 22-770,23 19 0,-22-16 0,1-1-270,7 0 0,0-2 270,21 6 1223,-12-14 0,1-4-1223,-8-2 0,-1-1 0,8 0 0,-3-2 0,2-4 0,-19 0 0,-13 0 0,-5 0 0,-1 0 0</inkml:trace>
  <inkml:trace contextRef="#ctx0" brushRef="#br0" timeOffset="-54799.73">3732 10615 8191,'-25'-16'0,"0"3"5063,9 13-5063,-4 0 2818,-5 0-2818,-39 0 0,29 0 0,-2 0 451,-13 6 1,-1 0-452,10-5 0,-1 1 0,-12 9 0,1 0 2993,16-9 0,1-1-2993,0 7 0,3 0 0,1-7 0,26 21 0,-8 16 0,12 4 0,-16 21 331,15-7-331,-2-20 0,0 2 0,5-1 0,0 2 0,-5 16 0,-1 4 0,5 1 0,0 2 0,-6-13 0,-2 2 0,3-1-857,4 15 0,1 0 857,-3-2 0,-3-2 0,-2-14 0,0 0 0,4-2 0,1 3 0,-3-1-243,-2-2 1,-2-1-1,0 2 243,2 10 0,1 3 0,0-1 0,-1-2 0,1 0 0,0-3-809,1 10 0,1-2 809,-6 2 0,1-3 0,9-15 0,1 1 0,-5-1 0,-3 3 0,1 2 0,0 9 0,1 2 0,0 3 0,0-11 0,0 2 0,-1-1 0,1-1 0,-1 7 0,1-1 0,0 0 0,3 3 0,0 0 0,0-5 75,-2 3 1,1-3-76,4 5 0,0-2 924,-3-12 1,3-4-925,7 1 745,1-9-745,15-29 1911,-13 2-1911,35-2 0,-12-6 0,5-1 0,26-4 0,4-3-201,-4-4 1,3-1 200,-8 1 0,3 0 0,-5 0 0,-4 0 0,-3 1 0,-1 1 0,-5 2 0,-2 6 0,-43-26 0,4 13 0,-15-11 0,13 16 0</inkml:trace>
  <inkml:trace contextRef="#ctx0" brushRef="#br0" timeOffset="-53630.73">3038 9789 24575,'0'30'0,"9"7"0,-8 1 0,0 4 0,3-5 0,1 1 0,-5 18 0,0-1 0,3-14 0,0-5 0,-2 9 0,5-9 0,-12-38 0,5-8 0,-15-28 0,13 15 0,-7-2 0</inkml:trace>
  <inkml:trace contextRef="#ctx0" brushRef="#br0" timeOffset="-53198.73">2993 9703 24575,'16'5'0,"23"29"0,-8 6 0,1 7 0,5 0 0,-1 2 0,-2 5 0,-3-4 0,6 4 0,-23-86 0,-10-8 0,-3-2 0,-1-8 0,-1 1 0,2-8 0,-2 2 0,-2-2 0,0 4 0,3 13 0,-1 8 0,-5 16 0,6 7 0</inkml:trace>
  <inkml:trace contextRef="#ctx0" brushRef="#br0" timeOffset="-52897.73">3507 9772 24575,'0'-21'0,"0"0"0,0 4 0,0 2 0,-5 9 0,-1 6 0,-8 23 0,7 4 0,-2 33 0,24-9 0,-2-5 0,14-19 0,-6-22 0,-9-5 0,-2 0 0</inkml:trace>
  <inkml:trace contextRef="#ctx0" brushRef="#br0" timeOffset="-52530.73">3637 9754 24575,'0'45'0,"5"-7"0,1-17 0,9-10 0,1-7 0,-5-8 0,15 2 0,-8-19 0,7 11 0,11-8 0,-21 18 0,18 6 0,-17 0 0,5-1 0,-9-23 0,3 4 0,-22-41 0,5 28 0,-14-18 0,-1 29 0,-1 5 0,-16 19 0,18-4 0,-5 8 0</inkml:trace>
  <inkml:trace contextRef="#ctx0" brushRef="#br0" timeOffset="-52182.73">2930 10519 24575,'8'6'0,"34"-6"0,13-7 0,-9 0 0,3-1-1834,5-2 1,5-2 0,-3 0 1833,9-5 0,-3-2 0,-20 5 0,0 0 0,2-1 97,13-7 0,4-1 0,-3 1-97,-10 6 0,-1 2 0,-2-2 0,3-5 0,-2-2 0,-7 6 1162,8 9-1162,-58 13 0,-8 9 0,-1 1 0</inkml:trace>
  <inkml:trace contextRef="#ctx0" brushRef="#br0" timeOffset="-51949.73">3446 10617 24575,'31'-6'0,"30"-14"0,-13 0 0,5 0-649,-10 7 1,3 1 0,0-1 648,3-3 0,-1-1 0,-3 3 313,4 6 1,-5 1-314,9-8 0,-41 15 0,-3 0 0</inkml:trace>
  <inkml:trace contextRef="#ctx0" brushRef="#br0" timeOffset="-13267.73">5425 9634 8191,'-5'-6'0,"4"35"2212,-7 22 1,0 12-2213,6-18 0,2 2 0,-1 3 0,-1 0 0,-1 3 0,0 1 0,0-3 0,3 5 0,0-3 0,0-3 777,0 9 1,0-5-778,0-11 0,0-7 0,0-6 1955,0-1-1955,-9-18 5959,1-11-5959,-21-14 662,4-10-662,-6 9 1828,15 0-1828,2 13 0,13 2 0,-4 6 0,5 26 0,0-6 0,14 14 0,-6-23 0,12-6 0,-5-11 0,14-13 0,10-22 0,-10 6 0,-9 1 0,-3 0 0,-9 4 0,6 0 0,-9 14 0</inkml:trace>
  <inkml:trace contextRef="#ctx0" brushRef="#br0" timeOffset="-10051.73">29602 4252 8191,'-5'-6'0,"4"-8"5063,2 3-5063,0-6 2818,30-13-2818,1 6 0,9 2 0,7 0 0,4 2 0,2 3 305,-1 4 1,1 1-306,0 2 0,-2 4 0,14 6 3070,-19 4 0,2 3-3070,-1 4 0,1 6 0,8 12 0,0 7-834,-19-4 0,-1 4 0,-5 1 834,3 13 0,-7 5 0,-6-1 0,-3 7 0,-5-1-558,-6-4 1,-3 0-1,-3 2 558,-2-3 0,-2 2 0,0 2 0,-1-1 0,0 2 0,-1 1 0,-1-2 0,0-2 0,-2 5 0,-1-2 0,1-2-271,2 0 0,2-2 0,-1-3 271,-3 2 0,2-1 0,3-10 0,1 2 0,1-2-50,-4 15 1,5-1 49,12 2 0,3-5 0,5 7 2104,15-32-2104,-20-19 1810,14-10-1810,4-19 0,0-7 0,7-5 1337,-8-7 1,-10-2-1338,-23 12 250,-29 4-250,0 35 0,-5 13 0,-4 7 0,0 6 0,1 11 0,5 7-1403,11-5 0,3 4 0,2 0 1403,5-4 0,2 0 0,0 7 0,2-10 0,1 6 0,0 3 0,-1 2 0,1 0 0,0-1 0,-1 0 0,1 0 0,-1 1 0,1 0 0,-1 0 0,0 2 0,0-3 0,1 1 0,-1 1 0,0 1 0,0-1 0,-2-1 0,-1-1 0,-1 4 0,-2 1 0,-1-1 0,0-1 0,-2-4 0,-1-3-327,-5 6 0,-1-4 0,-2-3 0,-2-5 327,-8 6 0,-3-5 0,-3-8-160,4-11 1,-2-5 0,-2-10 159,-23-17 0,-2-13 0,1 1 0,4-5 0,13-2 0,6-3 0,13 5 0,-1-1 0</inkml:trace>
  <inkml:trace contextRef="#ctx0" brushRef="#br0" timeOffset="72845.27">19820 6352 24575,'0'16'0,"0"-1"0,5 0 0,-4 1 0,8 0 0,-3-6 0,22-13 0,12-16 0,6-5 0,-6 3 0,3-1-800,-2-1 0,4-2 0,-3 2 800,7-6 0,-2 3 0,2 0 0,-3 3-271,-16 5 1,-2 2 270,20-4 0,-42 40 0,-1-14 0,-5 19 0</inkml:trace>
  <inkml:trace contextRef="#ctx0" brushRef="#br0" timeOffset="73380.27">19622 7516 16746,'0'15'0,"0"26"3445,0-9-3445,14 11 0,-6-23 1346,17-12-1346,-9-4 0,11-18 0,4-8 0,19-17-12,-10 5 0,4-5 12,-9 8 0,1-1 0,-1 1 0,9-9 0,-2 1 0,2 1 0,-3 5 2229,5-3-2229,-40 56 0,-1-14 0,-5 19 0</inkml:trace>
  <inkml:trace contextRef="#ctx0" brushRef="#br0" timeOffset="73865.27">19468 8633 24575,'0'26'0,"9"-3"0,12-17 0,27-19 0,6-13 0,-9-8 0,0-3 0,-10 9 0,-2 0 0,-1-3 0,-3 3 0,6 6 0,-29 34 0,-1-8 0,-5 13 0</inkml:trace>
  <inkml:trace contextRef="#ctx0" brushRef="#br0" timeOffset="74366.27">19303 9782 24575,'0'41'0,"5"-9"0,1-22 0,5-5 0,13-11 0,5-9 0,3-4 0,-3 2 0,1-2-415,10-9 1,-1-1 414,-12 7 0,-2 2 0,9-9 0,-7 12 0,-17 6 0,-5 19 0,-5-1 0,0 4 0,0-2 0</inkml:trace>
  <inkml:trace contextRef="#ctx0" brushRef="#br0" timeOffset="74613.27">19188 10697 24575,'22'20'0,"1"-9"0,21-11 0,-14-13 0,2-6 0,1-4 0,1-5 0,5-7 0,-1-1 0,-7 7 0,-3 2 0,3-9 0,-18 24 0</inkml:trace>
  <inkml:trace contextRef="#ctx0" brushRef="#br0" timeOffset="75964.27">24908 6296 24575,'0'38'0,"0"9"0,0 8 0,-5-4 0,-2 5 0,2-11 0,0 1 0,0 3-836,-3 11 0,-1 3 1,0-1 835,-1 4 0,1-1 0,1-2-460,2-14 1,2-1 0,-1-3 459,-2 12 0,3-7 0,4 4 896,-7-19-896,6-10 0,4-5 0,9-14 1180,34 5-1180,-1-10 0,9-1 0,-7 5 0,4 3 0,2-3-1185,11-3 1,3-2 0,-3 1 1184,-9 4 0,-2 0 0,0-2-1670,2-6 1,-1-1 0,-6 0 1669,-10 3 0,-4-1 0,2-4 0,-5-4 0,-13-5 0,-33-8 0,1-12 0,-14 7 3586,9-3-3586,15 20 6784,1 0-6784,14 11 0,4 6 0,1 5 0,1 7 0,-7 12 0,-11-7 0,-13 16 0,-9-15 0,-7 2 0,-9-1 0,10-11 0,-4 0 0,22-8 0,2-6 0</inkml:trace>
  <inkml:trace contextRef="#ctx0" brushRef="#br0" timeOffset="78848.27">26306 9048 24575,'6'6'0,"-2"-1"0</inkml:trace>
  <inkml:trace contextRef="#ctx0" brushRef="#br0" timeOffset="79650.27">26448 9073 24575,'5'-11'0,"-4"0"0,4 0 0,-5 0 0,0 0 0,0 0 0,-9 5 0,-20 2 0,-4 4 0,-15 17 0,15 1 0,3 37 0,22-16 0,3 2-331,-1-4 0,2 0 331,3 7 0,2 0 0,-1 20 0,0-17 0,0 4 0,0 6 0,0 1 0,-4 7 0,-2 1 0,-2-3 0,-2-3 0,-1-15 0,-1-4 0,-12 19 0,6-24 0,1-20 0,4-1 0,-3-14 0,10-6 0,6-7 662,6 2-662,13 22 0,-11 10 0,14 24 0,-19 18 0,3-10 0,-2 1 0,-8-13 0,-1 1 0,2 12 0,-2-4 0,-5-4 0,4-3 0,11-18 0,10-9 0,2-3 0,4-13 0,-1 4 0,-4-5 0,5-7 0,-10 6 0,-2-5 0</inkml:trace>
  <inkml:trace contextRef="#ctx0" brushRef="#br0" timeOffset="80280.27">26602 9283 24575,'45'0'0,"5"0"0,6 0 0,6 0 0,7 0-840,-21 0 0,0 1 1,2-2 839,7-2 0,2-2 0,-5 2 401,3 3 1,-8-3-402,7-12 0,-50 13 0,-1-2 0</inkml:trace>
  <inkml:trace contextRef="#ctx0" brushRef="#br0" timeOffset="80498.27">27332 9136 24575,'29'6'0,"3"7"0,-4 1 0,-3 13 0,-30-9 0,-9 10 0,-32-3 0,11-10 0,-6 4 0,30-17 0,2 4 0</inkml:trace>
  <inkml:trace contextRef="#ctx0" brushRef="#br0" timeOffset="118398.27">25741 13076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2:35:35.713"/>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definitions>
  <inkml:trace contextRef="#ctx0" brushRef="#br0">28522 931 24575,'0'4'0,"5"7"0,-4 16 0,4-1 0,-5 9 0,8 5 0,-5 18 0,5-6 0,1 3 0,-7-25 0,6 16 0,1 3 0,-7 12 0,1-24 0,2 0 0,5 23 0,-7-3 0,7-11 0,-10 9 0,0-22 0,0 2 0,0 7 0,0 2 0,0 7 0,0 0 0,0-11 0,0-1 0,0 10 0,0 0 0,0-14 0,0-1 0,-5 16 0,0 0 0,3-9 0,1-1 0,-4-2 0,0-1 0,5 18 0,0-17 0,0 18 0,1-24 0,-2 3 0,-4 7 0,0 2 0,4 8 0,0-2 0,-4-13 0,0-3 0,5 3 0,0-3 0,-9 5 0,7 16 0,-6 4 0,7-21 0,2 1 0,-1-5 0,0-1 0,0 24 0,0-11 0,0 17 0,0-1 0,0-17 0,0 2 0,0-7 0,0-2 0,0-4 0,0 0 0,0 10 0,0 0 0,-9 19 0,8-10 0,0 2 0,-8-6 0,-1-2-443,9-3 1,0-1 442,-4-1 0,0-3 0,5 9 0,1-13 0,-2 1 0,-8 26 0,8-20 0,0 0 0,-7 17 0,8-11 0,0-20 0,0-8 0,0-3 0,-5 7 0,4-6 885,-4 7-885,5-8 0,0 3 0,-5-8 0,4 7 0,-4-3 0,-1 5 0,4-5 0,1-10 0,16-3 0,-2-13 0,7 9 0,-5-4 0,1-1 0,5 5 0,8-11 0,3 4 0,9-6 0,8-2 0,-7 8 0,5-1 0,-9 1 0,-4 7 0,3-1 0,6-7 0,1-1 0,4 8 0,1 1-481,-3-4 0,-1-1 481,-9 6 0,-1 0 0,23 0 0,6-10 0,-24 9 0,1 0 0,1-4 0,3 0 0,15 4 0,0 2-647,-15-1 0,-1 0 647,1 0 0,-2 0 0,21 0-182,-20 0 0,3 0 182,0-5 0,2 0 0,7 4 0,0-1 0,-3-3 0,-4 0 0,-9 6 0,-2-2 0,-1-3 0,-2-1 0,21 2 0,-17-2 0,3 0 0,8-1 0,3 1 0,11 4 0,3-1 0,-17-4 0,0-3 0,-2 2 440,9 6 0,0 0-440,9-4 0,-1-1 0,-8 0 0,-1 1 0,5 3 0,1 1-169,-14-2 0,0-2 1,0 2 168,19 3 0,-3 0 647,-10 1 1,-1-2-648,8-4 0,-1 0 0,-16 4 0,-1 0 0,16-4 0,2 0 0,-3 4 0,-2 2-291,-8-1 0,-1 0 291,-6 0 0,-2 0 0,17 0 0,-16 0 0,1 0 0,2 0 0,1 0 0,11 0 0,2 0 0,0 0 0,-2 0 263,-11 0 0,-1 0-263,11 0 0,-2 0 0,11 0 0,-26 0 0,-4 0 0,2 0 1007,-11 0-1007,-12 0 0,3 0 0,-9 0 0,-2 0 0</inkml:trace>
  <inkml:trace contextRef="#ctx0" brushRef="#br0" timeOffset="14399">3102 1732 24575,'-6'-5'0,"10"-3"0,16-11 0,-2 5 0,6 0 0,-9 3 0,6 10 0,1-5 0,0 15 0,-11-2 0,2 46 0,-22 5 0,4-15 0,-3 1 0,-4-8 0,-3-3 0,-15 15 0,16-23 0,-5-14 0,17-2 0,59-35 0,-11 13 0,6 0 0,-3-1 0,4-2 0,-2 2 0,13 0 0,-4 2 0,-16 4 0,-11 7 0,-23 9 0,-10-6 0,-17 7 0</inkml:trace>
  <inkml:trace contextRef="#ctx0" brushRef="#br0" timeOffset="14983">3006 2814 8191,'19'-33'0,"-5"18"5063,27-21-5063,7 23 0,14-4 0,-2 9 0,-13 14 2818,-23-5-2818,-7 31 1719,-20 9-1719,-7-3 0,-6 3 0,-11 9 0,-5 0 0,-2-3 0,-1-3 0,6-8 0,3-5 0,-8 8 6784,28-28-6784,27-5 0,11-1 0,17-9 0,7-3 0,-5-2 0,-1-2 0,8 1 0,-2-1 0,-19 2 0,-5 0 0,0 3 0,-48 25 0,15-14 0,-21 14 0</inkml:trace>
  <inkml:trace contextRef="#ctx0" brushRef="#br0" timeOffset="15499">2809 3945 24575,'39'-6'0,"17"-4"0,-6 1 0,1-1 0,-16 5 0,0-1 0,9 0 0,-5 2 0,-11 9 0,-21 15 0,2-2 0,-18 20 0,-1-8 0,-20 13 0,12-14 0,-1 1 0,-14 27 0,3-8 0,20-17 0,22-26 0,10 4 0,42-18 0,-22 5 0,2 0 0,-2-6 0,-2-1 0,-3 4 0,-5 1 0,0-2 0,-26 7 0,-1 0 0</inkml:trace>
  <inkml:trace contextRef="#ctx0" brushRef="#br0" timeOffset="16069">2885 5023 24575,'9'-6'0,"7"-4"0,38-1 0,-3 4 0,2 2 0,-20 15 0,-26 2 0,-1 7 0,-6 5 0,-22 17 0,-1 17 0,-1-22 0,-1 0 0,8-5 0,2-1 0,-10 28 0,7-31 0,16-4 0,-8-11 0,24-6 0,16-1 0,7-15 0,4-6 0,-5 5 0,1-1-298,9-8 1,-1 0 297,11 2 0,-10-5 0,-20 15 0,-7-6 0,-14 9 0</inkml:trace>
  <inkml:trace contextRef="#ctx0" brushRef="#br0" timeOffset="17350">2969 6067 24575,'-11'0'0,"5"-4"0,15-2 0,8 0 0,19 1 0,-13 9 0,-3 2 0,-11 5 0,-8 21 0,-6 21 0,-6 1 0,-10 9 0,-4-7 0,4-24 0,4 10 0,17-35 0,11-2 0,18-5 0,9 0 0,-3-7 0,3-1 0,1 1 0,1 0 0,-1-3 0,-4 3 0,1 8 0,-29 6 0,-17 5 0,5-7 0</inkml:trace>
  <inkml:trace contextRef="#ctx0" brushRef="#br0" timeOffset="17834">2446 7228 24575,'10'0'0,"5"0"0,17 0 0,8-10 0,9-3 0,0 3 0,5 0 0,0-1-2073,0-2 0,2-2 1,0 2 2072,6 2 0,2 2 0,-4 0 0,5-5 0,-2 3 437,-18 9 1,0 2 0,-1-1-438,7-5 0,-3 0 0,-7 3 0,-4 1 0,3 1 0,-34-4 0,-1 5 0</inkml:trace>
  <inkml:trace contextRef="#ctx0" brushRef="#br0" timeOffset="22569">2263 8689 24575,'15'-6'0,"0"-17"0,12-4 0,-3-17 0,-5 14 0,-1-2 0,-2-21 0,0 4 0,-3 0 0,-11-15 0,8 3 0,-10 29 0,0 35 0,-11 52 0,9-19 0,2 1 0,-4 3 0,3-1 0,11 18 0,8-42 0,10-9 0,7-20 0,-8-6 0,-1-5 0,-4 0 0,0-4-245,1-5 0,-3-2 245,-2-21 0,-8 13 0,-1 15 0,-6 31 0,7 15 0,-10 24 0,-7 20 0,1 0 0,4-9 0,2 0 0,-1 2-202,0 8 1,-1 1-1,2-5 202,2 4 0,4-8 118,10 1 1,-10-33 0,-2-22 0</inkml:trace>
  <inkml:trace contextRef="#ctx0" brushRef="#br0" timeOffset="22951">2796 8532 24575,'38'-14'0,"12"-2"0,-16 11 0,1 0 0,16-10 0,-10 14 0,-30-6 0,-7 7 0</inkml:trace>
  <inkml:trace contextRef="#ctx0" brushRef="#br0" timeOffset="23135">2839 8769 24575,'11'6'0,"13"-1"0,7-18 0,10-3 0,-10-5 0,-12 7 0,-14 10 0</inkml:trace>
  <inkml:trace contextRef="#ctx0" brushRef="#br0" timeOffset="24416">3392 8252 8191,'-5'-11'0,"4"0"5063,1 1-5063,27-3 2818,2 7-2818,18 0 1719,-1 6-1719,14 15 0,-7 10 0,-3 13 0,-29 13 0,-19-1 0,-8 4 0,-2-12 0,-4 2 0,-3 7 0,-2 5 0,0-6 0,0-8 0,0-5 3392,-5 1 0,4-5-3392,14-6 0,22-26 0,22-10 0,11-6 0,-9 5 0,2 0 0,2-1-811,10-3 0,2-2 1,-3 2 810,5-1 0,-5 3 0,-13 7 0,-11 0 0,-26 1 0,-1 2 0,-9-2 0</inkml:trace>
  <inkml:trace contextRef="#ctx0" brushRef="#br0" timeOffset="25719">5208 1401 24575,'-6'0'0,"1"0"0</inkml:trace>
  <inkml:trace contextRef="#ctx0" brushRef="#br0" timeOffset="26150">5197 1380 14070,'0'-11'0,"0"30"4318,0 24-4318,0-2 0,0 3 0,0-3 0,0-2 0,0 27 1820,0-33-1820,5-18 996,-4-4-996,9-5 0,-9-2 0,4-4 0</inkml:trace>
  <inkml:trace contextRef="#ctx0" brushRef="#br0" timeOffset="26535">5359 1564 24575,'-12'37'0,"5"-12"0,1 8 0,19-10 0,-5-15 0,32 5 0,5-22 0,-2-8 0,1-5 0,-12 5 0,-2-3 0,1-5 0,-6-1 0,-10-5 0,-40-5 0,-16 12 0,8 6 0,-1 2 0,-18 5 0,7 2 0,28 9 0,2 5 0,9 5 0,1-2 0,5 1 0</inkml:trace>
  <inkml:trace contextRef="#ctx0" brushRef="#br0" timeOffset="27718">5473 2391 24575,'-11'5'0,"-1"10"0,-1 2 0,5 33 0,2-14 0,16 12 0,-3-23 0,13-14 0,-4 0 0,29-9 0,2-17 0,9-6 0,-23-30 0,-18 12 0,-30-11 0,6 19 0,-26 2 0,10 12 0,-1 10 0,1 1 0,18 23 0,-2-13 0,9 13 0</inkml:trace>
  <inkml:trace contextRef="#ctx0" brushRef="#br0" timeOffset="28534">5551 3577 8191,'-15'0'0,"-5"13"5063,3-1-5063,3 30 2818,0-9-2818,12 15 1719,0-12-1719,17-9 6784,10-2-6784,2-17 0,12-11 0,-9-16 0,-10-10 0,-5-8 0,-8-1 0,-6-2 0,-3-5 0,-3 2 0,-14-18 0,-6 28 0,13 27 0,-8 19 0,-6 13 0,12-4 0,-5 0 0</inkml:trace>
  <inkml:trace contextRef="#ctx0" brushRef="#br0" timeOffset="29282">5525 4542 8191,'-15'4'0,"2"24"5063,2 9-5063,-3 13 2818,12 14-2818,6-9 0,9-9 0,11-9 1719,-3-30-1719,-1-1 6784,31-36-6784,-8-15 0,-19 14 0,-3-3 0,-5-5 0,-8 1 0,-13-2 0,-6 0 0,-6 34 0,-9 1 0,-4 23 0,11-14 0,2 14 0</inkml:trace>
  <inkml:trace contextRef="#ctx0" brushRef="#br0" timeOffset="29967">5506 5705 8191,'-15'0'0,"3"14"5063,1 15-5063,7 9 2818,4 1-2818,0-10 1719,6 0-1719,9-4 6784,4 0-6784,7-13 0,-10-7 0,7-27 0,-6-17 0,-9 4 0,-1-3 0,-2-5 0,-2 0 0,-9-19 0,-11 9 0,-10 33 0,-2 9 0,5 2 0,7 18 0,6-6 0,3 6 0,3-9 0</inkml:trace>
  <inkml:trace contextRef="#ctx0" brushRef="#br0" timeOffset="30967">5017 6797 24575,'10'0'0,"6"0"0,8-8 0,22 6 0,11-23-1173,-13 23 0,2 0 1173,0-15 0,2-1 0,8 9 0,5 1 0,-2-3 0,4 0 0,-1-1 0,-3 0 0,-1 0 0,1 2 0,5 0 0,0 1 0,-6 0 280,-1-1 0,-9 0-280,-5-5 0,-39 14 0,-4-4 0</inkml:trace>
  <inkml:trace contextRef="#ctx0" brushRef="#br0" timeOffset="38651">5233 8102 24575,'6'-5'0,"4"-1"0,-3-9 0,12-10 0,-1-15 0,-10 8 0,-1-2 0,1-27-983,-8-4 983,0 18 0,0 12 0,0 10 0,0 24 0,0 16 0,9 29 0,-1-6 983,16-4-983,0-24 0,12-28 0,-11-10 0,2-13 0,-20 14 0,-1 38 0,-16 41 0,9-2 0,0 4 0,-5-9 0,2 1 0,14 11 0,3-6 0,-2-12 0,23 5 0,-27-38 0,2 1 0</inkml:trace>
  <inkml:trace contextRef="#ctx0" brushRef="#br0" timeOffset="38917">5671 7930 24575,'6'-9'0,"16"7"0,19-31 0,-1 27 0,5-22 0,-25 27 0,-14-4 0,-2 5 0</inkml:trace>
  <inkml:trace contextRef="#ctx0" brushRef="#br0" timeOffset="39083">5751 7976 24575,'36'-6'0,"13"-14"0,-18 9 0,1-8 0,-27 19 0</inkml:trace>
  <inkml:trace contextRef="#ctx0" brushRef="#br0" timeOffset="40366">6080 7643 24575,'4'-6'0,"2"-4"0,5 9 0,0-4 0,0 5 0,-1 0 0,6 11 0,-9 6 0,2 31 0,-18 8 0,-6 0 0,4-15 0,-2-22 0,22-13 0,23-16 0,9-4 0,19-13 0,-12 14 0,-14-1 0,-15 12 0,-15-2 0</inkml:trace>
  <inkml:trace contextRef="#ctx0" brushRef="#br0" timeOffset="70132">2793 1868 24575,'-10'-11'0,"4"0"0,-4 5 0,4-4 0,-5 9 0,-9-4 0,7 10 0,-13 5 0,9 7 0,-6 4 0,6 0 0,0 0 0,10 0 0,1 0 0,0 16 0,5 13 0,-2-13 0,0 2 0,2 0 0,2 0-659,-1-2 0,0 0 659,0 27-251,5-17 1,0 3 250,-3 2 0,-1 2 0,3-6 0,1 2 0,-3 0 0,-4-3 0,-2 0 0,0-2-534,4 9 0,-2-3 534,-10-6 0,-1-2 0,-2 21 0,-2-27 0,-2 1 0,0 2 0,-1 0 0,-3 4 0,-2 0 0,-2-7 0,-1-3 0,6-4 0,1-4 0,-17 9 1210,19-16-1210,-1-7 504,12-11-504,4-2 1173,19-5-1173,2 1 0,12 18 0,-2 19 0,-13 1 0,-2 4 0,-2-4 0,-2 0-447,3 12 0,-1-1 447,-8 22 0,9-18 0,-1 2 0,-8-6 0,-1 1 0,2-1 0,2 2 0,-3-3-497,-7 0 0,0-2 497,4 8 0,-1-2 0,-8-14 0,-1-2 0,9 35-112,-9-31 1,0 3 111,3 14 0,2 2 0,-1 6 0,0 3 0,0-14 0,-1 1 0,1 0 0,3 0 0,0 0 0,0-3 0,-3 7 0,0-3 0,2 7 0,0-2 0,0-12 0,0-1 0,4 0 0,0 1 419,-4-4 0,0 1-419,4 0 0,2-2 0,-1 23 0,0-24 0,0-3 0,0 12 0,8 8 0,-6 4 0,2-21 0,1 1 0,0-5 0,0-1 0,-3 16 1027,8-13-1027,-4-10 246,10-8-246,3 3 0,11-14 0,-8-2 0,13-5 0,-8 0 0,0 0 0,-3 0 0,-17 0 0,2 0 0</inkml:trace>
  <inkml:trace contextRef="#ctx0" brushRef="#br0" timeOffset="77633">4892 1651 8191,'6'-5'0,"3"-1"5063,-12 0-5063,-8 8 2818,-15 11-2818,-4 10 1719,4-2-1719,14 3 6784,-5-4-6784,7 10 0,-4 21 0,10-13 0,2 1 0,1-4 0,2 1-223,-1 5 1,0-1 222,0 16 0,4-17 0,2 3 0,0 7 0,1 4 0,1-1 0,1 4 0,-1 0-555,-2 0 1,-2 1-1,0 1 555,1 8 0,-1 2 0,-1-3 0,-2-14 0,-2-2 0,1 2 0,1 8 0,-1 3 0,-1-1 0,-3-5 0,-3-1 0,1 3 0,1-3 0,0 3 0,-1 0 0,-2-2-1080,-5 6 1,-2-2-1,2 0 1080,5 3 0,2 0 0,-3-5 0,-10 3 0,0-2-228,11-10 1,3 2-1,-4-1 228,-4-5 0,-3-1 0,1 1 0,1 4 0,0 1 0,-1-1 0,1-5 0,0-1 0,1-2 0,-3 5 0,0-4 0,0-6 0,2-3 321,-7 11-321,0-18 1338,10-18-1338,11-19 3447,11-14-3447,2-1 925,2 9-925,-4 7 0,-1 4 0,1-4 0,5 9 0,0 5 0,9 21 0,-12 7 0,14 19 0,-23 5 0,9-2 0,1 6-631,-7 2 1,0 3 630,1-9 0,2 3 0,-2-1-817,-2-10 0,-2-2 0,1 0 817,-1 0 0,0-1 0,-1-2 0,-2 9 0,-2-2 0,0 4 0,2-1 0,5-3 0,0 2-381,-4-7 0,-2 3 0,1 1 381,3 3 0,1 1 0,-1 1 0,-4 2 0,-1 1 0,2-1 0,2-8 0,1-2 0,-1-2 0,-3 12 0,3-5 0,23 9 0,-5-4 0,9-23 1025,-1-13-1025,2-11 2433,-7-9-2433,1-5 1397,-10 4-1397,4-17 0,-7 10 0,11-23 0,-16 17 0,1-4 0,-8 13 0</inkml:trace>
  <inkml:trace contextRef="#ctx0" brushRef="#br0" timeOffset="95881">29593 1318 24575,'-5'-1'0,"4"-7"0,1 11 0,1 9 0,4 2 0,-5 5 0,0-10 0</inkml:trace>
  <inkml:trace contextRef="#ctx0" brushRef="#br0" timeOffset="96451">29392 3142 24575,'-16'4'0,"1"2"0,4 0 0,5-6 0,-8 4 0,6 1 0,-9 12 0,9 3 0,2-9 0,6-1 0</inkml:trace>
  <inkml:trace contextRef="#ctx0" brushRef="#br0" timeOffset="96870">29809 3865 8191,'4'6'0,"2"-2"5063,5-4-5063,0 0 704,0 0 1,-6 0-1,0 0 1</inkml:trace>
  <inkml:trace contextRef="#ctx0" brushRef="#br0" timeOffset="97414">31189 3793 24575,'-5'15'0,"-1"-8"0,0 7 0,1-8 0,5 5 0,5-5 0,5-2 0,2-8 0,3-2 0,-9 0 0,-1 1 0</inkml:trace>
  <inkml:trace contextRef="#ctx0" brushRef="#br0" timeOffset="97849">31941 3578 24575,'-6'15'0,"-1"1"0,-9-4 0,9 7 0,-2-12 0,18 3 0,3-5 0,4-10 0,-1 4 0,-4-4 0,0-4 0,-5 6 0,-1-6 0</inkml:trace>
  <inkml:trace contextRef="#ctx0" brushRef="#br0" timeOffset="98281">32488 2612 24575,'-6'4'0,"1"2"0,15 0 0,10-1 0,-1-5 0,6 0 0,-24 5 0,2 1 0,-3 0 0,11-1 0,-4-30 0,2 19 0,-9-19 0</inkml:trace>
  <inkml:trace contextRef="#ctx0" brushRef="#br0" timeOffset="98732">32515 1632 24575,'19'-19'0,"-16"6"0,4-1 0,-13 0 0,1 7 0,5-4 0,0 6 0</inkml:trace>
  <inkml:trace contextRef="#ctx0" brushRef="#br0" timeOffset="99231">31419 1190 24575,'-17'16'0,"6"-4"0,11-1 0,7-16 0,0-2 0,-1-8 0,-11 9 0,4 1 0,-4 5 0</inkml:trace>
  <inkml:trace contextRef="#ctx0" brushRef="#br0" timeOffset="99765">29706 2370 8191,'-11'-10'0,"1"3"5063,10-20-5063,0 13 2818,0-9-2818,5 12 1719,-8 10-1719,11-12 6784,-3 9-6784,2-12 0,3 9 0,-10 2 0</inkml:trace>
  <inkml:trace contextRef="#ctx0" brushRef="#br0" timeOffset="100415">31176 2674 8799,'-1'-5'0,"-3"-1"5111,-1 0-5111,-13 10 2727,0 3-2727,2 8 1636,6-4-1636,9 4 6302,-4-3-6302,14-2 0,2-10 0,10-1 0,-10-8 0,-6 7 0,-16-2 0,4 4 0,-2 0 0</inkml:trace>
  <inkml:trace contextRef="#ctx0" brushRef="#br0" timeOffset="100867">31009 2309 24575,'-6'16'0,"11"-1"0,14-9 0,0-6 0,-1-6 0,-22-5 0,-8 10 0,-13 10 0,13 4 0,-6-4 0,17-6 0,-4-8 0</inkml:trace>
  <inkml:trace contextRef="#ctx0" brushRef="#br0" timeOffset="107167">31916 1932 24575,'-9'-1'0,"-3"7"0,-4 5 0,10 4 0,17-9 0,6-6 0,-1-6 0,-12 0 0,-14 8 0,3 16 0,-2-3 0,9 3 0,0-13 0</inkml:trace>
  <inkml:trace contextRef="#ctx0" brushRef="#br0" timeOffset="108067">30114 3336 24575,'14'6'0,"-6"-6"0,12-6 0,-31 0 0,2 11 0,-15 2 0,7 13 0,15-18 0,-3 1 0,10-13 0,-5-1 0,0 0 0,0 0 0,0 5 0,0 1 0</inkml:trace>
  <inkml:trace contextRef="#ctx0" brushRef="#br0" timeOffset="109831">30554 1654 24575,'-6'5'0,"6"-4"0,18 4 0,-4-10 0,9 4 0,-17-9 0,-11 9 0,-6-4 0,-5 10 0,0 1 0,10 5 0,6-5 0,6-2 0,-5-4 0,-6 0 0,-2 5 0,7-4 0,7 4 0,4-5 0,-6 0 0</inkml:trace>
  <inkml:trace contextRef="#ctx0" brushRef="#br1" timeOffset="142247">31087 2706 24575,'6'-5'0,"-6"4"0,-6-4 0,-7 14 0,7 3 0,0 4 0,6 4 0,0-4 0,5-5 0,22-2 0,3-9 0,6-9 0,-11 2 0,-18-12 0,-2 2 0,-10 6 0,-10-4 0,2 13 0,-7 1 0,1 15 0,11-1 0,-5 5 0,18-12 0,-4-6 0,9-6 0,-14 0 0,3 1 0,-10 5 0,5 5 0,-4-4 0,9 9 0,1-9 0,10 4 0,7-10 0,-1 4 0,-5-9 0,-28 9 0,7-4 0,-18 5 0,22 0 0,1 0 0</inkml:trace>
  <inkml:trace contextRef="#ctx0" brushRef="#br1" timeOffset="143364">31317 2807 24575,'11'-10'0,"1"-10"0,-1-3 0,2-3 0,-6-4 0,-1 12 0,-6 12 0,0 13 0,0 18 0,0-3 0,9-6 0,10-7 0,-1-14 0,10-6 0,-12-11 0,-4 13 0,6 12 0,-16 40 0,12 1 0,-3 0 0,2-19 0,-3-18 0,-5-2 0</inkml:trace>
  <inkml:trace contextRef="#ctx0" brushRef="#br1" timeOffset="146747">30606 1858 24575,'12'0'0,"-3"0"0</inkml:trace>
  <inkml:trace contextRef="#ctx0" brushRef="#br1" timeOffset="148397">30561 1674 24575,'5'11'0,"-4"4"0,10 1 0,-9 4 0,10 1 0,-10-1 0,8-3 0,-4 2 0,5-2 0,0 5 0,0-1 0,-1 1 0,-4-6 0,-1 0 0,0-5 0,-4 4 0,13 3 0,-7 4 0,13 6 0,-4 2 0,0-2 0,-6 5 0,-1-10 0,-8-2 0,9-6 0,-9-4 0,9 4 0,-4 2 0,6 9 0,-1 1 0,5-3 0,-9 1 0,8-8 0,-13 4 0,9-10 0,-10 3 0,10-4 0,-10 7 0,10 3 0,-5 1 0,5-10 0,-5 7 0,4-16 0,-5 21 0,8-10 0,-2 13 0,5-10 0,-9 12 0,7-19 0,-13 17 0,9-19 0,-3 12 0,5-3 0,2 14 0,-2-7 0,0 2 0,-6-10 0,4-9 0,-9 4 0,9-4 0,-9 4 0,-15-30 0,9 18 0,-14-25 0</inkml:trace>
  <inkml:trace contextRef="#ctx0" brushRef="#br1" timeOffset="149397">30430 2329 24575,'-13'-16'0,"1"1"0,1 4 0,1 5 0,-1 6 0,-1 10 0,5 7 0,1 12 0,6 4 0,9 0 0,9-3 0,-1-17 0,4-4 0,-10-9 0,5-4 0,2-12 0,3-18 0,-8-11 0,-12-2 0,-5-4 0,-4-2 0,-3-1 0,-2-3 0,-2 2 0,3 11 0,0 6 0,-2 1 0,9 61 0,8 7 0,5 7 0,9 16 0,2 2 0,-7-7 0,3-1 0,13 3 0,1-8 0,-6-14 0,6 7 0,-19-30 0,-5-1 0</inkml:trace>
  <inkml:trace contextRef="#ctx0" brushRef="#br1" timeOffset="153714">30692 1412 24575,'9'6'0,"-7"4"0,12-4 0,2 9 0,2 1 0,5 1 0,-8-2 0,-4-9 0,5 4 0,-5-4 0,5 4 0,-10-4 0,-1-1 0</inkml:trace>
  <inkml:trace contextRef="#ctx0" brushRef="#br1" timeOffset="154196">30810 1369 24575,'-6'11'0,"-3"-5"0,3 12 0,-10-3 0,-3 23 0,-7 0 0,10-1 0,-2-4 0,16-13 0,-9-3 0,10 2 0,-4-7 0,5 3 0,0-9 0,0-1 0</inkml:trace>
  <inkml:trace contextRef="#ctx0" brushRef="#br1" timeOffset="154795">31004 1495 24575,'0'15'0,"0"1"0,0 1 0,6 2 0,-4-2 0,4 3 0,-1-3 0,-4-2 0,4-4 0,-5 0 0,0-5 0,0-1 0</inkml:trace>
  <inkml:trace contextRef="#ctx0" brushRef="#br1" timeOffset="158173">26196 322 24575,'21'44'0,"3"17"0,1-13 0,-9-14 0,-1-1 0,2 0 0,4 1 0,-15-19 0,-1-9 0,-5-1 0</inkml:trace>
  <inkml:trace contextRef="#ctx0" brushRef="#br1" timeOffset="158489">26356 340 24575,'-15'24'0,"-5"12"0,-5 25 0,10-27 0,-1-1 0,-13 26 0,2-14 0,2-14 0,8-10 0,6-7 0,5-4 0,6-5 0</inkml:trace>
  <inkml:trace contextRef="#ctx0" brushRef="#br1" timeOffset="158841">26492 575 24575,'-4'23'0,"2"-9"0,-3 9 0,5-8 0,0 10 0,0 7 0,0-5 0,0-2 0,0-10 0,0-3 0,0-2 0,0-5 0</inkml:trace>
  <inkml:trace contextRef="#ctx0" brushRef="#br1" timeOffset="159189">26657 597 10413,'9'-12'0,"11"-1"5057,12 0-5057,9 5 2463,-8-3-2463,-8 10 0,-14-4 0,-7 5 0</inkml:trace>
  <inkml:trace contextRef="#ctx0" brushRef="#br1" timeOffset="159805">26921 715 24575,'37'-35'0,"-5"3"0,0-18 0,-9-4 0,-6 2 0,-8 5 0,-9 22 0,0 10 0,-19 68 0,15-1 0,-7-11 0,3 1 0,13 8 0,10-35 0,-2-10 0,7-5 0,-6-17 0,5-6 0,6-28 0,-10 16 0,-2 45 0,-13 17 0,0 40 0,0-27 0,4-15 0,-2-10 0,12-9 0,-12-1 0,7-5 0</inkml:trace>
  <inkml:trace contextRef="#ctx0" brushRef="#br1" timeOffset="160138">27489 603 11552,'14'-11'0,"-1"5"4901,12-5-4901,-4 9 2266,-5-4-2266,0 6 0,-10 0 0,-2 0 0</inkml:trace>
  <inkml:trace contextRef="#ctx0" brushRef="#br1" timeOffset="160287">27485 661 24575,'23'0'0,"-9"0"0,22 0 0,8 0 0,-9-6 0,2 4 0,-28-4 0</inkml:trace>
  <inkml:trace contextRef="#ctx0" brushRef="#br1" timeOffset="160889">27985 553 8191,'-5'-20'0,"-5"6"5063,-6-2-5063,4 6 2818,-6 8-2818,2 2 1719,-2 6-1719,-3 9 6784,6 18-6784,7-8 0,-1 17 0,9-24 0,13 10 0,12-20 0,-2 4 0,4-12 0,-11-6 0,6-11 0,-1-27 0,-4 9 0,-2-3 0,-7 3 0,-3-2 0,3-13 0,-1 2 0,-7 8 0,0-8 0,-5 59 0,4 6 0,-4 29 0,5 2 0,0 17 0,21-3 0,-7-14 0,18-18 0,-20-24 0,-3-6 0</inkml:trace>
  <inkml:trace contextRef="#ctx0" brushRef="#br1" timeOffset="162868">31586 4012 24575,'15'15'0,"-8"-7"0,16 20 0,-2-8 0,6 6 0,-2-1 0,-9-7 0,-4-8 0,-6-5 0,-2-5 0</inkml:trace>
  <inkml:trace contextRef="#ctx0" brushRef="#br1" timeOffset="163103">31701 4063 8252,'-15'5'0,"-1"13"5070,-14 8-5070,12 5 2809,-2-3-2809,15-11 0,5-7 0,0-5 0</inkml:trace>
  <inkml:trace contextRef="#ctx0" brushRef="#br1" timeOffset="163471">31854 4134 24575,'21'0'0,"-5"5"0,-6 10 0,-5-2 0,-5 12 0,0-8 0,0-1 0,0 0 0,5-10 0,10-1 0,11-5 0,-2-5 0,-5 4 0,-14-4 0</inkml:trace>
  <inkml:trace contextRef="#ctx0" brushRef="#br1" timeOffset="165188">31119 2915 24575,'0'15'0,"0"2"0,0 4 0,0 0 0,0-4 0,0 3 0,0 1 0,0 10 0,0-3 0,0 11 0,0-12 0,0 13 0,0-12 0,0 2 0,0-8 0,0-6 0,0 9 0,0-7 0,0 3 0,0-1 0,0-8 0,0 20 0,0-13 0,0 15 0,0-12 0,0 4 0,0-4 0,0 4 0,0-6 0,0 1 0,0-1 0,0 1 0,0-1 0,0 1 0,5 0 0,-4-5 0,4 0 0,-5-6 0,0 1 0,5 0 0,-4 0 0,4-23 0,-5 13 0,0-18 0</inkml:trace>
  <inkml:trace contextRef="#ctx0" brushRef="#br1" timeOffset="166400">30678 2347 24575,'-6'5'0,"1"1"0,5 17 0,0-9 0,0 22 0,0-8 0,0 4 0,0-7 0,0-5 0,0-8 0,0-11 0,0-8 0,0-14 0,0 0 0,0 4 0,0 20 0,0 1 0,0 20 0,0-8 0,0 0 0,0-5 0,0-7 0</inkml:trace>
  <inkml:trace contextRef="#ctx0" brushRef="#br1" timeOffset="168049">28240 544 24575,'0'54'0,"0"10"0,0-3 0,0-12 0,5-16 0,-4-18 0,4-4 0,0-5 0,-4-1 0,4-5 0</inkml:trace>
  <inkml:trace contextRef="#ctx0" brushRef="#br1" timeOffset="169912">31489 3393 24575,'6'-4'0,"-2"-2"0,-4-5 0,-5 0 0,-1 5 0,0-4 0,-3 9 0,3-4 0,-5 5 0,-4 0 0,2 9 0,-4 7 0,9 15 0,2 2 0,6-7 0,0-2 0,9-12 0,2-2 0,23-5 0,-10-10 0,8-13 0,-14 0 0,1-18 0,4-15 0,-11-9 0,0 20 0,-1 0 0,-9-7 0,7 7 0,-14 34 0,-2 19 0,0 42 0,1-8 0,6-10 0,0-3 0,0-4 0,0 8 0,5-15 0,-4-2 0,4-12 0</inkml:trace>
  <inkml:trace contextRef="#ctx0" brushRef="#br1" timeOffset="170464">31762 3326 24575,'16'0'0,"-1"0"0,-4 4 0,-5 2 0,-1 9 0,-5-3 0,0 3 0,-5-4 0,-2 4 0,0-3 0,10 3 0,9-9 0,9-1 0,1-10 0,-6 4 0,-5-4 0,-6 5 0</inkml:trace>
  <inkml:trace contextRef="#ctx0" brushRef="#br1" timeOffset="171994">26070 1193 24575,'8'32'0,"7"-2"0,-2 1 0,2 2 0,17 14 0,-3 9 0,-4-15 0,-3-6 0,-6-10 0,-4-5 0,-3-14 0,-7-1 0,2-5 0</inkml:trace>
  <inkml:trace contextRef="#ctx0" brushRef="#br1" timeOffset="172397">26302 1276 8191,'-10'-11'0,"-2"2"5063,-4 13-5063,-10 17 0,-2 13 0,2 1 2818,-4 9-2818,13-14 859,0-2 1,0 2-860,-12 22 6784,-4 6-6784,7-14 0,13-26 0,3 2 0,10-19 0,1 4 0,4-5 0</inkml:trace>
  <inkml:trace contextRef="#ctx0" brushRef="#br1" timeOffset="173111">26485 1596 24575,'29'-8'0,"-11"-3"0,9 10 0,-15-4 0,-2 10 0,0 10 0,-9 3 0,4 7 0,-5-5 0,-13 14 0,-12-7 0,-6 11 0,1-21 0,11-4 0,27-9 0,8 10 0,21 0 0,-6 1 0,-6-9 0,-10-6 0,1 0 0,-9 0 0,3 0 0</inkml:trace>
  <inkml:trace contextRef="#ctx0" brushRef="#br1" timeOffset="173595">26851 1418 24575,'9'-7'0,"-2"-2"0,13 8 0,-4-4 0,5 0 0,0 4 0,1-4 0,-10 5 0,-3 0 0</inkml:trace>
  <inkml:trace contextRef="#ctx0" brushRef="#br1" timeOffset="174346">27048 1584 24575,'11'0'0,"4"-6"0,-3 0 0,-2-6 0,-1-4 0,-1-10 0,-2-6 0,6 0 0,-10 2 0,4 14 0,-6 10 0,0 7 0,0 15 0,0 0 0,0 5 0,4 0 0,4 0 0,7-9 0,7-8 0,2-19 0,5-12 0,-7-26 0,7 7 0,-17-2 0,3 44 0,-15 41 0,0 16 0,0-8 0,0 0 0,0 17 0,0-4 0,5-21 0,-4-25 0,4-3 0</inkml:trace>
  <inkml:trace contextRef="#ctx0" brushRef="#br1" timeOffset="174743">27598 1448 8191,'8'-5'0,"5"4"5063,10-4-5063,-3 5 704,-10 0 1,-4 0-1,-1 0 1</inkml:trace>
  <inkml:trace contextRef="#ctx0" brushRef="#br1" timeOffset="174910">27615 1543 24575,'23'0'0,"-5"0"0,20 0 0,-16-6 0,17-1 0,-16-1 0,-3 2 0,-11 6 0</inkml:trace>
  <inkml:trace contextRef="#ctx0" brushRef="#br1" timeOffset="181940">27940 1477 24575,'8'0'0,"9"0"0,27-6 0,-2 5 0,-3-5 0,-10 6 0,-13 0 0,-6 0 0,-5 0 0</inkml:trace>
  <inkml:trace contextRef="#ctx0" brushRef="#br1" timeOffset="182808">28339 1455 24575,'0'-10'0,"0"-1"0,-4 5 0,-7 1 0,-19 14 0,10-2 0,-10 12 0,17-2 0,6 8 0,-4-3 0,9 3 0,7-13 0,6-3 0,5-9 0,-1 0 0,13-12 0,10-24 0,-19 6 0,-1-3 0,7-4 0,-4-2-491,-13-2 0,-3-1 491,9 5 0,-1 0-158,-11-1 1,-1 1 157,10-9 0,-26 61 0,-4 17 0,9 18 0,2 6 0,-1-16 0,3-1 0,5 5 0,2-2 0,-1 16 966,4-25-966,-2-18 0,2-9 0,-4-1 0</inkml:trace>
  <inkml:trace contextRef="#ctx0" brushRef="#br1" timeOffset="183158">28480 1538 8191,'9'-6'0,"2"1"5063,6 5-5063,3 0 2818,-7 14-2818,-3-6 1719,-4 16-1719,-6-12 6784,-9 9-6784,2-4 0,-3 1 0,10-8 0,15-5 0,11-5 0,11-6 0,-14 4 0,-5-4 0</inkml:trace>
  <inkml:trace contextRef="#ctx0" brushRef="#br1" timeOffset="-201628.73">27424 7328 24575,'0'30'0,"0"-2"0,0-7 0,0 7 0,0 3 0,0 16 0,0-10 0,0 2 0,0-13 0,-4-10 0,2-14 0,-3 0 0,5-11 0</inkml:trace>
  <inkml:trace contextRef="#ctx0" brushRef="#br1" timeOffset="-201227.73">27476 7235 24575,'11'5'0,"0"1"0,3 17 0,0 7 0,0 6 0,2 10 0,-2 5 0,-4-2 0,-1 4 0,-3 0-1140,-6-1 1,-3 0 0,-1-2 1139,-4 13 0,-5-3 0,-9-6 0,-5-7 0,5-19 0,-4-2 398,-9 5 1,-3 0-399,1-4 0,-2-1 0,-2-3 0,2-2 0,-9 4 0,16-16 0,26-18 0,1 6 0,5-6 0</inkml:trace>
  <inkml:trace contextRef="#ctx0" brushRef="#br1" timeOffset="-199244.73">28586 7276 24575,'5'-6'0,"-4"-4"0,-1 4 0,-20 0 0,-3 1 0,-4 5 0,7 0 0,14 5 0,-8-4 0,12 13 0,-7 2 0,9 23 0,12 0 0,3 10 0,7-18 0,-3 4 0,-6-18 0,-6 7 0,-20-4 0,3 2 0,-14-7 0,7-6 0,-8-9 0,1 0 0,-6-5 0,13-1 0,6-5 0,19-8 0,-4 11 0,8-5 0</inkml:trace>
  <inkml:trace contextRef="#ctx0" brushRef="#br1" timeOffset="-198577.73">28802 7371 8191,'0'-11'0,"0"-4"5063,-5 3-5063,-6 2 2818,-5 5-2818,0 5 1719,-1 9-1719,5 2 6784,-2 27-6784,-2 3 0,8 6 0,4-8 0,14-23 0,14-7 0,-1-19 0,6-2 0,-12-5 0,-2 2 0,-9 13 0,-1 21 0,-5 16 0,0 25 0,8-4 0,2 3-866,-9-12 1,2 0 865,11 16 0,0-2 0,-12-22 0,-1-4 0,10 22 0,-6-23 0,-4-10 0,12-44 0,0-39 0,-7 22 0,-1 0 0,2 3 0,-3 2 0,-4 0 0</inkml:trace>
  <inkml:trace contextRef="#ctx0" brushRef="#br1" timeOffset="-197993.73">28991 7330 24575,'0'25'0,"0"5"0,0 13 0,0-3 0,0 15 0,4-26 0,2 3 0,10-26 0,-4-6 0,10-16 0,8-29 0,-4 7 0,0 6 0,-11 37 0,-9 23 0,2-2 0,13-11 0,-12-5 0,14-9 0,-12 4 0,4-5 0,-8 0 0,2 0 0</inkml:trace>
  <inkml:trace contextRef="#ctx0" brushRef="#br1" timeOffset="-197578.73">29448 7381 24575,'0'-16'0,"-9"5"0,-15 6 0,-6 32 0,-10 21 0,21 13 0,5-4 0,14-25 0,4-17 0,7-9 0,5-1 0,11-30 0,-8 10 0,3-21 0,-9 15 0,-6 5 0,4 24 0,-9-4 0,10 25 0,-11-18 0,10 9 0,-5-13 0,0 3 0,-1-10 0</inkml:trace>
  <inkml:trace contextRef="#ctx0" brushRef="#br1" timeOffset="-197311.73">29506 7470 24575,'15'0'0,"2"11"0,3 2 0,-4 10 0,-6-5 0,-5-2 0,-5-15 0,0-23 0,15-15 0,-1-20 0,18 6 0,0 15 0,-7 5 0,-5 23 0,-14-1 0</inkml:trace>
  <inkml:trace contextRef="#ctx0" brushRef="#br1" timeOffset="-197011.73">29845 7382 24575,'15'-6'0,"-8"-5"0,-7 3 0,-7-1 0,-10 18 0,11 2 0,-13 13 0,16-2 0,-10 11 0,18-10 0,10 3 0,2-10 0,9-9 0,-6-1 0,5-11 0,-7-1 0,-3 0 0,-10 1 0</inkml:trace>
  <inkml:trace contextRef="#ctx0" brushRef="#br1" timeOffset="-195878.73">30769 7322 8191,'-6'-5'0,"1"-1"5063,-1-9-5063,0 8 2818,-6-2-2818,-4 9 1719,-2 14-1719,-1 15 6784,-2 9-6784,13 9 0,0-9 0,8 2 0,4-9 0,19-11 0,-8-10 0,13-10 0,-16-9 0,7-6 0,-1-15 0,-1 0 0,1-7 0,-5-11 0,-1-7 0,-4 9 0,0-3 0,-2 3-290,2-6 1,-4 3 289,-5 3 0,-3 11 0,-2 25 0,0 10 0,-7 43 0,11 13-1011,-3-15 0,1 2 1011,4-1 0,0-2 0,0 26 0,20-7 0,-3-11 0,6-24 0,-11-6 0</inkml:trace>
  <inkml:trace contextRef="#ctx0" brushRef="#br1" timeOffset="-195527.73">31017 7408 24575,'9'-10'0,"3"4"0,-1-8 0,-2 7 0,-9-13 0,0 8 0,-9-5 0,-7 10 0,3 10 0,-10 15 0,14 13 0,-1 15 0,13-11 0,4-6 0,8-18 0,-4-11 0,-1 0 0,-4 0 0,-1 0 0</inkml:trace>
  <inkml:trace contextRef="#ctx0" brushRef="#br1" timeOffset="-195278.73">31092 7424 9112,'11'14'0,"1"3"5120,-1 10-5120,1-6 2677,-1-10-2677,14-26 1594,-3-9-1594,10-17 0,-9 1 0,-13 2 6072,11-1-6072,-13 18 0,11 3 0,-13 18 0,-1 0 0</inkml:trace>
  <inkml:trace contextRef="#ctx0" brushRef="#br1" timeOffset="-195094.73">31393 7310 24575,'0'26'0,"0"-4"0,0 4 0,0-10 0,5-5 0,-4-6 0,4-5 0</inkml:trace>
  <inkml:trace contextRef="#ctx0" brushRef="#br1" timeOffset="-194924.73">31539 6953 8191,'0'3'0,"0"-5"0,0 11 0</inkml:trace>
  <inkml:trace contextRef="#ctx0" brushRef="#br1" timeOffset="-194492.73">31672 7235 24575,'-15'0'0,"-2"0"0,-4 11 0,4 1 0,7 10 0,5-5 0,10-7 0,13-5 0,5-5 0,2-5 0,-1 4 0,-7 1 0,-1 6 0,-1 0 0,0 5 0,-3-10 0,3 5 0,-9-6 0,-1 0 0</inkml:trace>
  <inkml:trace contextRef="#ctx0" brushRef="#br1" timeOffset="-194245.73">31954 6865 24575,'0'15'0,"0"9"0,0 14 0,0 4 0,0 5 0,-1-2 0,2 1 0,2 7 0,0-2 0,-2 10 0,5-29 0,-6-26 0,0-2 0</inkml:trace>
  <inkml:trace contextRef="#ctx0" brushRef="#br1" timeOffset="-194011.73">32008 7156 24575,'36'-6'0,"-13"6"0,5 18 0,-21 5 0,1 11 0,-8-7 0,0-6 0,5-15 0,-4-3 0,4-7 0</inkml:trace>
  <inkml:trace contextRef="#ctx0" brushRef="#br1" timeOffset="-193859.73">32226 6911 24575,'0'10'0,"0"6"0,0-9 0,0 3 0</inkml:trace>
  <inkml:trace contextRef="#ctx0" brushRef="#br1" timeOffset="-193145.73">32286 7037 24575,'0'25'0,"5"-3"0,7 3 0,5-8 0,1-7 0,2-10 0,-13-15 0,2 2 0,-14-12 0,-1 13 0,-5 1 0,22 6 0,7-1 0,22 5 0,-13-5 0,-3 6 0,-13 17 0,8 0 0,-11 21 0,11-7 0,-18-4 0,10-12 0,-5-11 0,18-10 0,4 5 0,13-5 0,-9 6 0,-7 0 0,-6 0 0,-2 0 0,-1 0 0,4-5 0,-4-1 0,-5 9 0,-1-1 0,-20 13 0,-6-9 0,-24-1 0,3-5 0,6 0 0,14 0 0</inkml:trace>
  <inkml:trace contextRef="#ctx0" brushRef="#br1" timeOffset="-173894.73">27261 9062 24575,'-6'-5'0,"1"-1"0,5-4 0,14-3 0,-1 2 0,13 4 0,1 22 0,-14 16 0,2 20 0,-26-11 0,-8 2 0,0 0 0,-4-2 0,-10 3 0,-2-4 0,9-12 0,1-4 0,-13 7 0,23-27 0,3 6 0,6-14 0,1-5 0,10 2 0,13-1 0,0 15 0,30 17 0,3-3 0,4 9 0,-11-19 0,-16-4 0,-15-15 0,-2 7 0,-5-8 0</inkml:trace>
  <inkml:trace contextRef="#ctx0" brushRef="#br1" timeOffset="-173629.73">27563 9035 24575,'10'39'0,"-1"-1"0,3 1 0,1 5 0,-10-4 0,0 2 0,6 24 0,-4 0 0,-17-18 0,-5-3 0,-3 3 0,-3-6 0,-14-2 0,-8-7 0,30-22 0,-4-4 0,14-2 0</inkml:trace>
  <inkml:trace contextRef="#ctx0" brushRef="#br1" timeOffset="-171411.73">28523 8963 24575,'0'-11'0,"-15"34"0,-4 0 0,5 15 0,0 7 0,-1-5 0,2 2 0,6 14 0,2 0 0,-5-15 0,1-3 0,7 26 0,-6-36 0,8-7 0,0-44 0,9-26 0,-3-10 0,3-10-1505,4 21 1,5-1 0,-1 1 1504,-1-17 0,3 5 0,7 8 0,0 9 0,-4 10 0,2 15 0,-12 7 0,8 22 0,-5 38 0,-8-16 0,-2 4 0,-1 5 0,-1 5 0,-2-3 0,-5 7 0,-2-1 0,5 3 0,0-4 0,-9 2 0,10-26 0,-5-15 4513,-1-4-4513,-5-1 0,5-5 0,1 0 0</inkml:trace>
  <inkml:trace contextRef="#ctx0" brushRef="#br1" timeOffset="-171211.73">28379 9359 9971,'14'-11'0,"8"5"5094,30-7-5094,1 2 0,-3 1 0,-17 1 0,-23 9 0,-5 0 0</inkml:trace>
  <inkml:trace contextRef="#ctx0" brushRef="#br1" timeOffset="-169862.73">28840 9050 8191,'-4'-12'0,"2"-2"5063,-2 18-5063,4 18 2818,8 23-2818,-6 7 859,3-15 1,-1-2-860,-4 5 6784,0 2-6784,4-27 0,-2-19 0,9-17 0,19-8 0,-11-2 0,21 14 0,-22 8 0,2 9 0,-4 4 0,1 12 0,-5 10 0,-4 2 0,-12-1 0,-3-11 0,-12-3 0,-10 6 0,0-5 0,-5 0 0,17-9 0,8-5 0</inkml:trace>
  <inkml:trace contextRef="#ctx0" brushRef="#br1" timeOffset="-169561.73">29231 9149 24575,'-39'0'0,"8"5"0,5 15 0,15 8 0,24 12 0,-4-12 0,23 3 0,-24-18 0,-5 6 0,-15-13 0,-4-2 0,-4-4 0,13 0 0,-2 0 0</inkml:trace>
  <inkml:trace contextRef="#ctx0" brushRef="#br1" timeOffset="-169246.73">29420 9234 24575,'-6'22'0,"2"3"0,-1-9 0,13 2 0,-1-7 0,9-5 0,7-18 0,-10 4 0,6-16 0,-22 6 0,-21-1 0,-1 1 0,-12 10 0,20 2 0,-2 6 0,12 0 0,-2 0 0</inkml:trace>
  <inkml:trace contextRef="#ctx0" brushRef="#br1" timeOffset="-168361.73">29511 9058 12314,'0'3'0,"0"4"4755,8 22-4755,-6 9 1066,3 4 0,-1 5-1066,-3 2 0,-2 0 597,1-1 1,0-2-598,1-7 0,3-8 0,2-15 4179,4-6-4179,1-10 0,13-13 0,-2-8 0,4-6 0,-13 16 0,-3 13 0,0 16 0,2-7 0,3-5 0,-4-6 0,4 0 0,-3 0 0,4 0 0,-4 9 0,-1-2 0,1 3 0,8-5 0,-1-14 0,2 2 0,-4-8 0,-11-1 0,12-20 0,-16 0 0,-1-3 0,10 2 0,0 0 0,-10-1 0,1 6 0,8 19 0,-10 54 0,0 11 0,0 13 0,0-27 0,13-6 0,-10-15 0,14 2 0,-15-13 0,2-1 0</inkml:trace>
  <inkml:trace contextRef="#ctx0" brushRef="#br1" timeOffset="-168008.73">29885 9328 24575,'20'-12'0,"7"6"0,9-7 0,-13 12 0,-5-5 0</inkml:trace>
  <inkml:trace contextRef="#ctx0" brushRef="#br1" timeOffset="-167730.73">30113 9317 24575,'28'0'0,"-10"-5"0,10-1 0,-21-5 0,-7 1 0,-7 4 0,-9 10 0,-3 20 0,11 10 0,5 2 0,15-16 0,9-10 0,7-10 0,19-9 0,-21 7 0,8-6 0</inkml:trace>
  <inkml:trace contextRef="#ctx0" brushRef="#br1" timeOffset="-166711.73">31090 9197 24575,'-6'-10'0,"-3"-1"0,3 0 0,-5 5 0,-4 10 0,-2 14 0,0 13 0,6 7 0,10-16 0,2 6 0,13-26 0,5 7 0,4-9 0,7-14 0,-5-7 0,-11-6 0,-1-27 0,-13-6 0,0 6 0,0 5 0,-9 86 0,7 11 0,4-2 0,3 2 0,2-9 0,3-5 0,13 8 0,-9-20 0,-9-22 0</inkml:trace>
  <inkml:trace contextRef="#ctx0" brushRef="#br1" timeOffset="-166396.73">31310 9270 8191,'11'-10'0,"6"-6"5063,0-5-5063,-4-1 2818,-4 1-2818,-13 5 1719,-7 10-1719,-16 21 6784,1 8-6784,3 16 0,11-8 0,23-6 0,-4-13 0,19-9 0,-18-4 0,6-5 0</inkml:trace>
  <inkml:trace contextRef="#ctx0" brushRef="#br1" timeOffset="-166141.73">31444 9217 24575,'5'27'0,"-4"-6"0,9-1 0,-4-13 0,9-8 0,-3-6 0,4-9 0,-10 1 0,18-21 0,-10 13 0,13-12 0,-16 28 0,-7 2 0</inkml:trace>
  <inkml:trace contextRef="#ctx0" brushRef="#br1" timeOffset="-165994.73">31620 9209 24575,'0'40'0,"0"-10"0,0 8 0,0-16 0,0 11 0,5-15 0,-4-3 0,4-10 0</inkml:trace>
  <inkml:trace contextRef="#ctx0" brushRef="#br1" timeOffset="-165845.73">31775 8956 8710,'0'-10'0</inkml:trace>
  <inkml:trace contextRef="#ctx0" brushRef="#br1" timeOffset="-165460.73">31877 9094 24575,'-10'-6'0,"-6"12"0,-8 27 0,1 0 0,19 6 0,10-19 0,10-14 0,4-8 0,-4 1 0,18-18 0,-15 16 0,13-10 0,-20 22 0,3-7 0,0 16 0,-3-11 0,20 4 0,-9-19 0,2 5 0,-12-10 0</inkml:trace>
  <inkml:trace contextRef="#ctx0" brushRef="#br1" timeOffset="-165063.73">32214 8730 24575,'0'25'0,"-10"20"0,4 2 0,-1 5 0,2-8 0,-2 0 0,-4 16 0,1-4 0,1 3 0,-3-15 0,6-42 0,14-39 0,3 6 0,14-4 0,6 12 0,-4 17 0,-1 0 0,-11 11 0,6 16 0,-13 2 0,7 15 0,-15-16 0,-9-1 0,7-15 0,-8 0 0</inkml:trace>
  <inkml:trace contextRef="#ctx0" brushRef="#br1" timeOffset="-164912.73">32345 8905 8766,'-5'-6'0,"4"6"5110,-4 6-5110,5 4 0,0-4 0,0-1 0</inkml:trace>
  <inkml:trace contextRef="#ctx0" brushRef="#br1" timeOffset="-164279.73">32420 9003 24575,'0'32'0,"0"-4"0,4-22 0,7-1 0,9-23 0,-8 9 0,1-15 0,-9 18 0,-2-3 0,7 7 0,-3-2 0,9 4 0,-3 4 0,3 2 0,-4 5 0,0 0 0,4-5 0,13-1 0,1-5 0,1 0 0,-9 0 0,-6 0 0,2 0 0,4-5 0,1 4 0,-2-10 0,-3 9 0,-2-9 0,-5 10 0,2 10 0,0 8 0,-5 10 0,-2-1 0,-24-8 0,-27-8 0,17-4 0,-13-6 0</inkml:trace>
  <inkml:trace contextRef="#ctx0" brushRef="#br1" timeOffset="-163461.73">28082 9946 9269,'5'-11'0,"22"-1"5120,27 6-5120,-2-3 0,6 1 0,2 6 0,4 1-150,-11-6 1,2-3 0,0 3 149,-3 5 0,1 2 0,5-1 0,-6-4 0,3-1 0,4 0 0,1 0 0,0 1 0,-5 3 0,1 2 0,0 0 0,2 1 0,1-1 0,3-2 0,-6-1 0,2-1 0,1-1 0,2 0 0,0 0 0,1 0 0,0 1 0,-1 0-243,2 1 1,1 0 0,1 2 0,0-1-1,-1 0 1,0 0 0,-2-1 0,-1-1 242,0-1 0,-2-1 0,-1-1 0,-1 0 0,-1-1 0,1 1 0,-1 1-26,7 0 1,0 0 0,0 1 0,-1-1 0,-3 1 0,-3 0 25,4-1 0,-5 0 0,-1 0 0,4-1-206,-2 0 1,1 0-1,2 0 1,0 0-1,-2 1 206,6 1 0,-1 1 0,0 0 0,1-1 0,-7-1 0,2-2 0,0 1 0,-2-1 0,-3 2 0,10 0 0,-5 1 0,-3 0 0,11-2 0,-10 2 0,0 5 1534,0 0-1534,-19 0 4093,2 0-4093,-18 0 1352,-15 0 1,-2 0-1,-9 0 1</inkml:trace>
  <inkml:trace contextRef="#ctx0" brushRef="#br1" timeOffset="-116928.73">29405 10703 24575,'-16'0'0,"0"0"0,0 0 0,1 0 0,4 0 0,-12 9 0,5-7 0,-11 7 0,7-9 0,6 4 0,-4-2 0,8 7 0,1-3 0,7 10 0,4 0 0,0 22 0,-9 12 0,7-6 0,-7-3 0,9-26 0,0-4 0,5-5 0,1-1 0,5-5 0,4-6 0,1 4 0,5-4 0,0 6 0,0 5 0,-10 5 0,3 2 0,-13 3 0,4 9 0,-18 7 0,-2 11 0,-10-9 0,1-8 0,3-11 0,-12 6 0,9-10 0,-10 2 0,22-25 0,3 9 0,9-10 0</inkml:trace>
  <inkml:trace contextRef="#ctx0" brushRef="#br1" timeOffset="-116312.73">29517 10360 24575,'11'0'0,"4"0"0,-3 0 0,3 4 0,-3 16 0,-6 7 0,1 13 0,-14 1 0,-3-14 0,1-2 0,0-23 0,38-19 0,-3-5 0,22-12 0,-16 20 0,-10 5 0,-6 9 0,-10 0 0,-1 0 0</inkml:trace>
  <inkml:trace contextRef="#ctx0" brushRef="#br1" timeOffset="-115959.73">29907 10695 24575,'23'0'0,"4"0"0,21-8 0,-7 6 0,8-13 0,-23 14 0,-6-6 0,-16 7 0</inkml:trace>
  <inkml:trace contextRef="#ctx0" brushRef="#br1" timeOffset="-115797.73">29982 10791 24575,'23'0'0,"12"0"0,22 0 0,0-13 0,-13 10 0,-21-10 0,-18 13 0</inkml:trace>
  <inkml:trace contextRef="#ctx0" brushRef="#br1" timeOffset="-115177.73">31339 10607 24575,'9'-16'0,"-2"9"0,25-2 0,-15 18 0,6-2 0,-12 8 0,-10 0 0,4 9 0,-26 19 0,4-5 0,-6-1 0,7-17 0,15-9 0,5 4 0,12-3 0,31-2 0,5-18 0,-2-1 0,-18-6 0,-23 9 0</inkml:trace>
  <inkml:trace contextRef="#ctx0" brushRef="#br1" timeOffset="-114962.73">31670 10548 24575,'29'44'0,"-13"-12"0,-3 2 0,-13-6 0,0 3 0,-12 9 0,-1-12 0,-6-9 0,9-14 0,5-5 0</inkml:trace>
  <inkml:trace contextRef="#ctx0" brushRef="#br1" timeOffset="-114780.73">31849 10478 8191,'20'-17'0,"22"-7"5063,7 0-5063,-9-5 704,-9 14 1,-30 4-1,4 7 1</inkml:trace>
  <inkml:trace contextRef="#ctx0" brushRef="#br1" timeOffset="-113847.73">28782 12361 24575,'20'0'0,"30"-9"0,-18 1 0,2-1 0,-1 0 0,0 0 0,21-8 0,-37 11 0,-8 6 0</inkml:trace>
  <inkml:trace contextRef="#ctx0" brushRef="#br1" timeOffset="-113229.73">29365 12143 24575,'-39'6'0,"0"8"0,11 0 0,5 0 0,17-5 0,-4-7 0,4 7 0,0-3 0,-4 14 0,9 5 0,-4-2 0,5 5 0,0-16 0,5 3 0,18-9 0,1-1 0,19-5 0,-19 0 0,0 5 0,-12 5 0,-6 2 0,0 8 0,-18 4 0,-1 0 0,-7 1 0,4-10 0,5-9 0,-4 4 0,2-9 0,-12-16 0,16 10 0,-6-15 0</inkml:trace>
  <inkml:trace contextRef="#ctx0" brushRef="#br1" timeOffset="-112930.73">29509 11920 8191,'17'9'0,"12"13"5063,13 17-5063,-15-9 0,-2 2 0,6 20 1409,-9-14 0,-6 2-1409,-21 20 0,4-26 0,-4-1 0,-21 19 1719,-5-21-1719,-1-8 6784,-24 4-6784,15-12 0,-3-1 0,-1-2 0,1-1 0,9-2 0,4-2 0,-1-7 0</inkml:trace>
  <inkml:trace contextRef="#ctx0" brushRef="#br1" timeOffset="-112547.73">28630 12108 24575,'-20'47'0,"11"-12"0,6 5 0,9 9 0,6 1 0,2 3 0,6-3 0,12-6 0,5-7 0,17 2 0,-22-25 0,2-5 0,14-9 0,-10-12 0,-1-1 0,0 7 0,7-19 0</inkml:trace>
  <inkml:trace contextRef="#ctx0" brushRef="#br1" timeOffset="-111964.73">30124 11296 10253,'3'0'0,"4"0"5072,14 0-5072,-9 5 2490,2-4-2490,-12 21 1445,2-9-1445,-19 26 5315,-5 9-5315,-6-6 0,3-4 0,15-20 0,13-16 0,14 2 0,8-10 0,-2 5 0,-5-10 0,-9 10 0,0-9 0,-5 9 0,-1-4 0</inkml:trace>
  <inkml:trace contextRef="#ctx0" brushRef="#br1" timeOffset="-111631.73">30548 11813 24575,'26'0'0,"8"-12"0,-6 2 0,15-4 0,-25 3 0,6 10 0,-18-4 0,-1 5 0</inkml:trace>
  <inkml:trace contextRef="#ctx0" brushRef="#br1" timeOffset="-111476.73">30558 11917 24575,'31'0'0,"9"-8"0,-6 0 0,1-1 0,21-16 0,-7 7 0,-31 6 0</inkml:trace>
  <inkml:trace contextRef="#ctx0" brushRef="#br1" timeOffset="-110996.73">31418 11643 24575,'9'-6'0,"6"-12"0,6 15 0,4-10 0,-9 13 0,4 9 0,-13 7 0,2 14 0,-24 8 0,11 9 0,-15-16 0,17 0 0,-2-16 0,8-3 0,11-2 0,-2-5 0,16-12 0,-11 0 0,-2-1 0,-7 2 0</inkml:trace>
  <inkml:trace contextRef="#ctx0" brushRef="#br1" timeOffset="-110764.73">31781 11472 24575,'6'11'0,"12"17"0,0 19 0,-2 10 0,-6-4 0,-16-20 0,-5-22 0,0-2 0,1-8 0,4 4 0,1-5 0</inkml:trace>
  <inkml:trace contextRef="#ctx0" brushRef="#br1" timeOffset="-110613.73">32048 11306 24575,'38'-22'0,"1"1"0,6-2 0,1 1 0,2 2 0,-2 3 0,-8 6 0,-6-3 0,5-24 0,-31 14 0,0-6 0,-6 13 0</inkml:trace>
  <inkml:trace contextRef="#ctx0" brushRef="#br1" timeOffset="-108295.73">29351 12939 24575,'0'10'0,"0"1"0,6 9 0,1-2 0,5 8 0,3-8 0,4 11 0,7-8 0,8 6 0,6-2 0,18-7 0,-11-3 0,-12-9 0,2-3 0,0-2 0,2-2 0,8-4 0,2 0 0,3 0 0,0-1 0,-6-8 0,1-1 0,10 1 0,1-1 0,-5-5 0,1-1-347,-7 6 0,2 1 0,0-1 347,-4-2 0,-1 0 0,-2-1 0,12-4 0,-3 1 0,-5-2 0,-3 1 0,13-6 0,-24 10 0,1 1 0,5 1 0,-1-1 0,-5 0 0,-1 0 0,20-9 0,-27 13 0,-12-1 0,-1 2 0,6-8 1041,-6 3-1041,0-2 0,-7 7 0,-4 2 0,0 5 0</inkml:trace>
  <inkml:trace contextRef="#ctx0" brushRef="#br1" timeOffset="-107964.73">31078 12541 8191,'8'5'0,"9"-4"5063,19 21-5063,-8-13 2818,-4 24-2818,-17-7 1719,-14 15-1719,-7-4 6784,-7-7-6784,-6 5 0,19-16 0,-7 3 0,15-13 0</inkml:trace>
  <inkml:trace contextRef="#ctx0" brushRef="#br1" timeOffset="-103277.73">29373 14237 8191,'9'20'0,"1"41"2531,-4-18 1,-1 4-2532,0 6 0,-1-1 1409,-4-8 0,0-3-1409,0 9 1719,4-22-1719,-2-14 6784,7-12-6784,13-27 0,-12 18 0,11-22 0</inkml:trace>
  <inkml:trace contextRef="#ctx0" brushRef="#br1" timeOffset="-102545.73">29982 14283 24575,'-15'0'0,"-2"4"0,1 2 0,0 0 0,6 4 0,-6-4 0,-1 0 0,-4-1 0,4-5 0,7 4 0,5 2 0,5 5 0,0 0 0,-5 9 0,4-2 0,-4 3 0,5-6 0,0 0 0,0-3 0,9-2 0,10-5 0,0-5 0,4 0 0,-13 5 0,1-4 0,1 13 0,8 5 0,-6 4 0,5 1 0,-13-8 0,-1-5 0,-5 4 0,-10 2 0,-2 0 0,-11 2 0,1-12 0,4 3 0,2-10 0,1-7 0,8-16 0,-2 11 0,9-9 0</inkml:trace>
  <inkml:trace contextRef="#ctx0" brushRef="#br1" timeOffset="-102081.73">30237 14186 24575,'12'14'0,"5"31"0,-9 12 0,3-9 0,-2 4 0,-8-4 0,0-1 0,9 2 0,-1-2 0,-8-12 0,0-3 0,7 14 0,-8-30 0,0-1 0,0-4 0,0-5 0,0-2 0</inkml:trace>
  <inkml:trace contextRef="#ctx0" brushRef="#br1" timeOffset="-101631.73">31057 14319 24575,'30'0'0,"-4"-13"0,12 10 0,-4-10 0,14 5 0,-25 6 0,3-7 0</inkml:trace>
  <inkml:trace contextRef="#ctx0" brushRef="#br1" timeOffset="-101464.73">31075 14421 24575,'10'16'0,"1"-5"0,18-7 0,26-12 0,-18-4 0,3-3 0,13-3 0,1-1-148,-9-1 1,-3 0-1,17-5 1,-35 15-1</inkml:trace>
  <inkml:trace contextRef="#ctx0" brushRef="#br1" timeOffset="-101064.73">32048 14108 8191,'-14'-6'0,"6"1"5063,-12 5-5063,14 5 2818,-5 5-2818,9 7 1719,5 10-1719,12-1 6784,-3 1-6784,21 3 0,-22-3 0,15-4 0,-18 1 0,-28-2 0,4-4 0,-21-2 0,21-11 0,1-5 0,2-10 0,7 8 0,0-7 0</inkml:trace>
  <inkml:trace contextRef="#ctx0" brushRef="#br1" timeOffset="-100848.73">32165 14138 24575,'40'-24'0,"-1"1"0,2 0 0,15-3-416,-15 4 0,-1 2 416,-2 7 274,-5-1-274,-15 7 34,-12 0 1,-4 2-1,-11 5 1</inkml:trace>
  <inkml:trace contextRef="#ctx0" brushRef="#br1" timeOffset="-99548.73">29589 15735 24575,'0'20'0,"0"22"0,0-7 0,0 3 0,0 2 0,0 1 0,0 3 0,0-2 0,0 8 0,0-17 0,0-22 0,0-6 0</inkml:trace>
  <inkml:trace contextRef="#ctx0" brushRef="#br1" timeOffset="-99281.73">29787 15962 24575,'51'-13'0,"-6"0"0,-14 6 0,-10-3 0,-5 9 0,-6-4 0,1 5 0,-5 0 0,-1 0 0</inkml:trace>
  <inkml:trace contextRef="#ctx0" brushRef="#br1" timeOffset="-98648.73">30453 15765 24575,'-22'0'0,"5"0"0,2 0 0,4 0 0,-5 5 0,0-4 0,-1 9 0,7 0 0,0 7 0,9-1 0,-9-1 0,9-4 0,-4 9 0,5-3 0,0 4 0,10-10 0,1-7 0,10-4 0,0 6 0,0-4 0,-1 13 0,-8 4 0,-3-1 0,-4 5 0,-4-7 0,-5 2 0,-8 4 0,-14 2 0,-5-6 0,3 1 0,3-12 0,10-1 0,4-10 0,5 2 0,1-2 0</inkml:trace>
  <inkml:trace contextRef="#ctx0" brushRef="#br1" timeOffset="-98314.73">30759 15689 24575,'7'35'0,"-6"18"0,15-2 0,-13 14 0,15-17 0,-16-2 0,7-15 0,-3 6 0,-5-18 0,5 5 0,-1-18 0,-4-1 0,4-5 0</inkml:trace>
  <inkml:trace contextRef="#ctx0" brushRef="#br1" timeOffset="-98080.73">31182 15815 24575,'37'-6'0,"13"-4"0,-17 1 0,-1 1 0,10-3 0,-11 3 0</inkml:trace>
  <inkml:trace contextRef="#ctx0" brushRef="#br1" timeOffset="-97913.73">31268 15860 24575,'9'6'0,"11"-1"0,36-15 0,-3 8-898,-17-10 1,1-1 897,27-2 0,-31-3 0,0 8 0</inkml:trace>
  <inkml:trace contextRef="#ctx0" brushRef="#br1" timeOffset="-97547.73">32306 15492 24575,'-15'-6'0,"-2"12"0,6 6 0,2 19 0,21 5 0,10 10 0,-4-10 0,13 1 0,-27-20 0,8 6 0,-23-7 0,4-4 0,-10 2 0,6-13 0,-5 4 0,4-5 0,2 0 0,5 0 0</inkml:trace>
  <inkml:trace contextRef="#ctx0" brushRef="#br1" timeOffset="-97348.73">32518 15315 24575,'50'-25'0,"0"-1"0,-19 10 0,0 1 0,15-8 0,-4 3 0,-14 6 0,-10-5 0,-13 13 0,-5 1 0</inkml:trace>
  <inkml:trace contextRef="#ctx0" brushRef="#br1" timeOffset="-56732.73">10692 5716 24575,'10'0'0,"1"0"0,21 0 0,29-10 0,-5 3 0,8-1-2161,-10 4 0,3 1 1,0-3 2160,-6-2 0,0-1 0,1 2 0,5 5 0,0 2 0,-4-1 698,2-5 1,-5 0-699,-3 5 0,-4 2 0,9-1 0,-46-5 0,-15 4 0,-35 6 0,-4 8 0,11-1 0,0 1 0,-6 0 0,2-1 0</inkml:trace>
  <inkml:trace contextRef="#ctx0" brushRef="#br1" timeOffset="-56414.73">10832 5891 8191,'3'4'0,"12"-3"5063,24 14-5063,9-12 0,10-3 0,-9 3 0,5 1 0,1-1 338,-5-5 0,2-1 0,1-1 1,-1 0-339,0 1 0,1-1 0,-2 1 0,-4-1 0,22-4 0,-7 1 0,-19 0 0,-7 3 1907,-12 4-1907,-9 0 1537,-14 0 1,3 0 0,-9 0 0</inkml:trace>
  <inkml:trace contextRef="#ctx0" brushRef="#br1" timeOffset="-53633.73">19824 3648 24575,'6'-5'0,"-2"-1"0,1-9 0,1-2 0,13-7 0,-2 2 0,8-3 0,-3 3 0,-1 0 0,0 4 0,0 1 0,-5 4 0,23-15 0,-11 11 0,1-1 0,7-4 0,2 0 0,7-2 0,-2 1 0,16-6 0,-22 11 0,1 1 0,-7 3 0,1 1 0,8-1 0,0 1 0,1-1 0,-2 2 0,20 2 0,-12 1 0,-10 1 0,10 6 0,12-16 0,-21 17 0,1 0 0,3-2 0,0-2 0,-8-1 0,1 2 0,14 2 0,0 1 0,-6-3 0,1-2 0,12 1 0,0 0 0,-6 4 0,-4 0 0,-10-4 0,-4 0 0,13 5 0,-25 0 0,18 6 0,-4-4 0,30 4 0,-20 2 0,11-6 0,-16 7 0,0-9 0,1 6 0,-4 0 0,0 7 0,-10 0 0,0 1 0,-6-1 0,18 9 0,-5-6 0,4 9 0,-12-16 0,-7 9 0,-11-11 0,13 8 0,-13-9 0,8 4 0,-4-9 0,-5-23 0,-1 6 0,-5-22 0,0 21 0,0 2 0,-6-1 0,4 4 0,-9-3 0,10 14 0,2 16 0,1 3 0,12 20 0,-11-16 0,11 11 0,-8-11 0,8 4 0,-8-10 0,0-1 0,-11-4 0,-13-5 0,4-1 0,-13-5 0,1 0 0,-6 0 0,0 0 0,2 0 0,18 0 0,3 0 0</inkml:trace>
  <inkml:trace contextRef="#ctx0" brushRef="#br1" timeOffset="-40199.73">22602 3493 24575,'0'-18'0,"6"8"0,7-23 0,4 16 0,-2-11 0,-7 12 0,10 3 0,-7-8 0,10 7 0,-1-15 0,2 7 0,-5 10 0,3-7 0,4 12 0,6-16 0,14 2 0,-15 6 0,2-1 0,19-15 0,9 12 0,-10-11 0,16 16 0,-27 1 0,2 1 0,3 5 0,0 1 0,-9-3 0,-1 1 0,4 7 0,-2 0 0,25-16 0,-27 15 0,2 2 0,6-4 0,1-1 0,-3 5 0,0 0 0,-1 0 0,1 0 0,14 0 0,0 0 0,-9 0 0,1 0 0,11 4 0,0 1 0,-8 0 0,-2 1 0,-12-2 0,-1 2 0,32 11 0,-12-2 0,-19 1 0,2 3 0,1-1 0,-1 0 0,-4 0 0,-2 0 0,26 9 0,-18-7 0,13 11 0,-9-5 0,11 11 0,-26-17 0,-2-2 0,-15-12 0,5 16 0,-3-9 0,-1 11 0,-2-14 0,-8 0 0,4-19 0,-5 2 0,-5-10 0,4 2 0,-4-1 0,5 4 0,0-4 0,0 5 0,0 1 0,0-10 0,0 7 0,-5-3 0,4 7 0,-4 12 0,12 12 0,3 20 0,4 8 0,1 7 0,-8-18 0,-2-7 0,-10-14 0,-15-13 0,2 1 0,-12-12 0,10 12 0,-10-11 0,6 10 0,-1-9 0,9 10 0,5-9 0,5 4 0,-3 0 0,8 1 0,-4 5 0</inkml:trace>
  <inkml:trace contextRef="#ctx0" brushRef="#br1" timeOffset="-25265.73">6558 5110 24575,'0'11'0,"0"0"0,0 9 0,0 6 0,9 10 0,-2 8 0,7-22 0,6 0 0,10-51 0,9-21 0,2 9 0,5-4 0,3-2-1414,-4 3 1,3-3-1,1 0 1,-1 1 1413,-4 3 0,-1 1 0,1 1 0,-1 4 0,12-4 0,-1 5 0,-8 5 0,-15 8 0,-4 5 0,11-7 0,-35 20 0,-7 5 0</inkml:trace>
  <inkml:trace contextRef="#ctx0" brushRef="#br1" timeOffset="165311.27">22917 13366 24575,'-21'0'0,"4"5"0,7 1 0,5 5 0,11 4 0,-4 1 0,24 10 0,-9 5 0,12 3 0,-15-3 0,-21-2 0,-5-16 0,-13-1 0,9-12 0,0-9 0,10-3 0,1-10 0,5 1 0,0 1 0,18-9 0,0 4 0,12 0 0,-9 8 0,-10 11 0,-6 1 0</inkml:trace>
  <inkml:trace contextRef="#ctx0" brushRef="#br1" timeOffset="170227.27">6551 6381 24575,'0'38'0,"9"11"0,-7 0 0,11-7 0,-3-21 0,14-14 0,24-22 0,-4-11 0,7-6 0,-5 4 0,3-2 0,-1-1-372,-3-1 1,-1 0-1,2-1 372,8-1 0,3-1 0,-7 4 0,-6 2 0,-4 3 0,-2 2 0,-5 6 0,-6 13 0,-22 21 0,-5-4 0,0 2 0</inkml:trace>
  <inkml:trace contextRef="#ctx0" brushRef="#br1" timeOffset="171828.27">6512 7721 24575,'0'15'0,"5"-3"0,-4 17 0,10-2 0,-5 10 0,6-11 0,-6-6 0,4-14 0,9-18 0,2-10 0,4-8 0,12-13 0,3-5-1153,-1 3 0,1-2 1153,4-3 0,-1 2 0,-10 14 0,-1 2 0,7-4 0,-1 1 0,-11 12 0,-2 2 0,19-20 0,-26 34 0,-12 2 0,0 5 0,-1 0 0</inkml:trace>
  <inkml:trace contextRef="#ctx0" brushRef="#br1" timeOffset="188209.27">24214 13836 24575,'-11'0'0,"5"17"0,-5-3 0,10 22 0,-6 2 0,-3 10 0,9-5 0,0 3 0,-5-2 0,2 1 0,8 5 0,5 0 0,-2-9 0,3-5 0,16 3 0,4-13 0,9-20 0,-19-1 0,6-5 0</inkml:trace>
  <inkml:trace contextRef="#ctx0" brushRef="#br1" timeOffset="189343.27">25598 13824 24575,'10'0'0,"10"5"0,-2 1 0,3 5 0,1 9 0,-9 6 0,12 14 0,-9 10 0,-2-5 0,-8 20 0,-12-14 0,-8 12 0,4-23 0,-12-10 0,15-14 0,-8-4 0,4-1 0,-7 7 0,5-10 0,-10 10 0,11-17 0,1 4 0,7-5 0</inkml:trace>
  <inkml:trace contextRef="#ctx0" brushRef="#br1" timeOffset="191576.27">25896 11702 8191,'0'3'0,"0"46"2141,0-8 1,0 6-2142,0 1 0,0 6 0,0 0 0,0 2 0,0 0 0,0 2 256,0 3 1,0 2 0,0-4-257,0 9 0,0-4 0,0 0 0,0-4 1020,0-24 1,0-3-1021,0 29 5543,0-28-5543,0-14 762,-5-14-762,4-6 0,-4-1 0,5-4 0</inkml:trace>
  <inkml:trace contextRef="#ctx0" brushRef="#br1" timeOffset="191893.27">25815 12717 24575,'8'32'0,"4"7"0,-2 0 0,4 4 0,-4-7 0,1-17 0,-10-9 0,9-9 0,-4 4 0,14-16 0,2-18 0,-4 2 0,6-12 0,-17 22 0,8-4 0,-9 9 0,-2 1 0,-4 7 0</inkml:trace>
  <inkml:trace contextRef="#ctx0" brushRef="#br1" timeOffset="198659.27">6440 9099 8191,'-12'14'0,"16"16"5063,11 9-5063,19-2 2818,3-2-2818,3-26 0,9 6 0,-3-29 0,7-12 0,-6 0 0,4-4 0,4-2-114,-10 5 1,4-2 0,1-1 0,1-1 0,-2 0 113,-1 0 0,0 0 0,0-1 0,0 1 0,-2 1 0,6-3 0,-1 1 0,-1 1 0,-5 4 2826,15-6 0,-9 5-2826,-6-2 0,-34 28 0,-2-7 0</inkml:trace>
  <inkml:trace contextRef="#ctx0" brushRef="#br1" timeOffset="-142106.46">21938 4615 8191,'3'0'0,"12"0"5063,33 0-5063,-4-9 2818,3 7-2818,-19-6 429,-11 8 1,-7 0 0,-5 0 0</inkml:trace>
  <inkml:trace contextRef="#ctx0" brushRef="#br1" timeOffset="-141488.46">22423 4490 24575,'-6'-11'0,"10"-1"0,3 5 0,8 1 0,-4 6 0,6 14 0,-9-1 0,2 8 0,-10-1 0,-19 9 0,6-8 0,-27 14 0,17-26 0,-7 3 0,13-16 0,16-4 0,8 2 0,18 5 0,0 15 0,9-7 0,-8 12 0,3-17 0,-13 4 0,-5-6 0,-6 0 0</inkml:trace>
  <inkml:trace contextRef="#ctx0" brushRef="#br1" timeOffset="-141288.46">22649 4510 24575,'-9'33'0,"0"0"0,-6 28 0,21-20 0,-5-9 0,10-11 0,-10-7 0,4-13 0,-5 4 0</inkml:trace>
  <inkml:trace contextRef="#ctx0" brushRef="#br1" timeOffset="-140472.46">22001 5294 24575,'35'0'0,"7"0"0,-9 0 0,1 0 0,-22 0 0,-3 0 0</inkml:trace>
  <inkml:trace contextRef="#ctx0" brushRef="#br1" timeOffset="-140039.46">22326 5176 24575,'5'-6'0,"1"1"0,5 10 0,-1-4 0,-4 13 0,-1 10 0,-14-4 0,2 9 0,-8-22 0,4 2 0,0-7 0,5 11 0,11-1 0,2 5 0,8-2 0,0-9 0,11 5 0,6-10 0,-10 6 0,-3-7 0</inkml:trace>
  <inkml:trace contextRef="#ctx0" brushRef="#br1" timeOffset="-139806.46">22533 5277 24575,'0'11'0,"5"-5"0,10 3 0,7-8 0,0-1 0,-7-10 0,-19-4 0,-25 3 0,0 5 0,-6 6 0,15 0 0,14 0 0,2 0 0</inkml:trace>
  <inkml:trace contextRef="#ctx0" brushRef="#br1" timeOffset="-138906.46">21981 5865 24575,'11'0'0,"13"0"0,-5 0 0,10 0 0,-3-5 0,-4 4 0,-5-4 0,-8 5 0</inkml:trace>
  <inkml:trace contextRef="#ctx0" brushRef="#br1" timeOffset="-138688.46">22292 5787 24575,'0'11'0,"0"13"0,0 4 0,9 20 0,-7-5 0,6-7 0,-8-8 0,5-21 0,-4 2 0,4-9 0</inkml:trace>
  <inkml:trace contextRef="#ctx0" brushRef="#br1" timeOffset="-138206.46">22542 5803 8191,'-9'12'0,"7"-1"5063,-12-4-5063,13 7 2818,-4-7-2818,20-6 1719,-11-8-1719,11-9 6784,-15 14-6784,0 4 0,0 17 0,0-7 0,14-1 0,-1-2 0,7-3 0,-9 17 0,-2-9 0,-7 13 0,2-15 0,-4 3 0,0-9 0,0-1 0</inkml:trace>
  <inkml:trace contextRef="#ctx0" brushRef="#br1" timeOffset="-137473.46">22550 5799 24575,'-11'-6'0,"0"-4"0,-1 27 0,6-3 0,0 12 0,6-6 0,6-5 0,0-8 0,15 3 0,-8-20 0,11 2 0,-10-12 0,-4 30 0,2 4 0,-10 17 0,10 8 0,-10-16 0,8 7 0,-8-18 0,2-3 0</inkml:trace>
  <inkml:trace contextRef="#ctx0" brushRef="#br1" timeOffset="-136952.46">22041 6386 24575,'9'5'0,"7"5"0,5-9 0,13 4 0,-4-5 0,9 0 0,-8 0 0,-10 0 0,-11 0 0</inkml:trace>
  <inkml:trace contextRef="#ctx0" brushRef="#br1" timeOffset="-136340.46">22524 6328 24575,'-19'13'0,"5"16"0,-15 27 0,19-4 0,0-17 0,5-2 0,14-5 0,-7 4 0,17-26 0,-8-1 0,0-10 0,3-6 0,-13-1 0,-1-4 0,-23 10 0,13 1 0,-12 5 0</inkml:trace>
  <inkml:trace contextRef="#ctx0" brushRef="#br1" timeOffset="-135988.46">22038 6974 24575,'39'11'0,"17"6"0,-7-15 0,1 7 0,-20-9 0,-19 0 0,-7 0 0</inkml:trace>
  <inkml:trace contextRef="#ctx0" brushRef="#br1" timeOffset="-135639.46">22628 6886 8612,'-16'5'0,"4"13"5101,-16 8-5101,6 8 2755,2 21-2755,7-15 1661,13 8-1661,9-23 6446,3-14-6446,4-6 0,-11-5 0,-6 0 0,-10-5 0,5 4 0,1-4 0</inkml:trace>
  <inkml:trace contextRef="#ctx0" brushRef="#br1" timeOffset="-134640.46">22007 7821 24575,'16'8'0,"28"-2"0,4-15 0,3 7 0,-10-11 0,-26 12 0,-9-4 0,-1 5 0</inkml:trace>
  <inkml:trace contextRef="#ctx0" brushRef="#br1" timeOffset="-134105.46">22565 7616 24575,'-11'0'0,"-1"18"0,-3-2 0,6 9 0,-5-8 0,13-6 0,-10 4 0,10-3 0,-5 3 0,10-4 0,11-5 0,8-2 0,12-10 0,-1-4 0,-7 1 0,-11 9 0,-11 21 0,-5 1 0,0 13 0,0-13 0,0-1 0,0-10 0,0-6 0</inkml:trace>
  <inkml:trace contextRef="#ctx0" brushRef="#br1" timeOffset="-133306.46">22531 8251 8191,'-12'9'0,"1"25"5063,4 0-5063,7 16 2818,15-23-2818,19-12 1719,5-21-1719,-4-2 6784,-15-15-6784,-16 2 0,-13-2 0,-3 2 0,-10 10 0,5 6 0,6 5 0,6 0 0</inkml:trace>
  <inkml:trace contextRef="#ctx0" brushRef="#br1" timeOffset="-132371.46">22487 8947 8191,'19'-11'0,"0"2"5063,15 22-5063,-16 4 2818,-6 17-2818,-27 4 1719,-3 12-1719,-12-10 6784,13-6-6784,11-19 0,41-10 0,28-15 0,-12 4 0,2 0 0,-15-1 0,-3 1 0,30-4 0,-64 10 0,1 0 0,-11 0 0</inkml:trace>
  <inkml:trace contextRef="#ctx0" brushRef="#br1" timeOffset="-128705.46">22452 9588 24575,'0'-11'0,"14"0"0,8 5 0,13 1 0,1 5 0,-10 5 0,-11 10 0,-32 22 0,7-6 0,-17 0 0,21-12 0,11-12 0,6 8 0,7 0 0,-2-8 0,-9 11 0,-2 2 0,-5 2 0,-14 8 0,-16-12 0,-7 3 0,-3-13 0,12 1 0,11-9 0,7 0 0,5 0 0</inkml:trace>
  <inkml:trace contextRef="#ctx0" brushRef="#br1" timeOffset="-128122.46">22441 10172 24575,'25'0'0,"1"0"0,-4 9 0,-6 8 0,-16 10 0,-2-5 0,-3-2 0,5-10 0,7 5 0,7 5 0,1 2 0,-1-3 0,-7-3 0,-21-4 0,0-1 0,-12 1 0,5-6 0,9 8 0,3-12 0,9 7 0</inkml:trace>
  <inkml:trace contextRef="#ctx0" brushRef="#br1" timeOffset="-127204.46">22489 10783 8855,'0'8'0,"-6"9"5113,-2 19-5113,-4-3 2718,5-8-2718,2-10 1628,14-9-1628,-2-1 6261,8-5-6261,0 0 0,1-6 0,5 5 0,4-12 0,-8 12 0,-2 4 0,-10 4 0,-5 8 0,0 0 0,0 1 0,0 5 0,0-5 0,0-6 0,0-5 0</inkml:trace>
  <inkml:trace contextRef="#ctx0" brushRef="#br1" timeOffset="-123323.46">22567 11417 24575,'-3'0'0,"-21"8"0,-6-1 0,-5 3 0,15-5 0,9-5 0,5 4 0,1 2 0,5 5 0,0 4 0,0-3 0,-5-2 0,4 0 0,-4-4 0,5 5 0,0-1 0,0 1 0,5-5 0,1-1 0,5-5 0,0-5 0,-1 4 0,10 1 0,-2 7 0,4 9 0,-12 1 0,1-6 0,-10 3 0,4-8 0,-5 5 0,0 0 0,-5-5 0,4 3 0,-13-8 0,7 9 0,-8-9 0,9 4 0,1-5 0</inkml:trace>
  <inkml:trace contextRef="#ctx0" brushRef="#br1" timeOffset="-115153.46">22349 12768 24575,'0'11'0,"0"-2"0,0 19 0,-6-7 0,4 4 0,-4-3 0,6-1 0,0-1 0,0-8 0,0 3 0,0-9 0,0-1 0</inkml:trace>
  <inkml:trace contextRef="#ctx0" brushRef="#br1" timeOffset="-114657.46">22534 12814 8191,'0'-27'0,"0"4"5063,0 13-5063,-5 4 2818,-6 1-2818,-11 25 1719,2-6-1719,-2 17 6784,8-1-6784,2-12 0,4 10 0,8-20 0,6 1 0,9-9 0,14-13 0,1 0 0,0-2 0,-13 15 0,-13 7 0,-4 13 0,0-3 0,0 5 0,0-1 0,-4-10 0,2-2 0,-2-9 0</inkml:trace>
  <inkml:trace contextRef="#ctx0" brushRef="#br1" timeOffset="-111307.46">22456 13443 8191,'-7'-5'0,"3"-1"5063,8 0-5063,7-3 2818,1 7-2818,8-2 1719,-3 4-1719,0 9 6784,-6 19-6784,-27 25 0,-3 7 0,-11-18 0,-4-1 0,11-14 0,-1-1 0,-8 4 0,1-3 0,-6 0 0,22-9 0,11-12 0,16 8 0,-1-12 0,11 16 0,13-10 0,13 3 0,-15-5 0,-7-6 0</inkml:trace>
  <inkml:trace contextRef="#ctx0" brushRef="#br1" timeOffset="-96572.46">22343 12096 24575,'0'12'0,"-6"6"0,4 23 0,-4-4 0,1-11 0,4-6 0,-4-5 0,5-3 0,0 3 0,-4-9 0,2-1 0,-2-5 0</inkml:trace>
  <inkml:trace contextRef="#ctx0" brushRef="#br1" timeOffset="-96041.46">22469 12101 8253,'4'-6'0,"7"1"5070,6 10-5070,0 1 2809,3 10-2809,-8 5 1710,-1 1-1710,-11 4 6733,-25 3-6733,5-10 0,-10 4 0,58-18 0,11-6 0,8-4 0,7-2 0,1 0 0,-1 0 0,-5-1 0,3-3 0,-43 11 0</inkml:trace>
  <inkml:trace contextRef="#ctx0" brushRef="#br1" timeOffset="-85807.46">24065 14690 8191,'-6'-5'0,"6"4"5063,6-4-5063,9-1 2818,6 4-2818,18-10 1719,-2 10-1719,4-5 0,6-2 0,3-1 0,5 0 0,-3 5 0,3 2 0,3-3 1153,-9-2 1,1-2-1,1 0 1,0 2-1154,3 2 0,0 3 0,0 0 0,-3-2-782,8-6 0,-2-1 0,-2 1 782,-6 5 0,-2 1 0,-3 1 0,-2-2 0,-3 0 0,3 1 0,-1 0 0,-1 4 0,-3 0 0,23-9 0,-15 10 0,-29 0 1892,4 0-1892,-9 0 656,-43 0 0,26 0 0,-38 0 0</inkml:trace>
  <inkml:trace contextRef="#ctx0" brushRef="#br1" timeOffset="-85258.46">24305 14885 24575,'11'0'0,"6"0"0,20-8 0,15-6 0,2 1 0,2 2 0,2 0 0,5-1-1084,-9-1 0,3 0 1,4-2-1,-1 1 0,0 1 1084,-3 3 0,1 0 0,0 1 0,-1 1 0,-3 0-872,3 0 0,-2 0 0,-2 1 0,-1 1 872,7 1 0,-3 1 0,-5 0 0,-8-1 0,-5 0 1775,15 3-1775,-20-8 0,-18 5 0,-10 4 0,-5-4 0</inkml:trace>
  <inkml:trace contextRef="#ctx0" brushRef="#br1" timeOffset="66053.54">24424 13917 24575,'-6'-5'0,"6"-1"0,10-5 0,7 1 0,4 4 0,0 1 0,-1 31 0,-8 14 0,-6-7 0,-4 3 0,-7 3 0,-5 1 0,-5 6 0,-3-2 0,-2-12 0,-1-3 0,-4 1 0,1-4 0,-2-8 0,2-11 0,16-7 0,8-1 0,7-4 0,13 11 0,4 4 0,7 11 0,9-4 0,1 3 0,-4-12 0,-11-2 0,-11-6 0,-10 0 0</inkml:trace>
  <inkml:trace contextRef="#ctx0" brushRef="#br1" timeOffset="66604.54">24745 13910 24575,'-18'34'0,"-5"28"0,8-15 0,2 3 0,2 9 0,4 0-1394,0-5 0,2-3 1394,3-13 0,4-5 884,7-8-884,3-10 459,9-7-459,3-22 0,-5-9 0,-6-4 1445,-13-2-1445,-10 22 0,-3-2 0,-3 9 0,10 4 0,2-2 0,4 2 0</inkml:trace>
  <inkml:trace contextRef="#ctx0" brushRef="#br1" timeOffset="67255.54">24984 13967 24575,'-8'33'0,"0"1"0,-1 25 0,0-18 0,0 0 0,-2 11 0,-1 4 0,-3-23 0,13-16 0,10-7 0,11-15 0,9-11 0,-5 4 0,-11-6 0,-2 16 0,-9 11 0,4 4 0,-5 26 0,4-16 0,-2 3 0,7-11 0,-8-9 0,4-1 0</inkml:trace>
  <inkml:trace contextRef="#ctx0" brushRef="#br1" timeOffset="67787.54">25147 14025 24575,'17'-17'0,"-4"3"0,7 14 0,0 13 0,-7 8 0,0 5 0,-13 12 0,-15 0 0,4-6 0,-1 1 0,-12 16 0,4 1 0,34-34 0,24-29 0,-5 1 0,3-4 0,7-4 0,0-1 0,-11 7 0,-3 0 0,16-14 0,-32 26 0,-11-16 0,2 15 0,-4-6 0</inkml:trace>
  <inkml:trace contextRef="#ctx0" brushRef="#br1" timeOffset="78770.54">11863 5035 8993,'-11'0'0,"5"-5"5117,-3 4-5117,8-8 2697,-4 3-2697,10-5 1609,0 5-1609,6 1 6159,4 5-6159,5 13 0,5 7 0,-3 16 0,-8 4 0,-8 10 0,-6-11 0,-4 1 0,2-19 0,-2-5 0,4-28 0,0 3 0,0-21 0,0 9 0,12-3 0,-8 7 0,17-3 0,-14 9 0,9 3 0,-10 13 0,3 2 0,-8 12 0,4-3 0,0-4 0,17-32 0,6-5 0,6-9 0,-5 17 0,-17 21 0,2 2 0,-13 5 0,10 9 0,-9-2 0,4 3 0,-1-10 0,-4-7 0,4-4 0</inkml:trace>
  <inkml:trace contextRef="#ctx0" brushRef="#br1" timeOffset="79289.54">12307 5072 24575,'11'-10'0,"-5"-6"0,-6 0 0,-6 5 0,-5 2 0,5 13 0,-3 15 0,7 8 0,-3 4 0,10-6 0,1-14 0,5-1 0,13-9 0,12-5 0,7-10 0,-4-9 0,-12-1 0,-17 6 0,-8-2 0,-8 30 0,-5-10 0,5 28 0,1-16 0,5 3 0,5-9 0,-4-1 0,4-5 0</inkml:trace>
  <inkml:trace contextRef="#ctx0" brushRef="#br1" timeOffset="79587.54">12611 5058 24575,'0'15'0,"0"1"0,9-9 0,3-4 0,6-18 0,-2 8 0,10-3 0,-7 15 0,11-4 0,-8 4 0,-10-5 0,-3 0 0</inkml:trace>
  <inkml:trace contextRef="#ctx0" brushRef="#br1" timeOffset="81305.54">17502 5731 24575,'0'-11'0,"0"0"0,-10 5 0,3 1 0,-9 5 0,-5 29 0,0 0 0,3 23 0,5 0 0,13-15 0,9-2 0,-1-16 0,7-13 0,-4-1 0,6-14 0,11-27 0,-9 1 0,-1-6 0,2-10 0,-3-4 0,-3-1 0,-4-1-840,-3 3 1,-3 0 839,-4 7 0,0 2 0,0 6 0,0 2 0,0-27 0,0 30 0,0 42 0,-11 27 0,8 22 0,3 9 0,-6-6 0,1 1 0,7 6 0,2-2 0,0-17 0,3-9 0,6-9 0,-3-15 0,-5-15 0</inkml:trace>
  <inkml:trace contextRef="#ctx0" brushRef="#br1" timeOffset="81656.54">17827 5580 8191,'0'-11'0,"0"0"5063,-9 10-5063,-6 27 2818,-6 12-2818,6 17 1719,7-20-1719,17-11 6784,10-13-6784,12-18 0,-10 9 0,-3-15 0</inkml:trace>
  <inkml:trace contextRef="#ctx0" brushRef="#br1" timeOffset="82020.54">17972 5523 24575,'6'20'0,"0"5"0,6-3 0,0 4 0,-1-23 0,18-26 0,-13-20 0,7-3 0,-11 9 0,-11 20 0,10 7 0,-10 19 0,4 4 0,4 20 0,-7-3 0,12 5 0,-3-9 0,14-11 0,-11-11 0,3-4 0</inkml:trace>
  <inkml:trace contextRef="#ctx0" brushRef="#br1" timeOffset="82220.54">18286 5312 24575,'-11'-12'0,"2"3"0</inkml:trace>
  <inkml:trace contextRef="#ctx0" brushRef="#br1" timeOffset="82619.54">18340 5391 24575,'6'-5'0,"-6"4"0,-10-4 0,-12 25 0,9-6 0,-17 42 0,26-34 0,-2 13 0,37-51 0,-5 5 0,15-17 0,-25 21 0,4 2 0,-8 10 0,9 10 0,-9-7 0,0 6 0,-7-14 0</inkml:trace>
  <inkml:trace contextRef="#ctx0" brushRef="#br1" timeOffset="82903.54">18526 5026 24575,'6'39'0,"-5"0"0,5 0 0,3-1 0,-7 18 0,13-13 0,-14 0 0,5-18 0,-6-15 0,0-4 0,0-1 0</inkml:trace>
  <inkml:trace contextRef="#ctx0" brushRef="#br1" timeOffset="83753.54">18554 5256 9393,'5'-11'0,"25"-10"5118,9 0-5118,6 3 2633,-7 5-2633,-26 31 1556,2-4-1556,-13 12 5875,10-7-5875,-5-12 0,11 3 0,-5-15 0,8-7 0,-13-14 0,2 1 0,-18-1 0,-3 15 0,-4 6 0,15 5 0,7 0 0,11 0 0,-2 0 0,-5 0 0,-4 5 0,4-4 0,-9 9 0,9-9 0,-4 4 0,14-10 0,-7 4 0,2-13 0,-1 12 0,-7-17 0,3 12 0,-1-3 0,-3 5 0,9 5 0,2 0 0,3 0 0,1 0 0,16 5 0,-12-4 0,13 4 0,-21-5 0,-1-5 0,-15 4 0,2-4 0,-8 5 0</inkml:trace>
  <inkml:trace contextRef="#ctx0" brushRef="#br1" timeOffset="104186.54">13897 7029 24575,'0'-11'0,"-5"5"0,-6 1 0,0 5 0,-5 0 0,-4 6 0,3-5 0,-4 10 0,6-5 0,9 5 0,6 4 0,7 1 0,4 0 0,5 1 0,1-1 0,5 6 0,-5 1 0,0-2 0,-11-2 0,-1-2 0,-15-1 0,-6 0 0,-11-10 0,0 1 0,6-7 0,6 0 0,4-5 0,-4-3 0,8-3 0,-2 4 0,9 2 0</inkml:trace>
  <inkml:trace contextRef="#ctx0" brushRef="#br1" timeOffset="104936.54">14084 7108 24575,'-5'-6'0,"-1"-4"0,-4 9 0,-1-4 0,5 14 0,-8 0 0,11 6 0,-12 11 0,14-12 0,-5 14 0,10-21 0,2 2 0,23-26 0,-7-2 0,8-7 0,-13 16 0,-11 15 0,9 52 0,-7-22 0,1 2 0,3 14 0,0 2 0,0-15 0,-1-2 0,7 18 0,-11-43 0,8-37 0,-4-4 0,-1-25 0,-1 24 0,-3-2 0,-5 11 0,10 6 0,-10 7 0,4 9 0</inkml:trace>
  <inkml:trace contextRef="#ctx0" brushRef="#br1" timeOffset="105687.54">14712 7144 24575,'-6'5'0,"1"5"0,14 7 0,2-1 0,10-6 0,-5-10 0,-6-15 0,-23 0 0,-6 0 0,-7 4 0,10 5 0,21-11 0,2 5 0,8-5 0,0 4 0,1 2 0,1-1 0,3 11 0,16 37 0,-21 5 0,-2 6 0,13 3 0,-1 7-544,-15-7 0,-3 7 1,-2 2-1,1-2 544,2 9 0,-1-1 0,0 0 0,-2 2 0,0-1 0,-3-4-41,-1 8 0,-6-14 41,-14-25 0,1-27 0,-14-16 0,5-18 0,12-10 0,3-5 1083,-2 11 0,2 0-1083,4-11 0,3 4 91,1 6-91,5 15 0,21 6 0,0-6 0,22-4 0,-16 4 0,-5 6 0,-18 9 0</inkml:trace>
  <inkml:trace contextRef="#ctx0" brushRef="#br1" timeOffset="106304.54">15465 7187 8191,'-12'-15'0,"1"8"5063,-1-7-5063,0 22 2818,-3 16-2818,5 6 0,2 5 0,-3 21 859,3-21 1,6-3-860,14 2 6784,1-17-6784,12-14 0,-4-22 0,-2-7 0,0-6 0,-5-9 0,-3-4 0,-1 2 0,0-4 0,-2 4 0,-1-1 0,-3 3 0,-6-5 0,-1 11 0,2 30 0,-10 10 0,8 26 0,4 11 0,-5-2 0,2 3 0,8 15 0,3 1 0,-3-16 0,3-6 0,8 4 0,-6-27 0</inkml:trace>
  <inkml:trace contextRef="#ctx0" brushRef="#br1" timeOffset="106603.54">15712 7301 8191,'9'-12'0,"-2"0"5063,8 0-5063,-9 2 2818,5-6-2818,-10 0 1719,5 0-1719,-10 1 6784,-12 13-6784,3 4 0,-2 13 0,-3 4 0,15 8 0,-10-2 0,23-8 0,1-8 0,1-9 0,-3 0 0</inkml:trace>
  <inkml:trace contextRef="#ctx0" brushRef="#br1" timeOffset="106972.54">15760 7293 8191,'15'-6'0,"-3"11"5063,3 7-5063,0 10 2818,6-28-2818,-4 7 1719,3-24-1719,-14 8 6784,13-29-6784,0-4 0,4 4 0,-7 20 0,-11 34 0,0 7 0,2 4 0,-1 0 0,7 4 0,-12-2 0,5-2 0,-6-6 0,0-9 0,0-1 0</inkml:trace>
  <inkml:trace contextRef="#ctx0" brushRef="#br1" timeOffset="107120.54">16055 6933 24575,'0'11'0,"0"-5"0,0-2 0</inkml:trace>
  <inkml:trace contextRef="#ctx0" brushRef="#br1" timeOffset="108004.54">16177 7073 24575,'-19'17'0,"5"6"0,0 8 0,12-5 0,13-16 0,17-5 0,4-18 0,-1 10 0,-7-10 0,-13 13 0,4 10 0,-8 1 0,11 0 0,-16 3 0,16-13 0,-1 4 0,4-20 0,4-15 0,-18-4 0,-3-4 0,1 3 0,-1-1-491,-4-9 0,0-1 491,0 8 0,0 2 0,0-14 0,0 24 0,0 44 0,-10 23 0,7 15 0,-7 9 0,16-14 0,1-8 0,14-23 982,-8-15-982,13-14 0,-10 6 0,7-6 0,-2 9 0,4 0 0,-3 5 0,4-4 0,-4 4 0,-5-5 0,2 0 0,-7 0 0,3 0 0,-4-5 0,-5 4 0,-1-4 0</inkml:trace>
  <inkml:trace contextRef="#ctx0" brushRef="#br1" timeOffset="108303.54">16325 6946 24575,'11'0'0,"4"-4"0,11 2 0,-12-2 0,4 4 0</inkml:trace>
  <inkml:trace contextRef="#ctx0" brushRef="#br1" timeOffset="108620.54">16662 7040 8191,'0'20'0,"5"-8"5063,1-3-5063,9-9 2818,-3-5-2818,3 4 1719,-3-13-1719,-1 12 6784,5-7-6784,-4 9 0,3 4 0,-9 2 0,-1 0 0,-5-1 0</inkml:trace>
  <inkml:trace contextRef="#ctx0" brushRef="#br1" timeOffset="113003.54">17011 8756 8191,'-12'-12'0,"0"3"5063,-13 4-5063,10 4 2818,-9-4-2818,13 15 1719,0 2-1719,5 14 6784,7-4-6784,1 3 0,17-1 0,-2 15 0,12-2 0,1 16 0,-14-25 0,-4 0 0,-7-17 0,-4 4 0,-1-3 0,-15 4 0,-7-10 0,-18-14 0,12-2 0,-10-15 0,19 7 0,3 5 0,10 4 0</inkml:trace>
  <inkml:trace contextRef="#ctx0" brushRef="#br1" timeOffset="113553.54">17075 8904 24575,'0'32'0,"0"-5"0,4-1 0,2-10 0,14-5 0,-7-7 0,12-8 0,-7-12 0,-1-2 0,0-3 0,-11 15 0,-1 20 0,-5 4 0,6 11 0,-5-18 0,5-2 0</inkml:trace>
  <inkml:trace contextRef="#ctx0" brushRef="#br1" timeOffset="113969.54">17284 8934 24575,'0'17'0,"0"-2"0,5-4 0,-4 5 0,4 0 0,-1-21 0,11-1 0,3-19 0,3 13 0,-5 7 0,-5 10 0,-1-4 0,-4 9 0,4-9 0,-4 4 0,9-5 0,-3 0 0,-2 0 0,-5 0 0</inkml:trace>
  <inkml:trace contextRef="#ctx0" brushRef="#br1" timeOffset="114639.54">17822 8879 24575,'-6'11'0,"5"0"0,12-5 0,-4-6 0,-15-11 0,-10-2 0,-8 2 0,11 0 0,10 5 0,10-4 0,6-6 0,15-13 0,16-19 0,-12 13 0,4 1 0,-20 63 0,-4 9 0,-2 6 0,-2 1 0,-1 3-877,2 14 0,-3 1 877,-3-17 0,-2-1-329,1-1 1,0-3 328,0 13 0,0-14 0,-9-34 0,-15-1 0,3-15 1692,-7 3-1692,21-12 719,-3 2-719,9 1 0,1-4 0,1 13 0,4-2 0</inkml:trace>
  <inkml:trace contextRef="#ctx0" brushRef="#br1" timeOffset="115820.54">18482 8693 8191,'-10'-6'0,"-1"1"5063,0 5-5063,-4 0 2818,3 0-2818,1 9 1719,7 3-1719,4 9 6784,0-4-6784,9 0 0,-2-6 0,15 14 0,-3-2 0,-4 4 0,2-3 0,-16-12 0,1-2 0,-8-5 0,-10 0 0,-1-4 0,-4 4 0,9-10 0,-2 4 0,13-9 0,-4 4 0,5 0 0,0 1 0</inkml:trace>
  <inkml:trace contextRef="#ctx0" brushRef="#br1" timeOffset="116569.54">18650 8728 8866,'0'-11'0,"0"0"5114,-5 0-5114,-1 5 2716,-9 7-2716,-3 15 1627,0 11-1627,1 1 6252,10 2-6252,7-18 0,6 2 0,16-13 0,1-1 0,7-6 0,-4-5 0,-9 14 0,0 29 0,-11 10 0,0 23-482,4-9 482,-7 0 0,6-8 0,-2-5 0,-1-18 0,6-10 0,-6-15 0,17-23 0,1-29 241,-3 12 0,1-2-241,-6 5 0,-3 1 0,9-23 0,-16 35 0,-15 13 0,6 5 0,-6 1 0</inkml:trace>
  <inkml:trace contextRef="#ctx0" brushRef="#br1" timeOffset="117252.54">18845 8693 24575,'0'22'0,"0"2"0,6-7 0,0-5 0,2 1 0,10-11 0,-3-7 0,11-2 0,-8-3 0,-3 14 0,4 11 0,-2 4 0,7-5 0,-8-8 0,4-11 0,-8 4 0,5-18 0,-6 6 0,-4-8 0,-7 5 0,-6 10 0,-9 7 0,8 10 0,-2 2 0,9 2 0,13 4 0,-1-6 0,3 1 0,-6-10 0</inkml:trace>
  <inkml:trace contextRef="#ctx0" brushRef="#br1" timeOffset="117552.54">19186 8749 24575,'8'27'0,"3"-6"0,-10-1 0,8-13 0,2-13 0,2-7 0,4-13 0,-4 5 0,6-4 0,-1 12 0,-5-1 0,-4 14 0</inkml:trace>
  <inkml:trace contextRef="#ctx0" brushRef="#br1" timeOffset="117836.54">19360 8758 8191,'33'-9'0,"-12"-2"5063,8-9-5063,-21 4 2818,-24 5-2818,-3 13 1719,-7 8-1719,8 3 6784,16 2-6784,-3 1 0,15 1 0,14 7 0,9-11 0,3 0 0,-2-13 0,-21 0 0,1 0 0</inkml:trace>
  <inkml:trace contextRef="#ctx0" brushRef="#br1" timeOffset="119237.54">17098 9815 24575,'-6'9'0,"2"3"0,13 4 0,-7 0 0,16-10 0,-6-2 0,8-4 0,-9-5 0,-18-5 0,-7-3 0,-19 2 0,11 0 0,6 1 0,7-7 0,21-7 0,-2 2 0,17-6 0,15-12 0,-8 14 0,12-3 0,-26 23 0,-9 23 0,2 37 0,-6-3 0,-1 8-776,-2 3 1,0 7 0,-1 0 775,0-16 0,0 1 0,0-1 0,-1-2 0,-1 6 0,-1-2 0,-1-5 0,4 16 0,-6-27 0,-18-59 0,16 1 0,-13-8 0,-1-5 0,10-21 0,4 0 2326,-13-7-2326,9 10 0,7 5 0,11 24 0,15 6 0,-5 9 0,4 1 0,-18 5 0</inkml:trace>
  <inkml:trace contextRef="#ctx0" brushRef="#br1" timeOffset="119839.54">17762 9729 24575,'-16'-6'0,"0"10"0,3 13 0,-3 38 0,8-16 0,4 12 0,14-31 0,7-14 0,-1-6 0,0-6 0,-4-9 0,9-34 0,-11 15 0,0-2 0,0-11 0,-3 6 0,-6 16 0,-13 50 0,6 16 0,1 6 0,-1-11 0,2-3 0,13 17 0,-6-39 0,6-5 0</inkml:trace>
  <inkml:trace contextRef="#ctx0" brushRef="#br1" timeOffset="120169.54">18011 9837 8191,'6'-15'0,"4"-9"5063,-1 1-5063,-1-6 2818,-13 17-2818,-1 3 1719,-5 14-1719,1 6 6784,3 5-6784,3 1 0,12 11 0,3-13 0,0 3 0,-2-12 0</inkml:trace>
  <inkml:trace contextRef="#ctx0" brushRef="#br1" timeOffset="120453.54">18162 9771 24575,'12'21'0,"2"-1"0,-3-3 0,5-13 0,13-19 0,-2-14 0,2 2 0,-10 7 0,-13 24 0,-2 3 0,-4 8 0,0-9 0,0-1 0</inkml:trace>
  <inkml:trace contextRef="#ctx0" brushRef="#br1" timeOffset="120623.54">18354 9686 8191,'0'-26'0,"0"3"0,0 34 0,0 5 0</inkml:trace>
  <inkml:trace contextRef="#ctx0" brushRef="#br1" timeOffset="121457.54">18457 9730 24575,'0'22'0,"0"2"0,0-12 0,5-2 0,5-5 0,7-10 0,-1 4 0,4-4 0,-8 5 0,3 0 0,-4 5 0,-1-4 0,1-1 0,4-18 0,-9 4 0,11-31 0,-15 12 0,-1-3 0,7-5 0,1 0 0,-9 1 0,2 7 0,6 16 0,-16 60 0,5 20 0,0-5 0,9-20 0,14-27 0,-1-11 0,2-7 0,-4-3 0,-6 5 0,4 5 0,1 5 0,0 1 0,-1 0 0,5-1 0,-2-5 0,3-5 0,-1 4 0,4-4 0,-1 5 0,1 0 0,-4 0 0,-9 0 0,-5 0 0,-17-6 0,3 4 0,-6-4 0</inkml:trace>
  <inkml:trace contextRef="#ctx0" brushRef="#br1" timeOffset="124619.54">13825 8444 24575,'-11'-6'0,"5"-3"0,-8 8 0,2-4 0,-16 5 0,10 0 0,-5 5 0,6 5 0,9 2 0,-3 7 0,11-7 0,9 4 0,-2-5 0,9 1 0,-6-1 0,1 5 0,4-3 0,-8 7 0,2-2 0,-15 2 0,-5-2 0,-2 1 0,-6-10 0,7 5 0,-3-13 0,9 4 0,1-5 0</inkml:trace>
  <inkml:trace contextRef="#ctx0" brushRef="#br1" timeOffset="125019.54">14100 8422 24575,'-9'-12'0,"-15"2"0,5 10 0,-4 10 0,18-3 0,5 13 0,0-4 0,12 14 0,1-7 0,6 2 0,-8-5 0,-7-8 0,-13 3 0,-3-9 0,-9-1 0,9-10 0,2-1 0,10 0 0,0 1 0</inkml:trace>
  <inkml:trace contextRef="#ctx0" brushRef="#br1" timeOffset="125286.54">14331 8377 8191,'6'25'0,"5"-1"5063,-10 19-5063,6-3 2818,-7-12-2818,0 6 429,0-16 1,0-3 0,0-11 0</inkml:trace>
  <inkml:trace contextRef="#ctx0" brushRef="#br1" timeOffset="125587.54">14314 8361 8191,'42'-21'0,"10"4"2206,-14 12 1,1 3-2207,-1 1 0,-3 6 0,-5 9 0,-1 6 1447,2 4 0,-2 4-1447,-10 4 0,-4 1 899,3-1 0,-8 0-899,-28 22 6539,-13-17-6539,-29-10 0,9-10 0,-5-9 185,1 1 0,30-7 0,-10 7 0</inkml:trace>
  <inkml:trace contextRef="#ctx0" brushRef="#br1" timeOffset="143006.54">6423 10477 8191,'-6'9'0,"1"3"5063,5 4-5063,5 0 2818,2-1-2818,13-2 1719,8-3-1719,7-12 0,12-15 0,4-17 0,-18 10 0,4-4 0,2 0 1888,4 0 0,1 0 1,1-2-1889,6-6 0,1-2 0,-2 2 0,-5 8 0,-1 1 0,-5 3 0,-3 1 0,-5 3 0,10-11 0,-29 24 0,0-3 0,-7 5 0</inkml:trace>
  <inkml:trace contextRef="#ctx0" brushRef="#br1" timeOffset="150066.54">25150 15270 8191,'-6'-4'0,"2"-2"5063,8-5-5063,15 5 2818,-1-4-2818,12 18 1719,-11 3-1719,-7 36 6784,-6-8-6784,-12 9 0,-2-20 0,-9-7 0,-1-5 0,-3 0 0,4-10 0,7-6 0,14-2 0,8-2 0,9 10 0,17 1 0,-8 1 0,6-2 0,-21-6 0,-10 0 0</inkml:trace>
  <inkml:trace contextRef="#ctx0" brushRef="#br1" timeOffset="150476.54">25513 15201 24575,'-12'4'0,"-8"11"0,0 48 0,5-1 0,4-24 0,2-1 0,7 23 0,-2-28 0,10-7 0,9-16 0,-8-13 0,12-4 0,-17-8 0,7 3 0,-27-11 0,5 16 0,-12-5 0,15 13 0,5 0 0</inkml:trace>
  <inkml:trace contextRef="#ctx0" brushRef="#br1" timeOffset="150866.54">25636 15300 24575,'-8'22'0,"-4"2"0,10 9 0,-4-12 0,12 15 0,5-29 0,2 2 0,2-9 0,-4 0 0,0-4 0,-1 2 0,2 11 0,-5 4 0,5 13 0,-11-10 0,5-1 0,4-9 0,-8-1 0,7-5 0</inkml:trace>
  <inkml:trace contextRef="#ctx0" brushRef="#br1" timeOffset="151236.54">25939 15231 24575,'8'22'0,"-2"3"0,-6-9 0,-15 24 0,2-17 0,-4 12 0,13-28 0,19-2 0,11-11 0,-3 4 0,2 1 0,-19 2 0,-2 4 0</inkml:trace>
  <inkml:trace contextRef="#ctx0" brushRef="#br1" timeOffset="151606.54">25130 15788 24575,'18'-16'0,"32"-5"0,-9 9 0,3 1 0,5 4 0,1 0-1493,9-11 1,-2 2 1492,-14 14 0,-2-1 0,13-13 0,-1-1-138,-16 10 0,-1 1 138,0-3 0,-3-1 0,-6 2 0,-22 8 0</inkml:trace>
  <inkml:trace contextRef="#ctx0" brushRef="#br1" timeOffset="151906.54">25660 15841 24575,'0'32'0,"0"11"0,8-5 0,-5 9 0,5-9 0,-8-3 0,0-10 0,0-5 0,0-14 0,0-1 0</inkml:trace>
  <inkml:trace contextRef="#ctx0" brushRef="#br1" timeOffset="152116.54">25827 15842 8191,'5'28'0,"-4"-9"5063,10 28-5063,-9-26 2818,4 12-2818,-11-21 429,-1-2 1,0-5 0,1-5 0</inkml:trace>
  <inkml:trace contextRef="#ctx0" brushRef="#br1" timeOffset="152286.54">25981 15731 8191,'29'-17'0,"0"-1"0,-1 1 0,1 0 2407,11-2 0,0 2-2407,6-3 712,-10 2 0,-30 17 0,-1-4 1</inkml:trace>
  <inkml:trace contextRef="#ctx0" brushRef="#br1" timeOffset="152556.54">26401 15408 24575,'5'-6'0,"23"-5"0,12-6 0,19 1 0,-18 0 0,-14 10 0,-22 6 0</inkml:trace>
  <inkml:trace contextRef="#ctx0" brushRef="#br1" timeOffset="152706.54">26520 15505 24575,'57'-9'0,"-8"-6"0,-4-6 0,-21 6 0,-18 6 0</inkml:trace>
  <inkml:trace contextRef="#ctx0" brushRef="#br1" timeOffset="157206.54">26882 15043 24575,'0'57'0,"0"4"0,4-23 0,1 0 0,-5-2 0,2-2 0,11 16 0,-12-15 0,4-24 0,-5-7 0</inkml:trace>
  <inkml:trace contextRef="#ctx0" brushRef="#br1" timeOffset="157886.54">27046 15090 24575,'24'0'0,"2"-9"0,14-1 0,-10-1 0,-1-2 0,-18 38 0,-10-7 0,-3 30 0,-15-10 0,15 9 0,-7-5 0,9-7 0,0-6 0,5-22 0,-4 2 0,4-9 0</inkml:trace>
  <inkml:trace contextRef="#ctx0" brushRef="#br1" timeOffset="158316.54">27456 14970 8191,'-5'-6'0,"-9"18"5063,-9 22-5063,7 15 0,-9 11 2818,23-4-2818,-8 9 1719,14-22-1719,7 0 6784,13-32-6784,-6-10 0,5-7 0,-17-5 0,3-4 0,-12 3 0,-3-4 0,-6 10 0,2 1 0,5 5 0</inkml:trace>
  <inkml:trace contextRef="#ctx0" brushRef="#br1" timeOffset="158506.54">27647 15177 24575,'-6'-5'0,"2"4"0,4-4 0</inkml:trace>
  <inkml:trace contextRef="#ctx0" brushRef="#br1" timeOffset="158736.54">27762 14958 24575,'0'46'0,"0"5"0,-1-13 0,2 1 0,7 20 0,-6-12 0,7-23 0,-9-9 0,5-9 0,-4-1 0,4-5 0</inkml:trace>
  <inkml:trace contextRef="#ctx0" brushRef="#br1" timeOffset="159136.54">28271 14920 24575,'16'-11'0,"0"1"0,-11 27 0,-30 27 0,9 9 0,0-22 0,0-1 0,8 4 0,17-13 0,2-15 0,23 13 0,-15-11 0,4 16 0,-27-6 0,-8 0 0,-15 4 0,5-9 0,-6-3 0,7 0 0,-10-9 0,17 4 0,-4-5 0</inkml:trace>
  <inkml:trace contextRef="#ctx0" brushRef="#br1" timeOffset="172116.54">11786 10071 24575,'0'-11'0,"0"10"0,10 11 0,2 15 0,11 18 0,-3 5 0,2-6 0,0 5 0,-2 4 0,0 2 0,7 6 0,1-2 0,-9-5 0,-3-5 0,5 6 0,-12-59 0,-9-29 0,0 0 0,0-9 0,0-1 0,0-7 0,0-3 0,0 2-701,0-9 0,-1 1 1,2-3 700,1 7 0,1-4 0,0 2 0,-1 6 0,-2-15 0,2 11 0,8 8 0,-5 53 0,-4-6 0,4 16 0</inkml:trace>
  <inkml:trace contextRef="#ctx0" brushRef="#br1" timeOffset="172686.54">12282 10392 24575,'0'-11'0,"0"-4"0,-6-2 0,0 1 0,-6 6 0,1 5 0,-10 25 0,12-6 0,-14 25 0,21 9 0,-7-9 0,18 3 0,3-22 0,17-31 0,-5-3 0,1-11 0,-13 1 0,-2 17 0,-4 2 0,5 11 0,-1 0 0,-4-1 0,-1-5 0</inkml:trace>
  <inkml:trace contextRef="#ctx0" brushRef="#br1" timeOffset="173056.54">12364 10375 24575,'41'25'0,"-7"-4"0,5 20 0,-22-21 0,5-1 0,-20 3 0,7-36 0,0 16 0,2-23 0,10 10 0,-5 11 0,-6 9 0,0 3 0,-3 8 0,-1-8 0,1-3 0</inkml:trace>
  <inkml:trace contextRef="#ctx0" brushRef="#br1" timeOffset="173206.54">12642 10339 8191,'-11'0'0,"5"5"1265,1 5 1,5-3 0,0 2 0</inkml:trace>
  <inkml:trace contextRef="#ctx0" brushRef="#br1" timeOffset="173566.54">12773 10423 24575,'-6'15'0,"1"-3"0,5 4 0,5-10 0,7-16 0,0 2 0,9-7 0,-9 10 0,3 14 0,-9-2 0,4 8 0,-9-9 0,4-1 0</inkml:trace>
  <inkml:trace contextRef="#ctx0" brushRef="#br1" timeOffset="173886.54">12926 10375 24575,'0'27'0,"5"-1"0,1-15 0,4-2 0,16-29 0,9-10 0,10-3 0,-11 6 0,-5 26 0,-17 11 0,4 11 0,-4 1 0,-6-6 0,0-7 0</inkml:trace>
  <inkml:trace contextRef="#ctx0" brushRef="#br1" timeOffset="174286.54">13291 10286 8191,'-11'5'0,"-1"5"5063,5 11-5063,6-3 2818,7 2-2818,9-8 1719,18 2-1719,17-5 3392,-16-12 0,0-3-3392,2-4 0,-3-4 0,12-17 0,-18 4 0,-27 16 0,-6 6 0,0 15 0,2 9 0,13 0 0,-2-1 0,13-13 0,-4-5 0,14 0 0,-12 0 0,2 0 0,-15 0 0</inkml:trace>
  <inkml:trace contextRef="#ctx0" brushRef="#br1" timeOffset="190186.54">21527 17251 24575,'8'0'0,"27"1"0,11-2 0,6-3 0,4-3 0,0 3 0,4 0 0,-2-2-1977,-8-2 1,-3-1 0,-2 1 1976,5 1 0,-5 0 0,16-4 1756,-50 16-1756,-15 9 0,1-6 0,-9 4 0</inkml:trace>
  <inkml:trace contextRef="#ctx0" brushRef="#br1" timeOffset="190566.54">21571 17476 24575,'27'0'0,"6"0"0,30 0 0,-17-5 0,3-1 0,13 0 0,0-1-779,-9 0 1,-2 1 778,-8 0 0,-5 2 0,0 4 378,-4-5-378,-17 4 0,-16 1 0,0 1 0,-15 4 0</inkml:trace>
  <inkml:trace contextRef="#ctx0" brushRef="#br1" timeOffset="192106.54">16796 17286 24575,'-5'-6'0,"9"1"0,-3 5 0,31 0 0,12 0 0,-12 0 0,3 0-564,7 0 0,5 0 564,6 1 0,6-1 0,3-1-1049,-1-1 0,2-1 0,3-1 0,3 0 1049,-15 1 0,1 1 0,2-1 0,1 0 0,1 0 0,0 0 0,-1-1 0,1-1 0,1 1 0,1-1 0,-1 0 0,-2 1 0,-1 0-918,8 0 1,-1 0 0,-2 1 0,-1 0 0,1 0 917,0 0 0,2 0 0,-2 1 0,-1-1 0,-4 0 0,11-2 0,-3 0 0,1 1-314,-6 3 0,1 1 0,2 0 0,-1-2 314,-1-3 0,-1-3 0,1 1 0,1 0 0,-7 3 0,1 1 0,0 1 0,0-1 0,-4 0-336,17-2 0,-4-1 0,-3 1 336,-9 0 0,-3 0 0,-5 2 0,-2 3 0,-4 0 1225,3-4 1,-1-2-1226,20 4 4667,-5-8-4667,-31 10 520,-34 15 0,9-11 0,-20 10 1</inkml:trace>
  <inkml:trace contextRef="#ctx0" brushRef="#br1" timeOffset="205216.54">26365 16436 24575,'0'15'0,"0"2"0,0 21 0,0 4 0,0 0 0,0-5 0,0-16 0,0 4 0,0-3 0,0-1 0,0-6 0,0-9 0,0-2 0</inkml:trace>
  <inkml:trace contextRef="#ctx0" brushRef="#br1" timeOffset="206316.54">26605 16496 24575,'0'-11'0,"11"-9"0,3 3 0,13-4 0,-3 10 0,-3 7 0,-1 4 0,-8 9 0,-2 12 0,-5 11 0,-5-4 0,-5-4 0,4-13 0,-4 4 0,5 1 0,5-5 0,2 7 0,4-11 0,1 4 0,0 3 0,4-3 0,-8 10 0,2 1 0,-28-4 0,0 6 0,-12-15 0,6 4 0,-2-7 0,4-5 0,-4 5 0,14-10 0,3 2 0,9-2 0</inkml:trace>
  <inkml:trace contextRef="#ctx0" brushRef="#br1" timeOffset="206536.54">27066 16663 24575,'0'0'0</inkml:trace>
  <inkml:trace contextRef="#ctx0" brushRef="#br1" timeOffset="-176470.19">27267 16471 24575,'0'-11'0,"0"-4"0,5-1 0,11-5 0,2 5 0,17 6 0,-17 5 0,10 10 0,-8 13 0,-7 18 0,0 5 0,-13 6 0,-15 0 0,5-14 0,-17 9 0,7-20 0,-3-6 0,0-7 0,16-9 0,4 0 0,18 6 0,26 13 0,3 6 0,10 1 0,-18 0 0,-12-18 0,-15 1 0,0-9 0</inkml:trace>
  <inkml:trace contextRef="#ctx0" brushRef="#br1" timeOffset="-175820.19">27624 16414 24575,'32'0'0,"25"-15"0,-25 6 0,13-8 0,-30 16 0,-10 36 0,-9 5 0,-3 7 0,0 3 0,0 2 0,0 1 0,-1-4 0,-3 14 0,11-34 0,0-8 0,0-5 0,0-5 0,0-6 0</inkml:trace>
  <inkml:trace contextRef="#ctx0" brushRef="#br1" timeOffset="-175200.19">26134 17544 10444,'-6'-5'0,"6"4"5054,15-10-5054,43-1 0,-3-4 0,6-1-251,-17 5 0,1 1 0,3-2 251,10-5 0,2-1 0,0 1 0,-7 0 0,-1 0 0,6 1 0,-6 2 0,4 0 0,3-1 0,1 1 0,-1 1 0,1 0 0,1 1 0,-1 0 0,2 1 0,1 0 0,-5 1 0,1 0 0,1 1 0,0-1 0,-2 2 0,-2-1 0,14-1 0,-1 0 0,-4 0 0,-6 3 0,-7 2 0,-6 1 0,-7 0 1891,3-6-1891,-86 22 0,-19 3 0,5-1 0,26-2 0</inkml:trace>
  <inkml:trace contextRef="#ctx0" brushRef="#br1" timeOffset="-174800.19">26448 17771 24575,'28'-9'0,"4"-4"0,5-4 0,14-2 0,5-2-2323,-7 2 1,3-1 0,0-1 2322,-2-1 0,0 0 0,6 0 0,-2 3 0,5 0 0,3-1 0,2 0 0,-1 0 0,-7 2 0,0-1 0,1 0 0,0 0 0,1 0 0,1 0 0,-3 3 0,1-1 0,1 1 0,0 0 0,0 0 0,-1 1 0,-2 0 0,2 0 0,0 0 0,0 1 0,-3 0 0,-2 2 0,-4 0 0,14-2 0,-6 2 0,-8 3 1004,-2 2 1,-22 3-1005,-28 4 1113,-21 6-1113,4-5 0,10 6 0,2-7 0</inkml:trace>
  <inkml:trace contextRef="#ctx0" brushRef="#br1" timeOffset="-136870.19">7768 13497 24575,'-30'20'0,"-10"4"0,12-8 0,-2 1 0,-22 10 0,0-3 0,26-14 0,2 0 0,34 0 0,35-1 0,-11-1 0,3 1 0,1-6 0,-2 1 0,14 10 0,-41 10 0,-25 7 0,-13 15 0,-8-6 0,2-2 0,7-10 0,-2-1 0,9-7 0,5-3 0,38-11 0,27-1 0,12-20 0,-24 14 0,-1-2 0,17-20 0,-18 21 0,-12-7 0,-18 9 0</inkml:trace>
  <inkml:trace contextRef="#ctx0" brushRef="#br1" timeOffset="-136250.19">8225 13417 24575,'-16'-8'0,"1"2"0,0 6 0,-11 22 0,-7 25 0,0 10 0,15-3 0,4 6 0,5-4 0,5 2 0,4 5 0,8 0 0,4-16 0,4 1 0,3-7 0,2-6 0,4-6 0,5 1 0,4-6 0,24 0 0,-14-21 0,6-5 0,-30-2 0,-11-13 0</inkml:trace>
  <inkml:trace contextRef="#ctx0" brushRef="#br1" timeOffset="-135650.19">8485 13577 24575,'6'21'0,"14"11"0,-6 0 0,1 1 0,12 18 0,-6-11 0,-2-3 0,-1-2 0,2-6 0,-10-17 0,-5-7 0</inkml:trace>
  <inkml:trace contextRef="#ctx0" brushRef="#br1" timeOffset="-135390.19">8648 13594 24575,'-18'24'0,"-14"22"0,15-16 0,-1 2 0,0-1 0,0 0 0,-14 26 0,11-26 0,2-6 0,8-9 0,1-6 0,9-4 0,-4-1 0</inkml:trace>
  <inkml:trace contextRef="#ctx0" brushRef="#br1" timeOffset="-134970.19">8614 13789 24575,'11'0'0,"0"0"0,9 0 0,5-9 0,10 7 0,3-6 0,25-2 0,-9 1 0,8-3 0,-27 6 0,-20 6 0,-11 0 0</inkml:trace>
  <inkml:trace contextRef="#ctx0" brushRef="#br1" timeOffset="-134190.19">9047 13994 11476,'3'-11'0,"7"-10"4732,19-28-4732,-2-2 0,1-6 0,-16 3 0,12 6 2317,-21-9-2317,21 5 1320,-22 26-1320,-2 22 4578,-11 47-4578,1 1 0,1-1 152,15-14-152,0-22 0,19 2 0,-7-19 0,8-6 0,-6-3 0,-12 12 0,1 22 0,0 24 0,-7 12 0,6-13 0,-3-6 0,-4-26 0,4-2 0</inkml:trace>
  <inkml:trace contextRef="#ctx0" brushRef="#br1" timeOffset="-133920.19">9581 13298 24575,'0'29'0,"0"9"0,5-4 0,0 5 0,-3 6 0,-2 5 0,0-1 0,-1 4 0,0-2-1262,1 6 1,-3-1 1261,-5-12 0,-4 2 0,4-6 0,3 26 300,-12-33 0,-2-3-300,5 12 0,-17-10 0,10-19 0,10-9 0,1-4 0</inkml:trace>
  <inkml:trace contextRef="#ctx0" brushRef="#br1" timeOffset="-133650.19">10080 13603 9356,'14'-12'0,"31"-5"5119,-4 9-5119,15-2 0,-37 10 0,-9 0 0</inkml:trace>
  <inkml:trace contextRef="#ctx0" brushRef="#br1" timeOffset="-133470.19">9989 13742 24575,'25'21'0,"7"-9"0,26-2 0,-7-10 0,-12-6 0,-18 4 0,-12-4 0</inkml:trace>
  <inkml:trace contextRef="#ctx0" brushRef="#br1" timeOffset="-87540.19">26897 15591 8191,'-20'6'0,"3"-4"5063,7 9-5063,15-5 0,23 0 0,21-1 578,-10-5 1,5 0-579,11 1 0,8-2 0,-11-4 0,7-2 0,3-1 0,0 0 0,-7 3 0,1 0 0,1 0 0,1-1 0,1 0 51,-4-1 0,2 0 0,1-2 1,0 1-1,-1 1 0,-2 0-51,5 1 0,-1 1 0,-2 0 0,-2 1 0,-3 0 0,11-1 0,-5 1 0,-4 0 0,2 1 0,-11 0 5262,-12 2-5262,-27-5 0,-3 6 0,-13 0 0</inkml:trace>
  <inkml:trace contextRef="#ctx0" brushRef="#br1" timeOffset="-73090.19">10895 13335 8191,'-9'-6'0,"2"1"5063,-8 5-5063,4 5 2818,-1 5-2818,-7 24 1719,3 8-1719,4-10 0,2 3 3392,5-1 0,1 0-3392,-1 5 0,2-1 0,3 13 0,8 3 0,-6-32 0,21 8 0,-10-13 0,13-5 0,-10-7 0,5-10 0,-3-5 0,5-11 0,5-18 0,3-16 0,-12 3 0,11 1 0,-27 22 0,10 4 0,-13 4 0,-5 4 0,-2-3 0,-9 8 0,-2-3 0,-4 9 0,5 1 0,1 0 0,10 4 0,2-4 0</inkml:trace>
  <inkml:trace contextRef="#ctx0" brushRef="#br1" timeOffset="37389.81">10068 15247 24575,'-11'0'0,"5"-5"0,6-1 0,15-6 0,3 1 0,3 3 0,-1 3 0,1 5 0,-2 10 0,7 6 0,-17 22 0,-2-4 0,-3 3 0,-8-2 0,-3 1-368,-1 10 0,-3-2 368,-3-12 0,-2-3 0,-2 0 0,-2-3 0,-13 5 0,2-8 0,5-15 0,14-8 0,3-11 736,9-1-736,17 2 0,14 5 0,7 10 0,5 1 0,-8-5 0,3 1 0,27 9 0,1 0 0,-20-10 0,-1 0 0,3 6 0,-2-3 0,10-8 0,-35 2 0,-12-2 0</inkml:trace>
  <inkml:trace contextRef="#ctx0" brushRef="#br1" timeOffset="38919.81">12920 14421 24575,'0'30'0,"0"8"0,-6 2 0,-2 3 0,-6-4 0,2-4 0,0-18 0,6 7 0,-4-12 0,9 3 0,1-4 0,15-5 0,2-1 0,8-5 0,4 0 0,18-9 0,-16-4 0,0-4 0,4-2 0,-1-4 0,-1-10 0,-6-3 0,3-7 0,-8 2 0,-21 26 0,-11 29 0,-13 36 0,7-20 0,1 5 0,-3 21 0,4 3 0,6-13 0,2-3 0,3-3 0,1-2 0,3 11 0,9-39 0,-9-14 0,4 2 0,-5-7 0</inkml:trace>
  <inkml:trace contextRef="#ctx0" brushRef="#br1" timeOffset="42369.81">10320 16637 24575,'0'16'0,"0"17"0,9 16 0,-7 12 0,6-11 0,-3-13 0,-4-20 0,10 3 0,0-13 0,-3 2 0,1-9 0</inkml:trace>
  <inkml:trace contextRef="#ctx0" brushRef="#br1" timeOffset="42639.81">10513 16873 24575,'14'12'0,"24"-6"0,18-17 0,0-4 0,-18-10 0,-24 8 0,-14 7 0,-9-7 0,-12 3 0,-11 1 0,4 7 0,3 15 0,12 3 0,6-1 0,0-2 0</inkml:trace>
  <inkml:trace contextRef="#ctx0" brushRef="#br1" timeOffset="45159.81">13073 15702 24575,'-6'-5'0,"2"18"0,12 11 0,-6 14 0,7 9 0,-9-9 0,0 18 0,6-13 0,-5 5 0,5-18 0,-6-13 0,5-6 0,-4 3 0,4-12 0,-5 7 0</inkml:trace>
  <inkml:trace contextRef="#ctx0" brushRef="#br1" timeOffset="45469.81">13373 15861 24575,'-6'11'0,"6"-5"0,6 4 0,9-9 0,11 4 0,6-18 0,-4 6 0,-9-17 0,-31 0 0,-27 1 0,-4 3 0,-1 12 0,20 8 0,18 4 0,1-2 0,5 2 0</inkml:trace>
  <inkml:trace contextRef="#ctx0" brushRef="#br1" timeOffset="45759.81">13716 15775 24575,'5'17'0,"1"-7"0,9-5 0,-3-5 0,-1-5 0,-2 4 0,-7-18 0,-10-2 0,-10-2 0,-3 0 0,1 17 0,-7 14 0,16-5 0,-11 11 0</inkml:trace>
  <inkml:trace contextRef="#ctx0" brushRef="#br1" timeOffset="-165116.92">3046 11876 24575,'0'-11'0,"0"0"0,-5 5 0,-5 1 0,-7 5 0,1 5 0,0-4 0,4 13 0,1-2 0,3 16 0,4-4 0,17 6 0,-4-13 0,15 1 0,-8-6 0,0 1 0,-1-1 0,-3 3 0,-5-3 0,-1 3 0,-11-9 0,-7 8 0,-5-7 0,-6 3 0,6-5 0,-3-10 0,13-1 0,-3 0 0,10 1 0</inkml:trace>
  <inkml:trace contextRef="#ctx0" brushRef="#br1" timeOffset="-164776.92">3302 11830 24575,'-15'-6'0,"-2"16"0,0 20 0,6 27 0,10-9 0,7-6 0,10-18 0,2-17 0,4 3 0,0-20 0,-10 8 0,-3-8 0</inkml:trace>
  <inkml:trace contextRef="#ctx0" brushRef="#br1" timeOffset="-164426.92">3418 11821 24575,'15'31'0,"11"1"0,-23-10 0,23 15 0,-23-9 0,10 2 0,-20-6 0,1-17 0,-6 2 0,6-35 0,1 3 0,5-25 0,12 9 0,-4 12 0,16-1 0,-16 21 0,3-3 0</inkml:trace>
  <inkml:trace contextRef="#ctx0" brushRef="#br1" timeOffset="-164116.92">3625 11855 24575,'15'-9'0,"-3"-8"0,-1-4 0,-7 0 0,-8 10 0,-7 6 0,-7 19 0,0 8 0,6 15 0,6-10 0,15-3 0,2-13 0,6-5 0,-7-1 0,-5-5 0</inkml:trace>
  <inkml:trace contextRef="#ctx0" brushRef="#br1" timeOffset="-163776.92">3802 11885 24575,'11'32'0,"0"-9"0,4-23 0,7-6 0,-4 0 0,2-4 0,-5 9 0,2-4 0,5 5 0,-10-5 0,2 4 0,-13-13 0,4-2 0,-18-9 0,0 7 0,-12 6 0,13 12 0,3 0 0</inkml:trace>
  <inkml:trace contextRef="#ctx0" brushRef="#br1" timeOffset="-163346.92">2968 12530 8191,'-1'6'0,"19"-1"5063,9-14-5063,32 7 0,-31-12 0,4-4 556,11 4 1,8 1 0,1-3-557,7-5 0,2-4 0,2 1-188,-8 4 1,2-1-1,1 2 1,-3 2 187,7 0 0,-3 3 0,-4-1 0,9-10 0,-10 5 4993,-12 16-4993,-46-1 0,-14 16 0,-11 1 0,12-3 0</inkml:trace>
  <inkml:trace contextRef="#ctx0" brushRef="#br1" timeOffset="-163016.92">2952 12676 24575,'-11'6'0,"14"-1"0,32-28 0,12 9 0,7-1 0,-3-7 0,4-3-610,-7 9 1,5 0 0,1-1 0,-2 1 609,5-4 0,-3 1 0,2 0 0,-8 5 0,2-1 0,0 1 0,-5 1 0,15-8 0,-7 3 580,11 6-580,-53 1 0,-24 10 0,9-4 0,-13 5 0</inkml:trace>
  <inkml:trace contextRef="#ctx0" brushRef="#br1" timeOffset="-160676.92">3668 12557 24575,'0'4'0,"4"7"0,-2 29 0,2 14 0,-4-2 0,0 11 0,0-15 0,0-12 0,0 1 0,0 16 0,0 3 0,0-26 0,0-14 0,0-1 0,5-4 0,-4 0 0,9-5 0,1-1 0,14-5 0,-2-6 0,15 4 0,0-19 0,0 11 0,5 1 0,-3-4 0,1-1 0,7 1 0,-2 3 0,12 0 0,-30-1 0,-18 5 0,-10 0 0,0 1 0</inkml:trace>
  <inkml:trace contextRef="#ctx0" brushRef="#br1" timeOffset="-160396.92">4181 12912 24575,'15'11'0,"1"4"0,0-8 0,-6 11 0,-5-2 0,-5 6 0,-9 1 0,2-8 0,-8-2 0,4-7 0,0 3 0,0-8 0,5 4 0,1-5 0</inkml:trace>
  <inkml:trace contextRef="#ctx0" brushRef="#br1" timeOffset="-158546.92">4734 12456 24575,'0'10'0,"-4"-4"0,2 4 0,-2-9 0,4 4 0</inkml:trace>
  <inkml:trace contextRef="#ctx0" brushRef="#br1" timeOffset="-158146.92">4891 12334 24575,'-10'21'0,"4"5"0,1 5 0,5-8 0,0 1 0,4-13 0,2-5 0,10-1 0,-3-14 0,2 1 0,-2-16 0,-6 2 0,-7-5 0,-11 5 0,-14 11 0,2 5 0,4 6 0,10 0 0</inkml:trace>
  <inkml:trace contextRef="#ctx0" brushRef="#br1" timeOffset="-157816.92">5012 12317 8191,'15'-6'0,"1"1"5063,0 10-5063,-6 5 2818,-5 2-2818,-5 8 1719,0-8-1719,-5 8 6784,-1-8-6784,0 3 0,1-4 0,10-5 0,23-1 0,9-11 0,5-2 0,-14 0 0,-19 2 0</inkml:trace>
  <inkml:trace contextRef="#ctx0" brushRef="#br1" timeOffset="-157626.92">5326 12267 24575,'0'0'0</inkml:trace>
  <inkml:trace contextRef="#ctx0" brushRef="#br1" timeOffset="-157396.92">5455 12154 24575,'0'43'0,"-4"-5"0,-2 2 0,-1 0 0,0 1-763,0 10 1,1-1 762,0-16 0,1-2 123,5 19 1,0-31 0,0-6 0</inkml:trace>
  <inkml:trace contextRef="#ctx0" brushRef="#br1" timeOffset="-157226.92">5594 12555 24575,'-5'-6'0,"4"1"0,-4 5 0</inkml:trace>
  <inkml:trace contextRef="#ctx0" brushRef="#br1" timeOffset="-156116.92">4412 12550 24575,'5'31'0,"1"-2"0,0-7 0,-2-6 0,-4-5 0,0-6 0</inkml:trace>
  <inkml:trace contextRef="#ctx0" brushRef="#br1" timeOffset="-155946.92">4380 12622 8191,'5'-7'0,"6"-2"5063,10 3-5063,10 0 704,-8 1 1,-3 5-1,-16 0 1</inkml:trace>
  <inkml:trace contextRef="#ctx0" brushRef="#br1" timeOffset="-155696.92">4352 12924 24575,'31'-6'0,"-3"4"0,5-17 0,4 3 0,-5-4 0,0 6 0,-25 9 0,2 5 0</inkml:trace>
  <inkml:trace contextRef="#ctx0" brushRef="#br1" timeOffset="-141296.92">5660 11835 8191,'-17'0'0,"7"-5"5063,5-1-5063,18-13 2818,-1 0-2818,8-1 1719,-5 3-1719,-4 6 6784,9-6-6784,-7 10 0,6-9 0,-8 15 0,0 1 0,0 15 0,-5 11 0,5 19 0,-10-3 0,15 13 0,-13-7 0,6-9 0,1 3 0,-8 0 0,-1 3 0,8 10 0,2 2 0,-5-1 0,0-1 0,0-11 0,1-1 0,2 14 0,1 0 0,-1-9 0,0 1 0,4 16 0,4-1-623,2-11 0,2-5 623,-8-8 0,1-6 0,18 8 0,-14-25 0,12-5 0,2-19 0,13-15 0,-16-5 0,1-8 0,-23 9 1246,-16-1-1246,-13 11 0,-7 13 0,-4 17 0,8 8 0,-15 31 0,24-6 0,3 9-1437,-1-5 1,0 4 0,3 2 1436,4 4 0,4 2 0,-1 1 0,-1 2 0,1 1 0,1-2 0,2-5 0,1-1 0,1 1 0,1-9 0,2 1 0,0 0 0,-1-1-191,-2 14 1,-1-1-1,2-2 191,2-6 0,1-2 0,-1-5 0,-4 2 0,0-9 0,0-10 0,-9-20 0,2-5 0,-24 14 0,-5-17 4156,-24 11-4156,25-14 0,1-2 0,-18-5 725,0-11-725,31-10 0,4 7 0,8 3 0</inkml:trace>
  <inkml:trace contextRef="#ctx0" brushRef="#br1" timeOffset="-139476.92">6303 13195 24575,'37'54'0,"-5"-9"0,-9-20 0,1 0 0,10 20 0,7 5 0,-18-14 0,-10-12 0,-4-18 0,-7-26 0,2-11 0,-14-25 0,10 8 0,-2-1 0,-9 9 0,0-2 0,9-8 0,2-6 0,-1 5 0,-5 6 0,1 3 0,4-10 0,2 6 0,-1 17 0,0 20 0</inkml:trace>
  <inkml:trace contextRef="#ctx0" brushRef="#br1" timeOffset="-139096.92">6728 12980 24575,'-5'-6'0,"-1"1"0,-5 0 0,-1 13 0,0 3 0,4 28 0,2-9 0,6 12 0,5-25 0,1-2 0,4-15 0,-4-10 0,12-10 0,-10-6 0,6 5 0,-5 5 0,-3 16 0,0 2 0,-1 2 0</inkml:trace>
  <inkml:trace contextRef="#ctx0" brushRef="#br1" timeOffset="-138776.92">6821 12975 8191,'5'-11'0,"5"-1"5063,2 6-5063,7 0 2818,-7 6-2818,11 18 1719,-16-4-1719,18 19 6784,-22-12-6784,15 8 0,-7-58 0,17 3 0,-3-28 0,3 24 0,-12 34 0,-4 12 0,-6-3 0,0 1 0</inkml:trace>
  <inkml:trace contextRef="#ctx0" brushRef="#br1" timeOffset="-138596.92">7040 12646 24575,'-16'1'0,"-4"-7"0,32 19 0</inkml:trace>
  <inkml:trace contextRef="#ctx0" brushRef="#br1" timeOffset="-138246.92">7182 12700 24575,'-6'15'0,"1"-3"0,1 3 0,2 5 0,2-7 0,6 6 0,9-13 0,-1-10 0,2-7 0,-2-19 0,3 10 0,-4 0 0,2 14 0,-4 11 0,-1-4 0,1 4 0,-5-5 0,-1 0 0</inkml:trace>
  <inkml:trace contextRef="#ctx0" brushRef="#br1" timeOffset="-138046.92">7329 12678 24575,'16'-19'0,"13"5"0,-15 14 0,11 5 0,-10-4 0,2 4 0,0-5 0,-2-5 0,-4 4 0,-5-9 0,-1 9 0,-5-4 0</inkml:trace>
  <inkml:trace contextRef="#ctx0" brushRef="#br1" timeOffset="-137676.92">7589 12444 24575,'-23'11'0,"4"9"0,28 3 0,7 0 0,6-7 0,11-11 0,-3-5 0,18-6 0,-20-5 0,-1-8 0,-22 3 0,-10 5 0,-1 11 0,0 6 0,20 0 0,7-2 0,27-4 0,0-10 0,0-1 0,-19-1 0,-12 4 0</inkml:trace>
  <inkml:trace contextRef="#ctx0" brushRef="#br1" timeOffset="15633.08">13918 13459 24575,'0'0'0</inkml:trace>
  <inkml:trace contextRef="#ctx0" brushRef="#br2" timeOffset="-34153.65">3083 16786 24575,'21'0'0,"0"0"0,0 0 0,16-6 0,-8 4 0,10-4 0,-43 26 0,9-15 0,-25 15 0</inkml:trace>
  <inkml:trace contextRef="#ctx0" brushRef="#br2" timeOffset="-33963.65">3046 16967 24575,'61'-9'0,"-4"1"0,-3-2 0,-20 4 0,-9 6 0,-18-5 0,2 4 0,-9-4 0</inkml:trace>
  <inkml:trace contextRef="#ctx0" brushRef="#br2" timeOffset="-33323.65">3765 16664 24575,'-23'-6'0,"9"1"0,-9 0 0,8 4 0,2 1 0,-7 1 0,13 13 0,-7-7 0,13 12 0,-4-3 0,5 14 0,19 6 0,-8 5 0,18-3 0,-15-13 0,-4-8 0,-5-6 0,-10 0 0,-5 1 0,-15-6 0,7 0 0,-5-6 0,12 0 0,0-5 0,1-5 0,4-16 0,1 12 0,5-5 0</inkml:trace>
  <inkml:trace contextRef="#ctx0" brushRef="#br2" timeOffset="-32893.65">3866 16489 24575,'5'3'0,"-4"12"0,4 16 0,-5 15 0,4-11 0,1 3 0,-3-3 0,-1 1 0,4 3 0,0-2 0,1 16 0,-5-23 0,6-9 0,-7-10 0,0-7 0</inkml:trace>
  <inkml:trace contextRef="#ctx0" brushRef="#br2" timeOffset="-32663.65">3828 16789 8191,'-5'-6'0,"14"-4"5063,-7 9-5063,18-10 2818,-4 9-2818,9-9 429,2 10 1,-10-4 0,-3 5 0</inkml:trace>
  <inkml:trace contextRef="#ctx0" brushRef="#br2" timeOffset="-32113.65">4165 16718 24575,'0'-11'0,"-5"5"0,-5 1 0,-2 5 0,-11 22 0,2-4 0,5 16 0,3-10 0,13 2 0,0-9 0,9 4 0,7-15 0,2 0 0,3-15 0,-9-2 0,11-37 0,-13-13 0,-2 13 0,-1-1 0,-6 8 0,-2 1 0,-4-21 0,4 68 0,-4 46 0,9-18 0,2 1 0,-6 6 0,2-3 0,17 9 0,-5 3 0,8-23 0,-2-1 0,-10-21 0,-5-1 0</inkml:trace>
  <inkml:trace contextRef="#ctx0" brushRef="#br2" timeOffset="-31713.65">4407 16776 8191,'5'-21'0,"1"0"5063,6 0-5063,-6 5 2818,-5 5-2818,-7 6 1719,-15 25-1719,13-6 6784,-16 26-6784,22-9 0,-6 4 0,13-8 0,13 1 0,-4-20 0,10 4 0,-14-12 0,-4 0 0,-1 0 0</inkml:trace>
  <inkml:trace contextRef="#ctx0" brushRef="#br2" timeOffset="-31443.65">4556 16794 24575,'9'23'0,"-2"-1"0,8-9 0,-9 6 0,4-17 0,-4 7 0,4-18 0,6 7 0,-9-17 0,8 8 0,-9-10 0,1 0 0,3 4 0,-9-3 0,4 13 0,-5-3 0</inkml:trace>
  <inkml:trace contextRef="#ctx0" brushRef="#br2" timeOffset="-30903.65">5101 16297 9935,'-6'-5'0,"-8"21"4502,1 41-4502,2 7 0,-1-15 0,2 1 1322,8-14 1,1 1-1323,-6 12 0,3 1 0,13-1 0,4 1 0,-1 9 0,7-3 0,13-8 0,8-8 0,7-11 0,0-7 0,12 3 0,-1-25 0</inkml:trace>
  <inkml:trace contextRef="#ctx0" brushRef="#br2" timeOffset="-30473.65">5875 16539 24575,'31'0'0,"27"15"0,-29 2 0,0 5 0,12 10 0,-1 4-1161,-8-2 0,-5 3 1161,-6 5 0,-5 0 371,-4-10 1,-3 1-372,-7 9 0,-1-1 191,5-5 1,-1-3-192,-19 27 0,-40-23 0,28-24 0,-24-5 0</inkml:trace>
  <inkml:trace contextRef="#ctx0" brushRef="#br2" timeOffset="-29723.65">3290 17692 24575,'45'-4'0,"0"0"0,0 1 0,16 1 0,6 2 0,4-1 0,-12-3 0,5-2 0,2 0 0,0 0 0,-2 2-1967,-6 3 1,-1 0 0,1 1 0,-1 0 0,1-1 1810,3-1 1,2-1 0,0 1 0,-2-2-1,-3 1 156,-6 0 0,-3-1 0,0 1 0,2 0 302,11 2 1,3 1-1,0 0 1,-3-2-303,5-6 0,-2-2 0,-1 3 0,0 5 0,-1 3 0,-6-3 0,-6-3 0,-10-1 1839,-9 6-1839,-40 0 0,-56 12 0,34-9 0,-3 3 0,0 0 0</inkml:trace>
  <inkml:trace contextRef="#ctx0" brushRef="#br2" timeOffset="-29343.65">3388 17929 24575,'9'6'0,"27"-1"0,13-5 0,9 0 0,-5 0 0,5 0 0,1 0-1268,2 0 0,2 0 0,3 0 1268,-14 0 0,4 0 0,0 1 0,1-1 0,-1-1-453,8-2 1,-2-1 0,1 0 0,2 1 452,-7 2 0,1 1 0,1 0 0,-1-1 0,0 0-487,9-2 0,0-1 0,-2 0 0,-6 2 487,-2 1 0,-5 2 0,-3-1 0,11 0 0,-9 0 0,-14 0 0,-14 0 1397,-20-9-1397,-26 6 0,10-6 0,-13 9 0</inkml:trace>
  <inkml:trace contextRef="#ctx0" brushRef="#br2" timeOffset="-203800.38">4298 15240 24575,'0'18'0,"-3"3"0,9 12 0,4 6 0,-4 0 0,0 2 0,5 22 0,2 1-874,-2-18 0,0-1 874,-4 5 0,0-3 0,11 1 422,-16 7-422,11-22 0,-11 0 0,2-17 0,1-10 0,-4-6 331,4-19 1,-5 10-1,0-8 1</inkml:trace>
  <inkml:trace contextRef="#ctx0" brushRef="#br2" timeOffset="-202500.38">4601 15336 8191,'-1'-5'0,"8"-10"5063,18-6-5063,9-2 2818,-3 8-2818,-1 9 1719,-13 15-1719,-7 12 6784,-11 11-6784,-1-5 0,-4-3 0,6-13 0,0 5 0,10 0 0,10 8 0,3-5 0,7 1 0,-9 2 0,-5-8 0,-10 11 0,-12-8 0,-6-5 0,-12 10 0,12-19 0,-16 16 0,10-17 0,-4 4 0,12-11 0,5 4 0,5-4 0</inkml:trace>
  <inkml:trace contextRef="#ctx0" brushRef="#br2" timeOffset="-202250.38">4993 15430 8799,'-15'0'0,"8"0"0,-3 0 0</inkml:trace>
  <inkml:trace contextRef="#ctx0" brushRef="#br2" timeOffset="-200830.38">5141 15067 24575,'32'0'0,"16"-15"0,-16 6 0,0-1 0,17-13 0,-14 7 0,-29 16 0,-1 10 0,-5 55 0,-1-30 0,2 3 0,4 21 0,0 2-315,-4-20 0,0-3 315,4-1 0,0-3 0,1-4 0,-4 3 0,4-11 0,-6-11 0,0-3 0,0-13 0</inkml:trace>
  <inkml:trace contextRef="#ctx0" brushRef="#br2" timeOffset="-200210.38">5555 15039 24575,'4'-11'0,"15"-3"0,-6 7 0,10-7 0,-8 13 0,6-4 0,1 10 0,1 10 0,-12 20 0,-5 2 0,-6 11 0,0-12 0,0-10 0,5-6 0,7-5 0,0-3 0,5 3 0,-20-4 0,-9 0 0,-5-5 0,-3 3 0,5-8 0,-2 4 0,-3-5 0,4 0 0,-1-9 0,11 7 0,0-7 0</inkml:trace>
  <inkml:trace contextRef="#ctx0" brushRef="#br2" timeOffset="-198900.38">5694 14754 8191,'-16'-26'0,"-3"2"5063,7 14-5063,-9-1 2818,0-1-2818,-18 5 0,-16 1 0,-4 6 859,24 0 1,-3 0-860,-5 0 0,-6-1 0,1 2 0,2 2 0,0 1 0,-3 1 1904,-13-1 1,-3 0 0,0 2-1905,6 3 0,1 2 0,4-1 0,-1-3 0,1 1 0,8 7 0,-3 3 0,4-2-48,0-3 1,1 2 47,5 6 0,-1 3 0,1-1 0,-10 0 0,3-2 0,10 0 0,2 1 0,-17 9 0,21-13 0,-7 15 0,-3 4 0,7 2 1065,-6 11-1065,22 12 0,2-5 50,8-13 0,6 2-50,10-4 0,6 1 0,3 10 0,2 0-603,3-10 0,2-3 603,1 0 0,-2-3 0,10 8 0,-12-20 0,0 0 0,18 13 0,8 3 0,-7-20 0,1 8 0,16-11 0,4-1 603,-28-7 0,0-3-603,33-5 0,-9 7 0,-19-9 0,4 0 0,3 0 0,2 0 0,15-4 0,4-3 0,-15 0 0,2-2 0,-4 1 0,7 1 0,-3-2-484,5-7 1,-4 1 483,1 13 0,0-18-18,-10 10 1,4 1 17,-5-2 0,1-2 0,6-4 0,-1 0-715,-9 5 0,-3 0 715,9-14-159,-2 6 159,-8 1 887,1-4-887,1-1 33,0-9-33,2-6 0,-14 7 1491,-1-1-1491,-14 12 180,3-16-180,2-21 0,-11 19 0,-3-1 0,2 5 0,-2 1 0,-4-29 0,0 24 0,-17-16 0,-4-5 0,-1 20 0,-1 1 0,-6-13 0,-4-5 0,6 16 0,-4 5 0,-11-6 0,1 14 0,1 4 0,1 10 0,-8-10 0,-18 21 0,21-5 0,-5 1 0,-11 4 0,-2 6-783,12 4 0,1 1 783,-5-8 0,4 3 0,-8 27 0,19-26 0,14 11 0</inkml:trace>
  <inkml:trace contextRef="#ctx0" brushRef="#br2" timeOffset="-197410.38">2986 14594 8191,'-5'-17'0,"-10"7"5063,-10 5-5063,-3 5 2818,0 9-2818,11 8 1719,6 0-1719,7 7 6784,4-8-6784,14 22 0,4-11 0,3 1 0,-1-2 0,3-1 0,7 5 0,-1-2 0,9 4 0,11 10 0,-24-10 0,3 1 0,-22-9 0,-17-8 0,-4 8 0,-9-11 0,4 4 0,0-16 0,-5 4 0,4-14 0,-7-20 0,20 5 0,-1-5 0,9 20 0</inkml:trace>
  <inkml:trace contextRef="#ctx0" brushRef="#br2" timeOffset="-196310.38">3337 14621 8191,'-21'-5'0,"5"4"5063,0-4-5063,5 10 2818,-1 5-2818,6 16 1719,0 5-1719,6-3 6784,9 0-6784,2-20 0,14-4 0,-7-15 0,12-5 0,-12 5 0,8 2 0,7 4 0,0 4 0,12-16 0,-6 5 0,-7-9 0,-4 11 0,-10-5 0,2 8 0,-7-3 0,6-1 0,-7 4 0,28-13 0,-14 1 0,12-1 0,-17-1 0,-10 14 0,6-3 0,-4 20 0,4 1 0,-1 17 0,0 3 0,-5 7 0,10 5 0,-13-11 0,6-3 0,-15-37 0,-22-49 0,12-6 0,0-5 0,-2 9 0,2 2 0,6-3 0,4 8 0,7 17 0,9 30 0,1 16 0,9 13 0,-13 7 0,1 4 0,-13-10 0,-18-1 0,3-2 0,-15-2 0,11-10 0,9-5 0,5-5 0</inkml:trace>
  <inkml:trace contextRef="#ctx0" brushRef="#br2" timeOffset="-196050.38">4021 14029 24575,'19'48'0,"-8"-17"0,-2 3 0,-3 5 0,-1 0 0,7 0 0,-1-3 0,-8 16 0,15-24 0,-17-18 0,4-4 0,-5-1 0</inkml:trace>
  <inkml:trace contextRef="#ctx0" brushRef="#br2" timeOffset="-195700.38">4235 14268 24575,'42'-32'0,"-11"5"0,-15 5 0,-11 2 0,-10 13 0,-5-2 0,-35 24 0,2 14 0,15 4 0,2 5 0,5-7 0,4 1 0,9 4 0,4 0 0,-6 11 0,10-17 0,17-2 0,5-11 0,42-7 0,-30-5 0,2-4 0,6-12 0,-3-4 0,17-1 0,-26-12 0,-24 19 0</inkml:trace>
  <inkml:trace contextRef="#ctx0" brushRef="#br2" timeOffset="-195200.38">3286 15285 24575,'14'-15'0,"6"-4"0,7-4 0,6-2-693,0 3 0,5-2 693,6-4 0,5-4 0,3 0-539,-10 7 0,1 0 0,2 0 0,0-2 539,9-4 0,2-1 0,-1 0 0,-1 0 0,-5 2 0,0 0 0,-3 0 0,-3 3 412,17-10 0,-9 4-412,0-6 0,-60 47 0,1-5 0,-5 10 0</inkml:trace>
  <inkml:trace contextRef="#ctx0" brushRef="#br2" timeOffset="-194250.38">2895 15881 8191,'-5'-6'0,"4"10"5063,-4 41-5063,-1-6 0,1 6 0,4 20 0,-1 2 550,-9-4 0,0-1-550,9 2 0,1-4 0,-5-25 0,0-2 1936,6 26-1936,0-29 6040,26-20-6040,1-17 0,4-7 0,4-5 0,-5-4 0,3-4 0,6-2 0,5-3 0,2 2-525,4 0 1,2 2 0,0-1 524,1-4 0,1 0 0,-2 2 0,-8 10 0,-1 1 0,-5 3 0,20-10 2051,-42 13-2051,-16 13 0,-6-4 0,0 5 0,2 0 0</inkml:trace>
  <inkml:trace contextRef="#ctx0" brushRef="#br2" timeOffset="-194010.38">3546 16059 24575,'19'-6'0,"28"1"0,-3 14 0,8 3 0,-36 18 0,-22-3 0,-1 0 0,-10-7 0,6-9 0,-5 4 0,4-8 0,1 3 0,7-10 0</inkml:trace>
  <inkml:trace contextRef="#ctx0" brushRef="#br2" timeOffset="-106400.38">14161 7909 24575,'0'0'0</inkml:trace>
  <inkml:trace contextRef="#ctx0" brushRef="#br2" timeOffset="28249.62">14169 11725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17:05.612"/>
    </inkml:context>
    <inkml:brush xml:id="br0">
      <inkml:brushProperty name="width" value="0.05292" units="cm"/>
      <inkml:brushProperty name="height" value="0.05292" units="cm"/>
      <inkml:brushProperty name="color" value="#FF0000"/>
    </inkml:brush>
  </inkml:definitions>
  <inkml:trace contextRef="#ctx0" brushRef="#br0">2960 2745 24575,'11'49'0,"12"7"0,-19-8 0,15-18 0,3 0 0,-2 7 0,11-11 0,9-14 0,-2-28 0,4-19 0,3-8 0,3 2-1441,0 5 0,3 0 0,2-2 0,2-1 1,1-3 1440,-7 4 0,1-3 0,2-2 0,1 0 0,0-1 0,-2 1 0,0 2 0,-4 3 0,0-1 0,0 1 0,-1 1 0,-1 1 0,-1 2 0,-1 3-100,14-8 1,-2 4-1,-3 4 1,-6 1 99,10-10 0,-13 11 0,-21 19 0,-22 6 0</inkml:trace>
  <inkml:trace contextRef="#ctx0" brushRef="#br0" timeOffset="3917">9709 10210 8191,'-20'0'0,"-1"6"5063,5-5-5063,1 6 2818,4-7-2818,23 0 1719,-3 0-1719,28 0 6784,2-10-6784,12 8 0,10 1 0,-13-5 0,3-3 0,3 2-641,1 2 1,4 2-1,2-1 1,1 0 640,-7-1 0,2 0 0,1-1 0,-2-1 0,-1 1 0,1-1 0,-1-1 0,-1 0 0,3 2 0,-2 2 0,3 0 0,0 1 0,-1 1 0,-3-1 0,-2-1 0,-2 1 0,-2 0 0,3 0 0,7-1 0,2 1 0,0 0 0,-1 1 0,-4 1 0,1 1 0,-2-1 0,-2 0 0,1-2 0,-4-1 0,1-1 0,1 1 0,-1 0 0,-3 0 0,1 3 0,-2-1 0,13-3 0,-2-2 0,-15 2 0,-3 1 0,2 4 0,-4-2 0,2-6 0,-18 8 0,-20 0 0,-7 0 0</inkml:trace>
  <inkml:trace contextRef="#ctx0" brushRef="#br0" timeOffset="6850">23792 10235 24575,'25'0'0,"22"9"0,-9-8 0,4 0 0,1 3 0,3 0-1959,11-3 1,2-2 1958,-6 2 0,4-2 0,2-2 0,6-1 0,3-2 0,-11 1 0,3 0 0,1-1 0,3-1-1028,-11 1 0,3 0 0,2-1 1,0 0-1,-1 1 0,-2 0 1028,2 1 0,-2 0 0,0 0 0,-1 1 0,1-2 0,12-4 0,1-2 0,-2 1 0,-5 4 385,-4 4 0,-4 3 0,0-2-385,4-5 0,1-1 0,-3 3-42,-8 4 0,-2 1 1,-2 1 41,13-1 0,-5 0 1279,7 0-1279,-43-5 1573,-15 4 0,-1-4 1,-4 5-1</inkml:trace>
  <inkml:trace contextRef="#ctx0" brushRef="#br0" timeOffset="10484">2500 11434 24575,'-1'3'0,"-2"4"0,16 47 0,-7-21 0,0 3 0,4 12 0,1 0 0,1-7 0,1-4 0,9 15 0,-2-33 0,-5-13 0,41-6 0,-13-14 0,9-8 0,0 0-1820,6 2 0,2 0 1,2-4 1819,-15 3 0,2-2 0,1-1 0,2-2 0,3 0 0,-4 3 0,3-1 0,2-1 0,2 0 0,-1 0 0,-2 0 0,-3 1-567,6-3 1,-3 1 0,-2-1-1,1 1 1,3-1 566,0 0 0,4-2 0,1 0 0,-2 1 0,-4 1 0,-7 4 0,2-2 0,-7 4 0,-6 0 0,-6-4 0,-8 7 0,-15 17 0,-8-9 0,4 26 0,-5-17 0,0 18 0</inkml:trace>
  <inkml:trace contextRef="#ctx0" brushRef="#br0" timeOffset="128228">2801 15267 24575,'-6'21'0,"12"35"0,-3 3 0,2-14 0,1-1 0,0-1 0,0-7 0,11-27 0,5-29 0,17-11 0,8-10 0,-11 5 0,1-3 0,3-3-401,0 4 1,2-3 0,1 0 0,-1 1 400,-3 2 0,1 0 0,-1 0 0,-2 2-1052,3-4 0,-1 1 0,-2 3 1052,7-3 0,-5 5 0,8-12 0,-6 16 0,-18 5 0,5 10 0,-12 6 333,22 9 0,-23 0 1,11 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20:27.776"/>
    </inkml:context>
    <inkml:brush xml:id="br0">
      <inkml:brushProperty name="width" value="0.05292" units="cm"/>
      <inkml:brushProperty name="height" value="0.05292" units="cm"/>
      <inkml:brushProperty name="color" value="#FF0000"/>
    </inkml:brush>
  </inkml:definitions>
  <inkml:trace contextRef="#ctx0" brushRef="#br0">19673 10399 24575,'55'0'0,"-1"0"0,1 0 0,-2 0 0,3 0 0,3 0 0,2 0 0,1 0 0,3 0 0,1 0 0,2 0 0,0 0-1142,-8 0 1,1 0-1,0 0 1,1 0 0,0 0-1,0 0 1142,2 0 0,1 0 0,0 0 0,0 0 0,-1 0 0,1 0 0,-2 0 0,0 0 0,0 0 0,-1 0 0,1 0 0,-2 0 0,-2 0 0,0 0 0,-1 0 0,0 0 0,0 0 0,-2-1-5,8 1 0,-2-1 1,0 0-1,-1 0 1,-2-1 4,3 0 0,-1-1 0,-2-1 0,-3 0 399,5-2 1,-3-1 0,-4-1-400,10-4 0,-6-1 0,-10 0 0,-3 0 0,-8 2 0,-2-1 3343,20-8-3343,-11 2 1970,-12 5-1970,-10 5 360,-7 3-360,-6 1 0,-4 2 0,0-4 0,8-2 0,1 0-1696,0 10 0,-6-2 0,-8 9 0</inkml:trace>
  <inkml:trace contextRef="#ctx0" brushRef="#br0" timeOffset="2929">26945 10343 24575,'35'0'0,"1"0"0,6 0 0,5 0 0,5 0 0,4 0-1095,-3 0 0,4 0 1,1 0-1,2 0 1095,-7 0 0,2 0 0,1 0 0,0 0 0,1 0 0,1 0 0,1 0 0,1 0 0,-1 0 0,-1 0 0,-3 0 0,1 0 0,-1 1 0,-2-1 0,0 1 0,7 0 0,-2 0 0,-2 0 0,-1 1 203,8 0 0,-2 1 0,-2 1-203,-8 0 0,-2 0 0,-1 0 0,15 2 0,-2-1 436,-5-1 0,-3-1-436,-7-2 0,-4 0 0,20-1 0,-23 0 561,-16 0 1,-13 0 0,-6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20:47.6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24847 6753 8191,'-11'-4'0,"1"2"5063,8-2-5063,13 4 0,31 0 0,5 0 1041,-12 0 1,3 0-1042,-3 0 0,4 0 0,9 0 0,8 0 0,4 0 0,-3 0 0,4 0 0,2 0 0,4 0-109,-10-2 0,2 0 1,3-1-1,2 0 0,1 0 1,3 2 108,-11 0 0,3 0 0,2 1 0,1 0 0,1 0 0,0 0 0,-2 0 0,-1-1 0,-4 0 0,13-1 0,-4 0 0,-2-1 0,0 0 0,0 1 0,2 0 0,-2 1 0,2 1 0,0 0 0,1 0 0,-2 1 0,-1-1 0,-3 0 0,5 0 0,-2 0 0,-3 0 0,1 0 0,0 0-344,-6 0 0,-1 1 0,0-1 0,1 0 0,1 0 0,0-1 344,8 0 0,1-2 0,1 1 0,0-1 0,-2 1 0,-2 0 0,-1 1 0,-1 1 0,-2-1 0,-1 1 0,0-1 0,-1-2 0,1 0 0,-1 0 0,-2 0 0,-5 1 87,5 2 0,-5 0 0,-1 0-87,17 1 0,-6-2 512,6-3 1,-51 2 0,-11-3 0</inkml:trace>
  <inkml:trace contextRef="#ctx0" brushRef="#br0" timeOffset="32366">18929 7550 8191,'37'0'0,"-1"0"0,8 0 1168,8-4 0,8-1 1,3 1-1169,-8 3 0,2 0 0,2 1 0,1-1 0,-8-1 0,2-1 0,1 0 0,-2 0 0,0 1 64,4 2 1,0 0 0,-2 0 0,0 0-65,12 0 0,-1 0 0,-5 0 0,4 1 0,-3-2 689,-14-2 1,1-2-1,-3 2-689,2 2 0,-3-1 0,0-4 0,-6 0 1229,-7 6 1,-26 0 0,-1 0-1</inkml:trace>
  <inkml:trace contextRef="#ctx0" brushRef="#br0" timeOffset="35148">22295 4221 24575,'26'0'0,"5"0"0,0 0 0,13-8 0,-2 5 0,22-5 0,-27 2 0,2 2 0,9 3 0,0-1 0,-8-3 0,-1 0 0,-2 5 0,-3 0 0,4 0 0,17 0 0,-22 0 0,2 0 0,15 0 0,2 0-474,-11 0 1,-1 0 473,3 1 0,2-2 0,8-4 0,-1-1 0,-15 4 0,2 1 0,7-2 0,5-1 0,-1-1 0,7-1 0,0 1 0,-9 4 0,1 1 0,1-1 0,3-3 0,-1 0 0,-1 1 0,6 2 0,2 2 0,-4-1 0,4 1 0,-2-2 0,-11-3 0,-2 0 0,3 0 0,14 3 0,5 0 0,-2 0 0,-7-3 0,-1 0 0,-2 0-2035,13 4 1,-4 0 2034,-8 0 0,-3 0 0,-14 0 0,-3 0-360,31 0 360,-31 0 0,2 0 0,18 1 0,4-2 0,3-4 0,3 0 0,-9 3 0,4 2 0,-3-1 0,6-5 0,-2 1 0,-14 4 0,0 1 0,-2 1 0,8-1 0,-1 0 0,13 0 0,0 0-619,-12 0 1,-2 0 618,-2 0 0,1 0 0,7 0 0,0 0 0,-12 0 0,2 0 0,5 0 0,5 0 0,-1 0-19,-9 0 0,0 0 0,1 0 19,12 0 0,3 0 0,-3 0 0,-11 0 0,-2 0 0,0 0 1147,21 0 0,-4 0-1147,-22 0 0,0 0 0,14 0 0,2 0-202,-1 0 0,1 0 202,-13 0 0,2 0 0,0 0 466,-1 0 1,-1 0 0,1 0-467,3 0 0,1 0 0,-2 0 0,15 0 0,0 0 0,-18 0 0,2 0 0,-2 0 0,11 0 0,-1 0 0,1 0 0,0 0 0,-10-1 0,0 1 0,-1 1 0,7 3 0,-2 0 0,10-3 0,-3 0 451,-13 3 1,-3 1-452,-1 0 0,-2-2 0,-4-2 0,0 1 749,2 2 0,0 0-749,23-4 0,-21-1 0,1 2 0,20 8 0,-4-7 0,-17 6 979,-2-8-979,-11 0 0,-1 0 0,-22 0 0,-11 0 0,0 0 0,-8 0 0</inkml:trace>
  <inkml:trace contextRef="#ctx0" brushRef="#br0" timeOffset="35918">22863 3764 24575,'0'0'0</inkml:trace>
  <inkml:trace contextRef="#ctx0" brushRef="#br0" timeOffset="39165">22606 3916 24575,'11'0'0,"9"0"0,-7 0 0,16-6 0,5-4 0,23-13 0,-4 11 0,0-16 0,4 10 0,-18 1 0,0 2 0,0 1 0,17-5 0,-23 5 0,0-4 0,-3-4 0,-2 0 0,9-3 0,-2-9 0,-14 20 0,8-6 0,19-6 0,5-5 0,-23 14 0,-1 1 0,10-8 0,-9 4 0,-10 6 0,10-5 0,-7 3 0,10-10 0,5-9 0,-6 3 0,9-10 0,-12 14 0,8-7 0,-6-1 0,0 3 0,-3-7 0,10-7 0,-13 14 0,1-2 0,-1 4 0,0-1 0,7-10 0,0 0 0,-9 8 0,0 1 0,9-11 0,1-1 0,-2-2 0,-1 2 0,-4 10 0,0-1 0,5-9 0,1 0 0,-6 11 0,0-1 0,8-9 0,-1-2 0,0-5 0,-3 1 0,-7 14 0,-1 3 0,-5-1 0,-1 3 0,7-7 0,-2 6 0,6-9 0,-5 9 0,0-5 0,-6 6 0,7-8 0,1-1 0,-3 8 0,-1 2 0,0 0 0,-5 7 0,11-15 0,-5 6 0,5-5 0,-1 5 0,-7 11 0,-3 5 0,-4 6 0,4-6 0,-3-1 0,13-6 0,-7 1 0,3 4 0,-1 1 0,-8 11 0,7-5 0,-2 5 0,5-5 0,-1 0 0,-4 5 0,3-4 0,-3 4 0,4-5 0,1 1 0,-5-1 0,-2 5 0,-4-4 0,4 4 0,2-5 0,0 5 0,3-5 0,-8 10 0,7-5 0,-3 6 0,5 0 0,-1 0 0,1 0 0,-1 0 0,1 0 0,0 4 0,5 2 0,-4 5 0,-1 0 0,1 4 0,-1 9 0,7 4 0,-6-3 0,-2-5 0,-9-9 0,0 0 0,4 4 0,2 2 0,13 7 0,-7-5 0,7 1 0,-10-7 0,14 14 0,-2-4 0,13 11 0,-8-8 0,-11-7 0,-6-2 0,-9-6 0,6 9 0,1 2 0,5 5 0,3 7 0,3 4 0,0 7 0,4 6 0,-17-15 0,10 1 0,-17-7 0,18 0 0,-12 10 0,5-4 0,-7 0 0,-6-5 0,4-6 0,-9-9 0,13 6 0,-4-4 0,10 6 0,3 12 0,1-7 0,-9 1 0,1-12 0,-10 2 0,12 6 0,3 10 0,-6-5 0,10 1 0,-23-15 0,19 8 0,-1 4 0,6 10 0,1-3 0,-8-3 0,-12-12 0,10 3 0,-8-3 0,16 13 0,-5-3 0,7 10 0,-7-9 0,-7-2 0,5-6 0,-3 10 0,12 6 0,0 6 0,0-2 0,-2-7 0,-5-6 0,1 0 0,-5-7 0,-1 3 0,4-7 0,-13-5 0,11-1 0,-7 3 0,14 4 0,-4-2 0,3 4 0,-13-7 0,8-4 0,-17 14 0,16-13 0,-6 16 0,14-9 0,-8-8 0,8 1 0,-10-7 0,13 5 0,-6 0 0,6 0 0,-13-1 0,0-4 0,-5 4 0,4-4 0,2 5 0,4-1 0,-4-4 0,-1 4 0,-6-9 0,6 9 0,1-9 0,5 13 0,0-7 0,-4 3 0,3 0 0,-9-4 0,3 0 0,1 3 0,0-8 0,1 4 0,3 0 0,-3-4 0,5 9 0,-1-9 0,0 8 0,-5-7 0,0 2 0,-5-4 0,4 5 0,2-4 0,-1 4 0,0-5 0,-5 5 0,9-4 0,-12 4 0,6-5 0</inkml:trace>
  <inkml:trace contextRef="#ctx0" brushRef="#br1" timeOffset="47265">25590 650 24575,'-6'5'0,"1"5"0,5 2 0,0 8 0,0-4 0,0 0 0,0 4 0,0-3 0,0 4 0,0 1 0,0-1 0,0-4 0,0 3 0,0-3 0,0 9 0,0-4 0,0 3 0,0-5 0,0 10 0,0-2 0,0 2 0,0-4 0,-8 11 0,5-4 0,-5 14 0,8-17 0,0 16 0,0 3 0,0 12 0,0-11 0,0-13 0,0-1 0,0 22 0,0-5 0,0 7 0,0-24 0,-5-14 0,4-2 0,-4-9 0,5 8 0,0 7 0,-6 1 0,4 6 0,-4-11 0,6 3 0,0-4 0,0 8 0,0-1 0,-6 12 0,5 12 0,-6-16 0,7 18 0,0-22 0,-6 17 0,5 2 0,-5-10 0,6-3 0,0-18 0,0 26 0,0-15 0,0 5 0,0 0 0,0-5 0,0 15 0,0-26 0,0 10 0,0 1 0,0 2 0,0-8 0,0-5 0,0-8 0,0-7 0,0-1 0,0-9 0</inkml:trace>
  <inkml:trace contextRef="#ctx0" brushRef="#br1" timeOffset="49448">25496 2712 24575,'0'11'0,"0"0"0,0 4 0,0 1 0,0 10 0,0-4 0,0 8 0,0 2 0,0 0 0,0-6 0,0 3 0,0-2 0,0 9 0,0 5 0,0-9 0,0 7 0,0-7 0,0 9 0,0-4 0,0-7 0,0 5 0,0-3 0,0 9 0,0-1 0,0 1 0,-6-9 0,5 3 0,-5-13 0,6 12 0,0-10 0,0 5 0,-7 1 0,6-8 0,-5 17 0,6-7 0,0 5 0,0-7 0,0-9 0,0-6 0,0 1 0,0 1 0,0 4 0,0 1 0,0-6 0,0 4 0,6-4 0,-5 5 0,5 5 0,-6 5 0,0-8 0,0 1 0,0-13 0,0 0 0,0 4 0,0 1 0,0 5 0,0-1 0,0 5 0,0-7 0,0 2 0,0-10 0,0 1 0,0-10 0,0 3 0,0-9 0</inkml:trace>
  <inkml:trace contextRef="#ctx0" brushRef="#br1" timeOffset="54166">25305 1200 24575,'0'-10'0,"14"4"0,3 1 0,18 5 0,-7 0 0,9 0 0,-6 0 0,24 0 0,-3 0 0,2 0 0,-15 0 0,-18 0 0,-1 0 0,-8 0 0,8 0 0,-13 0 0,2 0 0</inkml:trace>
  <inkml:trace contextRef="#ctx0" brushRef="#br1" timeOffset="56281">25266 5023 24575,'8'-27'0,"0"2"0,1-8 0,-2-2 0,1-8 0,-2-23 0,-6 33 0,0 3 0,0 13 0,0 11 0,0 26 0,5 0 0,-4 23 0,15-16 0,-9-6 0,10-3 0,-6-16 0,12-20 0,-4 1 0,6-22 0,-14 11 0,-5 1 0,-6 29 0,0 11 0,0 27 0,0-9 0,5 0 0,-4-10 0,9-10 0,-9 3 0,8-12 0,-7 2 0,2-4 0</inkml:trace>
  <inkml:trace contextRef="#ctx0" brushRef="#br1" timeOffset="56632">25628 4890 24575,'0'11'0,"5"-5"0,5-1 0,14-5 0,-11-5 0,13-1 0,-23-5 0,1 5 0,-5-4 0,-13 9 0,7-4 0,-13 10 0,6 5 0,-2 2 0,9-1 0,2-7 0</inkml:trace>
  <inkml:trace contextRef="#ctx0" brushRef="#br1" timeOffset="58698">25285 5595 8191,'6'-17'0,"1"-10"5063,1-20-5063,6 0 0,-11 1 2818,5-11-2818,-8 1 1719,0 26-1719,0 60 0,0 24 3392,-1-13 0,2 1-3392,8 23 0,-3-29 0,13-2 0,-3-28 0,7-9 0,-1-13 0,-2-15 0,-2 3 0,-10 3 0,-2 19 0,-6 45 0,9-6 0,-7 31 0,11-29 0,-12-9 0,4-11 0,-5-11 0</inkml:trace>
  <inkml:trace contextRef="#ctx0" brushRef="#br1" timeOffset="59281">25741 5576 24575,'-9'-28'0,"7"9"0,-7-4 0,5 13 0,-2 4 0,-10 7 0,9 5 0,-11 7 0,16 3 0,-14 10 0,15-7 0,0 9 0,6-21 0,11 3 0,-5-10 0,14-27 0,-8-13 0,-3-5 0,-1-3 0,-7 11 0,-1 4 0,5 4 0,-10 50 0,0 30 0,6-5 0,0-30 0,10-6 0,-8-5 0,1-5 0</inkml:trace>
  <inkml:trace contextRef="#ctx0" brushRef="#br1" timeOffset="62720">25688 5703 24575,'0'0'0</inkml:trace>
  <inkml:trace contextRef="#ctx0" brushRef="#br1" timeOffset="63813">25907 5797 8191,'0'13'0,"0"5"5063,0 15-5063,0-3 2818,6-1-2818,-5-1 1719,6 3-1719,-3-10 1696,-2-20 0,2 1 0,-4-11 0</inkml:trace>
  <inkml:trace contextRef="#ctx0" brushRef="#br1" timeOffset="64414">25953 5781 9426,'0'3'0,"0"0"5118,0 21-5118,0-6 2627,4 3-2627,-2-5 1552,11-10-1552,-5-2 5852,11-4-5852,2-11 0,4-10 0,-8-3 0,4-3 0,-14 12 0,3 16 0,-5 11 0,1 9 0,-4 5 0,8-5 0,-2 0 0,-2-4 0,5-7 0,-10-5 0,4-5 0</inkml:trace>
  <inkml:trace contextRef="#ctx0" brushRef="#br1" timeOffset="65315">26218 5858 24575,'5'6'0,"5"-2"0,16-9 0,-8-1 0,1-4 0,-14-6 0,-5 0 0,0 0 0,-5 6 0,-1 5 0,-9 5 0,-1 0 0,4 9 0,-2 7 0,13 7 0,-4-2 0,12-1 0,11-4 0,-3-5 0,8-3 0,-7-8 0,9 0 0,3 0 0,-2-4 0,-6 2 0,-5-12 0,-8 2 0,3-9 0,-10 0 0,0 4 0,-5 7 0,-1 5 0,-9 5 0,3 9 0,1 11 0,6-2 0,1 5 0,2-8 0,2-3 0,11-2 0,5-5 0,-5-5 0,-2 0 0</inkml:trace>
  <inkml:trace contextRef="#ctx0" brushRef="#br1" timeOffset="65617">26519 5832 24575,'0'16'0,"5"3"0,-4-7 0,9-2 0,-4-5 0,9-10 0,5-9 0,2 6 0,2-11 0,6 18 0,-7 0 0,7 6 0,-13 1 0,-6 4 0,-2-9 0,-8 4 0,4-5 0</inkml:trace>
  <inkml:trace contextRef="#ctx0" brushRef="#br1" timeOffset="98863">24474 3089 24575,'-23'0'0,"5"6"0,-10 2 0,7 5 0,-17 10 0,-4 1 0,5-1 0,0-7 0,35-7 0,-1 2 0,9 10 0,5 10 0,-10-3 0,5-3 0,-6-10 0,0-4 0,5-5 0,1-1 0,17-14 0,4 1 0,21-15 0,-18 14 0,3-4 0,-16 22 0,-5 3 0,0 9 0,-7 5 0,-10-4 0,-6 1 0,0-7 0,-5-4 0,6 3 0,-6-4 0,-5 0 0,4-6 0,-3-5 0,14-5 0,-4-6 0,9-1 0,-4 1 0,5 6 0</inkml:trace>
  <inkml:trace contextRef="#ctx0" brushRef="#br1" timeOffset="99198">24515 3307 24575,'0'27'0,"0"-1"0,9-8 0,3-7 0,4-5 0,-1-15 0,0-5 0,-8-8 0,-12-2 0,-7 12 0,-14 1 0,10 15 0,6-2 0,5 2 0</inkml:trace>
  <inkml:trace contextRef="#ctx0" brushRef="#br1" timeOffset="99381">24735 3039 24575,'-21'-6'0,"4"1"0,7 5 0,5 0 0</inkml:trace>
  <inkml:trace contextRef="#ctx0" brushRef="#br1" timeOffset="99581">24970 2905 24575,'-6'37'0,"4"-4"0,0 8 0,-2 6 0,-4 0 0,0 2 0,1 10 0,0-2 0,-3-12 0,1-5 0,-1 4 0,10-35 0</inkml:trace>
  <inkml:trace contextRef="#ctx0" brushRef="#br1" timeOffset="99749">25101 3357 24575,'-5'-6'0,"4"1"0,-4 5 0</inkml:trace>
  <inkml:trace contextRef="#ctx0" brushRef="#br1" timeOffset="101050">26366 2879 24575,'-6'5'0,"-13"-4"0,-6 17 0,-13-9 0,7 10 0,6-12 0,14-2 0,1 0 0,4 1 0,5 17 0,3 0 0,2 23 0,-4-7 0,0-4 0,0-6 0,5-22 0,10 2 0,3-9 0,7 0 0,-5-6 0,10 4 0,-7 1 0,7 13 0,-18 0 0,-3 5 0,-9-6 0,-5 4 0,-6 2 0,-18 8 0,0-8 0,-1-3 0,10-9 0,5-5 0,3-14 0,1 10 0,6-10 0</inkml:trace>
  <inkml:trace contextRef="#ctx0" brushRef="#br1" timeOffset="101346">26541 3108 24575,'0'23'0,"5"-8"0,13-10 0,-4-10 0,9-5 0,-17-6 0,-14-8 0,-5 11 0,-7 0 0,4 13 0,5 0 0,1 0 0,4 0 0,1 0 0</inkml:trace>
  <inkml:trace contextRef="#ctx0" brushRef="#br1" timeOffset="101529">26700 2902 24575,'-6'-5'0,"-4"4"0,9-4 0,-4 5 0</inkml:trace>
  <inkml:trace contextRef="#ctx0" brushRef="#br1" timeOffset="101729">26857 3005 8191,'-5'36'0,"0"0"0,3 11 1698,-4 14 1,2 0-1699,4-19 2984,0 19-2984,0-45 0,0-4 0,0-3 0</inkml:trace>
  <inkml:trace contextRef="#ctx0" brushRef="#br1" timeOffset="105463">28138 1770 8191,'-10'0'0,"-1"0"5063,-5 14-5063,9 3 2818,-3 18-2818,15-11 1719,2 4-1719,6-12 6784,15 25-6784,0 9 0,-11-19 0,-2 2 0,-4 0 0,-4 0 0,-5 14 0,-8-13 0,-18-6 0,5-15 0,-6 1 0,10-10 0,-1-4 0,9-9 0,-8-7 0,14-6 0,-4 6 0,5 7 0</inkml:trace>
  <inkml:trace contextRef="#ctx0" brushRef="#br1" timeOffset="106081">28411 1933 24575,'-16'-8'0,"1"11"0,8 14 0,3 5 0,4 3 0,0-9 0,9-1 0,2-4 0,10-10 0,16-23 0,-8-2 0,12-17 0,-19 16 0,-2-4 0,-7 16 0,-6 4 0,-2 35 0,1 15 0,-1 10 0,-4-2 0,0 5 0,0 2-337,1-6 0,1 3 1,0 0-1,-1-2 337,-1 6 0,-1-2 0,-1-4 0,2 9 0,-2-11 0,-3-17 0,-2-26 0,-10-1 0,-3-27 0,-2-18 0,6-15 0,9 18 0,3 0 0,7 3 0,1 0 0,-3-25 0,6 20 0,-8 22 0</inkml:trace>
  <inkml:trace contextRef="#ctx0" brushRef="#br1" timeOffset="106629">28734 1811 24575,'6'44'0,"-1"7"0,5-3 0,-9-12 0,0 1 0,9 16 0,-10 3 0,5-36 0,4-37 0,18-26 0,-7-2 0,6 1 0,-13 43 0,-6 8 0,-1 9 0,-1-5 0,0-6 0,23-35 0,0 17 0,3-24 0,-3 30 0,-16 2 0,-2 10 0,0 1 0,-4 5 0,0-5 0,-2-2 0</inkml:trace>
  <inkml:trace contextRef="#ctx0" brushRef="#br1" timeOffset="107016">29146 1895 24575,'15'11'0,"9"-5"0,1-10 0,-1 1 0,-5-15 0,-13 7 0,-9-10 0,-9 10 0,-15 21 0,14 5 0,-8 21 0,19-14 0,5 5 0,4-15 0,13-1 0,-4-11 0,4 0 0,-8 0 0,-3 0 0</inkml:trace>
  <inkml:trace contextRef="#ctx0" brushRef="#br1" timeOffset="107262">29408 1521 24575,'0'11'0,"0"12"0,0 3 0,9 37 0,1-2 0,1-1 0,2-19 0,-12-26 0,4-4 0,-5-5 0,0-2 0</inkml:trace>
  <inkml:trace contextRef="#ctx0" brushRef="#br1" timeOffset="107464">29656 1401 24575,'-12'48'0,"2"-1"0,10-7 0,8 0 0,-6-1 0,13 5 0,-14-21 0,6 0 0</inkml:trace>
  <inkml:trace contextRef="#ctx0" brushRef="#br1" timeOffset="107912">29471 1649 8191,'17'-25'0,"-4"10"5063,23-13-5063,20 1 0,-6 10 0,2 1 0,-14 3 0,1 2 0,15 4 0,-7 7 0,-19 13 2818,4 28-2818,-23 0 1719,-1 2-1719,-13-15 6784,4-32-6784,-4-34 0,20-4 0,1-16 0,7 29 0,-1 5 0,-10 18 0,-2 1 0,-5 5 0</inkml:trace>
  <inkml:trace contextRef="#ctx0" brushRef="#br1" timeOffset="108114">29979 1232 24575,'5'-6'0,"-4"1"0,4 5 0</inkml:trace>
  <inkml:trace contextRef="#ctx0" brushRef="#br1" timeOffset="109679">30167 1463 8191,'-11'-1'0,"5"2"5063,2 15-5063,10 0 2818,0-4-2818,10 3 1719,8-13-1719,32 4 6784,8-21-6784,-30 10 0,-2-3 0,9-26 0,-48 7 0,-17 7 0,-7 7 0,12 18 0,14 5 0,31-2 0,-10 1 0,22-9 0,-21 0 0,-2 0 0,-4 0 0,4 0 0,2 0 0,5 0 0,-1-5 0,-4-1 0,2-26 0,-12-30 0,-2 13 0,-2-6 0,-7-12 0,-1 2 0,4 20 0,-1 3 0,-5 0 0,-1 18 0,2 36 0,-8 9 0,7 33 0,-2 4-1158,9 7 1158,9-9 0,14 2 0,1-19 0,0-7 0,-13-18 0</inkml:trace>
  <inkml:trace contextRef="#ctx0" brushRef="#br1" timeOffset="110180">28033 2889 24575,'45'-29'0,"0"-1"0,-3 9 0,5 0 0,4-1 0,2 0 0,0 1 0,2 0 0,3 0 0,2 0 0,2-2-1209,-11 5 0,1-1 0,2-1 0,2 0 0,0 0 0,1 0 1,0 1-1,0-1 1209,3 1 0,2-1 0,0 0 0,0 1 0,0 0 0,-1 0 0,-1 0 0,-2 0 0,8-3 0,-2 0 0,-1 0 0,-1 1 0,-1 0 0,1 1 0,-4 2 0,2 0 0,0 1 0,-3 0 0,-4 1 0,-7 1 837,3-2 0,-7 1 0,-2 0-837,20-4 0,-11 1 1512,-22-1-1512,-27 14 0,-6 1 0,-17 5 0,14 0 0,-8 0 0</inkml:trace>
  <inkml:trace contextRef="#ctx0" brushRef="#br1" timeOffset="114418">26310 11296 24575,'20'0'0,"-7"0"0,20 0 0,11 0 0,-12 0 0,4 0 0,12 0 0,6 0 0,2 0 0,6 1 0,-2-2-641,-4-3 1,0 0 0,2 0 640,-2 3 0,3 1 0,1-1 0,-3 0 0,9-2 0,-3-1 0,1 0 0,1-1 0,1 1 0,-4 1 0,-11 2 0,-2 0 0,2 0 0,6-3 0,2 0 0,-2 0-239,-12 4 0,-1 0 0,1 0 239,12 0 0,2 0 0,-2 0 0,11 0 0,-3 0-671,-5 0 1,-4 0 670,-15 1 0,0-2 0,11-4 0,2 0-244,2 3 1,2 1 243,8-5 0,0 1 0,-1 5 0,-3 0 0,-8-5 0,-4 0 0,-11 4 0,0-1 828,5-2 1,0-2-829,17-2 0,-11 2 0,0 0 0,-14 0 0,-1 1 133,6 0 0,-1 0-133,16-5 729,-17 9 0,3-1-729,0-8 0,3 0 0,18 9 0,2 0-724,-12-10 1,0 0 723,2 9 0,-1 1 0,-13-4 0,-1-1 0,1-1 0,0 2 0,-1 4 0,3-1 0,-1-5 0,3-2 0,1 2-222,-2 5 1,0 2-1,2-1 222,11-3 0,3 0 0,-4 0 0,12 4 0,-3 0-635,-2 0 1,-2 0 634,-14 1 0,-2-2 0,0-4 0,1-1-201,-1 4 0,2 1 201,17-5 0,4 0 0,-23 5 0,-1 2 0,2-1 0,6 0 0,2 0 0,-3 0 200,11 0 0,-3 0-200,-8 0 0,-4 0 0,19 0 308,-26 0 0,0 0-308,-1 0 0,0 0 0,-3 0 0,-2 0 0,22 0 1762,-27 0-1762,-13 0 473,4 0-473,-3 0 1617,-1 0-1617,-30-5 0,12 4 0,-23-4 0</inkml:trace>
  <inkml:trace contextRef="#ctx0" brushRef="#br1" timeOffset="116262">28891 8537 24575,'0'28'0,"0"-8"0,0 38 0,0-23 0,0 3 0,0 4 0,1-4 0,-2 1 0,-4 13 0,0 0 0,4-9 0,0 1 0,-4 10 0,0-2 0,5 10 0,0-22 0,0 1 0,-9 24 0,8-24 0,0 1 0,-3 2 0,0 0 0,3 4 0,2-2 0,-1-8 0,0-1 0,0 8 0,0 0 0,0-2 0,0 1 0,0 12 0,0 0 0,0-11 0,0-3 0,0-4 0,0-3 0,0 11 0,0-11 0,0 1 0,-5-1 0,1 2 0,3 10 0,0 0 0,-4-9 0,1-1 0,4 28 0,0-24 0,0-1 0,0 22 0,0-10 0,0 2 0,5-15 0,-1 1 0,-4 18 0,2 2 0,7-7 0,0 0 0,-7-6 0,-1 0 0,3 7 0,2-2 0,-1-8 0,0-1 0,-4 12 0,0 2 0,9 0 0,0-2-379,-8-10 1,-1-3 378,4-4 0,-1-3 0,-4 19 0,0-11 0,0 3 0,5-6 0,-1 3-123,-3 15 0,0 1 123,4-6 0,-1-4 0,-4-9 0,0 0 0,4 12 0,2 1 0,-6-1 0,2-1 0,8 3 0,0 0-483,-9-3 0,0-1 483,4-12 0,0-3 0,4 13 0,-7-2 0,12-16 710,-12-6-710,-19-87 0,12 49 0,-6-22 0,-1-1 0</inkml:trace>
  <inkml:trace contextRef="#ctx0" brushRef="#br1" timeOffset="120500">26859 11065 24575,'10'0'0,"1"-5"0,0 4 0,-5-9 0,3 9 0,-3-9 0,9 4 0,14-5 0,-9 5 0,7-3 0,-16 7 0,5-7 0,0 3 0,2-9 0,-2 7 0,13-13 0,-4-3 0,12-3 0,-10-4 0,-3 10 0,-7 9 0,1-6 0,-7 15 0,10-23 0,-7 8 0,24-12 0,-11-6 0,9 11 0,-13-7 0,-8 14 0,-3 3 0,8-2 0,-2 0 0,8-6 0,-9 6 0,3-3 0,-2-2 0,4 0 0,1-4 0,-2 4 0,-4 5 0,3-3 0,-1-6 0,5-2 0,-4 1 0,-2 3 0,-7 12 0,5-14 0,0 7 0,0-9 0,0 5 0,-1 0 0,6-5 0,0 2 0,4-3 0,-13 10 0,6 1 0,-16 7 0,27-11 0,-18 4 0,23-18 0,-14 9 0,12-8 0,3-2 0,-13 13 0,16-18 0,-28 22 0,32-18 0,-26 16 0,7 1 0,-8 5 0,-3-1 0,8-3 0,1-5 0,3-6 0,-12 6 0,14-16 0,-14 15 0,8-8 0,-5 16 0,-9 2 0,3 5 0,-7 0 0,35-27 0,-20 14 0,9-1 0,0 1 0,-3-1 0,-4 4 0,-1 0 0,-11 4 0,8-3 0,-4-1 0,4 10 0,-2-7 0,11 3 0,-6-4 0,2 0 0,-5 7 0,-4 6 0,-1-4 0,5 9 0,-3-4 0,8 0 0,-9 4 0,5-4 0,-6 5 0,10-5 0,-7 4 0,7-4 0,-5 5 0,6 0 0,1 0 0,3 7 0,0-6 0,-3 5 0,4-1 0,-4-4 0,-6 4 0,0-5 0,-10 5 0,8-4 0,-3 8 0,10-7 0,-1 8 0,1-2 0,-1 0 0,1 7 0,-5-8 0,3 9 0,-3-3 0,5 0 0,15 10 0,-10-4 0,12 7 0,-18-5 0,3-1 0,4 4 0,7 0 0,13 11 0,4 0 0,-25-14 0,1 2 0,5 2 0,1 0 0,-5 1 0,0-1 0,10 5 0,-1-2 0,15 12 0,-15-18 0,1-2 0,22 10 0,-23-11 0,2 0 0,-1 0 0,1 0 0,7 2 0,0-1 0,-14-4 0,-1-1 0,13 4 0,0 1 0,-10-5 0,-1 1 0,10 4 0,1 0 0,-9-3 0,-1-3 0,29 7 0,-29 0 0,23-3 0,-28-3 0,1 2 0,16 0 0,4-1 0,-3 2 0,0-2 0,-4-7 0,0 0 0,-7 7 0,-2-2 0,13-2-3392,-16 4 0,-1 0 3392,13-3 0,-12 1 0,-1 1-164,14 2 164,-9 1 0,6 3 0,-11-19 0,25 15 0,5-6 0,-22-2 0,0 1 0,22 9 0,-5-8 3351,-19-3 1,0 1-3352,28 1 122,-18 0 1,1-1-123,-7-3 0,-3-1 0,22 12 0,-4-15 0,-16 7 0,16-1 0,4-6 0,2 13 0,-4-14 0,-30 5 0,-3-6 0,-13 0 0,5 5 0,0-4 0,6 4 0,-5-5 0,-2 5 0,-4-4 0,4 4 0,2 0 0,4 2 0,0-1 0,-1 0 0,1 0 0,4-4 0,5 4 0,5-6 0,-9 0 0,2 0 0,-12 0 0,6 0 0,-1 5 0,1-4 0,-5 4 0,-2-5 0,0 0 0,6 0 0,-4 0 0,3 5 0,-9-4 0,13 4 0,4 1 0,8-5 0,-9 5 0,-3 0 0,-12-4 0,3 4 0,-4-6 0,-5 5 0,-1-4 0,-5 4 0</inkml:trace>
  <inkml:trace contextRef="#ctx0" brushRef="#br1" timeOffset="131412">30456 11957 24575,'8'26'0,"13"35"0,-11-10 0,1 8-1034,4-5 0,2 4 0,1 2 1034,-6-9 0,0 1 0,0 0 0,1-2-659,3 9 0,0-3 0,0-2 659,-2-7 0,-1-2 0,-2-5 0,-4-6 0,0-2 1137,12 31-1137,-10-26 0,1-2 0,-4-29 353,-12-30 1,4 8 0,-4-10 0</inkml:trace>
  <inkml:trace contextRef="#ctx0" brushRef="#br1" timeOffset="132012">30314 12127 24575,'6'-20'0,"-4"2"0,10-24 0,-2-8 0,4 1 0,-4 7 0,1 27 0,-5 10 0,17 14 0,-3 2 0,12 14 0,-13-13 0,4 7 0,3-18 0,5 5 0,-3-1 0,-9-4 0,-14 4 0</inkml:trace>
  <inkml:trace contextRef="#ctx0" brushRef="#br1" timeOffset="133528">30088 14063 24575,'5'-6'0,"1"1"0,4 5 0,9 13 0,-11-5 0,18 19 0,-23 6 0,10-1 0,1 4 0,-6 7 0,-2 1 0,6 2 0,0-3 0,-1 18 0,-5-29 0,-6-35 0,0-12 0,0-15 0,0-17 0,0-9 0,0-9 0,6 17 0,3 2 0,4-5 0,9-7 0,-2 58 0,-8 1 0,4 15 0,5 18 0,2 3 0,4 10 0,-8-17 0,-8-9 0,-6-15 0,-5-1 0</inkml:trace>
  <inkml:trace contextRef="#ctx0" brushRef="#br1" timeOffset="133829">30527 14150 24575,'0'24'0,"4"-14"0,-2 13 0,12-22 0,-7 4 0,21-5 0,3-13 0,-1-8 0,-1-6 0,-21 2 0,-2 10 0,-32 0 0,1 2 0,-24 3 0,21 9 0,4 2 0,18 13 0,1-12 0,5 7 0</inkml:trace>
  <inkml:trace contextRef="#ctx0" brushRef="#br1" timeOffset="134179">30854 13939 24575,'14'38'0,"-6"-13"0,-2 14 0,-6-14 0,0-7 0,8-20 0,0-24 0,12-13 0,-3 9 0,4 15 0,7 15 0,-9 9 0,13 6 0,-18-3 0,4 6 0,-7-17 0,-5 4 0,-1-5 0</inkml:trace>
  <inkml:trace contextRef="#ctx0" brushRef="#br1" timeOffset="134347">31235 13912 24575,'14'-12'0,"-2"-4"0,14 3 0,-14 3 0,-3 5 0</inkml:trace>
  <inkml:trace contextRef="#ctx0" brushRef="#br1" timeOffset="134712">31642 13598 8191,'-65'-12'0,"27"7"5063,-7 17-5063,38 12 2818,11 9-2818,14 3 0,8-8 1719,5-1-1719,-6-5 6784,-7-3-6784,-12 4 0,-12-16 0,-17 11 0,10-16 0,-9 12 0,12-13 0,-6-2 0,9-1 0,-2-4 0</inkml:trace>
  <inkml:trace contextRef="#ctx0" brushRef="#br1" timeOffset="135463">31678 13620 24575,'0'17'0,"0"-2"0,14-9 0,8-2 0,10-14 0,-6-3 0,-1 0 0,-18-6 0,7 22 0,-7-2 0,5 15 0,1-5 0,-1-6 0,-6-16 0,3 4 0,-8-7 0,4 8 0,-5 18 0,0 5 0,4 18 0,2 10 0,1 13 0,1 5-829,-4-13 0,0 3 0,1-3 829,6 15 0,-2-5 0,-8-12 0,0-9 0,8-15 0,-9-9 0,-5-5 0,-10-4 0,-3-10 0,-15-33 0,19 2 0,-3 3 0,2 1 0,11 7 0,-11 0 0</inkml:trace>
  <inkml:trace contextRef="#ctx0" brushRef="#br1" timeOffset="136132">32055 13466 8498,'5'-6'0,"-4"11"5093,9-3-5093,-9 29 2773,4-21-2773,-5 22 1676,4-25-1676,6-15 6535,9-14-6535,2-5 0,0-2 0,-1 22 0,-2-2 0,10 9 0,-4 0 0,0 0 0,-9 0 0,-4-5 0,5-1 0,6-9 0,2-1 0,5-5 0,-11 10 0,-6-7 0,2 9 0,-11-11 0,6 7 0,-19-3 0,3 10 0,-9 1 0,4 14 0,1 3 0,-1 4 0,6 4 0,6-8 0,1 3 0,17-9 0,4-1 0,15-5 0,-10-5 0,-7 4 0,-15-4 0</inkml:trace>
  <inkml:trace contextRef="#ctx0" brushRef="#br1" timeOffset="136629">32490 12944 24575,'13'45'0,"0"0"0,-6 9 0,10-1 0,1 2 0,-12-17 0,-1-3 0,14 19 0,-5-3 0,-6-27 0,-13-18 0,3-1 0,-7-5 0</inkml:trace>
  <inkml:trace contextRef="#ctx0" brushRef="#br1" timeOffset="137346">32510 13302 24575,'0'-31'0,"5"2"0,2 4 0,0 3 0,11-17 0,-2 3 0,13-4 0,-13 10 0,-3 21 0,-9 10 0,-2 14 0,7 1 0,1 7 0,16 11 0,0 0 0,6 2 0,-18-10 0,1-16 0,-14 0 0,4-4 0,-19 6 0,5-6 0,-11 5 0,10-10 0,-3-5 0,7-8 0,0-13 0,21-18 0,-5 13 0,12-10 0,-8 19 0,3 5 0,2-4 0,3 13 0,-4 3 0,-8 10 0,4 6 0,-12-1 0,12 6 0,-8-1 0,5 1 0,-5-7 0,-2-5 0</inkml:trace>
  <inkml:trace contextRef="#ctx0" brushRef="#br1" timeOffset="137479">32878 12849 24575,'-7'0'0,"3"0"0</inkml:trace>
  <inkml:trace contextRef="#ctx0" brushRef="#br1" timeOffset="138045">32945 12918 24575,'0'23'0,"9"-4"0,8-13 0,5-6 0,1-10 0,-6-6 0,-19 4 0,1 12 0,-18 12 0,12 4 0,7-6 0,11-5 0,12-14 0,-1 2 0,-1-30 0,-1 9 0,-13-5 0,-3-7 0,2-8 0,-3-5 0,-5 10 0,-3-3 0,1 2-409,-2-16 0,0 5 409,-2 11 0,-2 8 0,-10 13 0,7 49 0,1 10 0,2 8 0,5-2 0,2 3 0,3 2-1189,2 4 0,3 1 0,2-2 1189,4 15 0,5-6 0,4-17 0,3-9 0,17-1 0,-18-17 0,-4-7 0,-13-8 0</inkml:trace>
  <inkml:trace contextRef="#ctx0" brushRef="#br1" timeOffset="140080">26646 14821 24575,'-8'49'0,"2"16"0,6-22 0,18 13 0,0-22 0,12-14 0,3-9 0,5-11 0,7-4 0,7-4 0,-8 0 0,3-1 0,3-1-1426,-2 3 1,4 0 0,0 0 0,-1-2 1425,7-6 0,-1-2 0,0 3 0,2 6 0,1 4 0,-5-1-193,-3-5 0,0 1 193,-5 8 0,4 2 0,-1-1 0,-3 0 0,0 0 0,1 0-240,9 3 1,3 1-1,-2 1 240,1 0 0,0 1 0,-3 3-899,-10 3 0,-2 3 0,0-1 899,1-3 0,0 1 0,-2 0 0,5 7 0,-1 1 1184,-6-2 1,2 0 0,0 1-1185,15 6 0,-1 3 0,-15-1 0,-1 4 0,-2-2 0,4 0 0,-4 3 194,-5 10 1,-6 2-195,-3 13 0,-5-4 785,-14-21-785,9-63 3858,11-26-3858,0 15 0,3 0 0,-3 2 0,3 4-223,11 8 0,2 5 223,-6 7 0,4 3 0,7 0 0,6 2 0,3 1 0,-8 5 0,2 1 0,2 1 0,2-1-663,2-2 0,3-1 1,2 0-1,1 0 1,1 2 662,-5 1 0,2 1 0,0 1 0,2 0 0,-1-1 0,1 0-873,3-2 1,1 0-1,1 0 1,-1-1-1,-1 1 1,-2 0 872,2 2 0,-3 0 0,-1 0 0,0 0 0,2-2 0,-4-1 0,2-1 0,0-1 0,0-1 0,-1 0 0,-3 1-648,0 0 0,-2 1 0,-2-1 0,1-1 0,-1-1 648,0 0 0,1-2 0,-1-1 0,-1 0 0,0 0 0,11-3 0,0 0 0,-2-1 0,-4 1 0,-2-1 0,-4 0 0,-2-1 0,-2-1 0,-1 0 0,-1 0 69,-3 2 0,-1 1 1,1-2-70,3-2 0,1-1 0,-2-1 0,14-8 0,-2-3 0,-17 9 0,0-2 0,-4 0 0,2-10 0,-6 1 0,1-13 1580,-12 10-1580,-18 22 4516,4-9-4516,-46-13 0,5 7 0,-11-1 0,21 22 0</inkml:trace>
  <inkml:trace contextRef="#ctx0" brushRef="#br1" timeOffset="143012">28931 16108 8191,'-6'-4'0,"-16"2"5063,1-11-5063,-15 11 2818,-2-7-2818,6 22 1719,6-5-1719,7 11 6784,13-4-6784,1 11 0,26 17 0,-3-5 0,26 9 0,-6-15 0,-9-10 0,-1 2 0,13 19 0,1 9 0,-34-8 0,-8-16 0,-12-4 0,1-13 0,-5 0 0,-5-5 0,-2-2 0,2-8 0,5-3 0,10-8 0,2-1 0,4 5 0,0 1 0</inkml:trace>
  <inkml:trace contextRef="#ctx0" brushRef="#br1" timeOffset="143695">29172 15904 24575,'-6'37'0,"16"29"0,-3-15 0,0 2 0,2-9 0,0 3 0,3 19 0,-2-3 0,-7-10 0,3-16 0,-2-8 0,-4-23 0,0-26 0,0-44 0,5 22 0,0 0 0,0 1 0,1 2 0,11-19 0,-2 39 0,4 10 0,-1 12 0,-1 3 0,-8 11 0,-18 1 0,-2-1 0,-6-5 0,-6 13 0,3-7 0,-5 12 0,12-1 0,4-9 0,18 9 0,3-17 0,42 0 0,-16-7 0,26-14 0,-26-1 0,0-10 0,-7 4 0,-12 6 0,-10 3 0</inkml:trace>
  <inkml:trace contextRef="#ctx0" brushRef="#br1" timeOffset="144030">29590 16199 24575,'23'-22'0,"-1"-1"0,-11 0 0,-2 5 0,-18 8 0,2 5 0,-8 5 0,-6 26 0,4 15 0,1 19 0,7-5 0,18-26 0,-2-10 0,25-23 0,-9-10 0,1 4 0,-11-8 0</inkml:trace>
  <inkml:trace contextRef="#ctx0" brushRef="#br1" timeOffset="144413">29780 16160 24575,'6'28'0,"-1"1"0,1-4 0,-4-6 0,9 5 0,-5-23 0,9-7 0,2-6 0,-1-4 0,0 10 0,0 2 0,0 4 0,14 0 0,-3 0 0,1-10 0,-12-1 0,-10-6 0,-23-2 0,3 6 0,-19-8 0,15 7 0,3 2 0,10 7 0</inkml:trace>
  <inkml:trace contextRef="#ctx0" brushRef="#br1" timeOffset="144863">30126 16103 8191,'6'15'0,"-4"2"5063,9 4-5063,-10 0 2818,4-4-2818,-5 2 1719,0-21-1719,0 0 6784,6-19-6784,-5-7 0,25-11 0,-11 11 0,16 2 0,-15 22 0,1 13 0,-6-2 0,1 17 0,7 6 0,-7-1 0,7 0 0,-13-18 0,-1-6 0</inkml:trace>
  <inkml:trace contextRef="#ctx0" brushRef="#br1" timeOffset="145813">30408 16120 8191,'29'-18'0,"-6"4"5063,-4-10-5063,0 7 2818,-17 5-2818,7 0 1719,-19 11-1719,2 16 6784,-12 11-6784,12 13 0,-1-8 0,14-7 0,18-5 0,-3-13 0,17-10 0,-15-5 0,-3-10 0,4-1 0,0-8 0,11-8 0,-10 7 0,4 10 0,-16 15 0,-2 8 0,4-3 0,-7 9 0,8-9 0,-4 4 0,0-10 0,0 4 0,12-29 0,-5 14 0,18-26 0,-13 24 0,5 26 0,-12-3 0,-6 36 0,1-18 0,-10 4 0,0-3 0,-11-17 0,-2 2 0,-7-9 0,29 0 0,-11 0 0,35-9 0,-13-6 0,7-3 0,5-9 0,-10 18 0,2-8 0,-10 16 0,-4-4 0,-5 10 0,-2 5 0,-4 2 0,0 3 0,0-5 0,-9 3 0,2-2 0,-12 2 0,-7-1 0,13-4 0,-6-2 0</inkml:trace>
  <inkml:trace contextRef="#ctx0" brushRef="#br1" timeOffset="147562">19582 2802 8191,'8'0'0,"0"0"5063,50 0-5063,-11-4 0,7-3 0,3 3 0,6 0 0,0-3-237,0-5 1,1-3 0,1 1 236,-10 6 0,2 0 0,-1 1 0,-2-3 0,10-5 0,-3-3 0,4 1 0,-15 6 0,3 0 0,1 1 0,0 0 0,-1-1 222,8-2 1,-1-1-1,1 1 1,-1-1-223,1 2 0,2-1 0,-3 1 0,-5 1 0,17-2 0,-13-1 4626,-9-20-4626,-45 11 0,-5-6 0,0 12 0</inkml:trace>
  <inkml:trace contextRef="#ctx0" brushRef="#br1" timeOffset="147895">21398 2259 24575,'66'0'0,"-31"4"0,-1 1 0,1-2 0,-1 2 0,11 10 0,-18-3 0,-40 11 0,-5 8 0,-7-3 0,4 4 0,6-8 0,-5 8 0,-7 18 0,3 10 0,14-20 0,3-1 0,-7 5 0,13-2 0,-4-42 0</inkml:trace>
  <inkml:trace contextRef="#ctx0" brushRef="#br1" timeOffset="150613">18515 2570 8191,'-20'17'0,"3"-4"5063,7 15-5063,-1-7 2818,10 9-2818,2 2 1719,1-4-1719,30 6 6784,0-26-6784,0 5 0,3-3 0,-1-14 0,0-7 0,8 0 0,-1-3 0,-11-3 0,-4-4 0,2-4 0,-7-1 0,-6-10 0,-15-5 0,-20 12 0,-11-6 0,-18 26 0,4-6 0,5 15 0,8 9 0,20-2 0,-9 9 0,19-10 0,-7 1 0</inkml:trace>
  <inkml:trace contextRef="#ctx0" brushRef="#br1" timeOffset="152378">21691 6912 24575,'-20'0'0,"-34"8"0,21-2 0,-3 0 0,-15 5 0,-2-1-1482,5-4 1,1 1 1481,-1 4 0,-3-1-91,-1-4 0,-5-3 1,1 3 90,8 2 0,1 1 0,-3 0 0,-2-2 0,-5 0 0,1-1 0,7 0 0,-9 2 0,7-2 0,6 1 0,7-2 757,11-5-757,15 0 0,2-5 0,5 4 0,5-4 0</inkml:trace>
  <inkml:trace contextRef="#ctx0" brushRef="#br1" timeOffset="152762">20588 6943 8191,'-11'0'0,"-6"10"5063,-1 1-5063,-5 6 2818,4 3-2818,8-7 1719,0-2-1719,10-2 6784,-4 1-6784,5 7 0,0-1 0,15 3 0,-2-12 0,39 11 0,7-16 0,-24 6 0,1 1 0,30-7 0,-26 7 0,-19-9 0,-11 0 0</inkml:trace>
  <inkml:trace contextRef="#ctx0" brushRef="#br1" timeOffset="177343">29263 2897 24575,'0'56'0,"5"-16"0,1 3 0,-4-3 0,-1 1-1047,4 8 1,1 0 1046,-6-12 0,0 0 0,5 12 0,1 0 0,-5-11 0,0-3 0,5 2 0,-1-5 672,-5 0-672,0-83 0,0 41 0,0-48 0</inkml:trace>
  <inkml:trace contextRef="#ctx0" brushRef="#br1" timeOffset="177860">29227 2639 11049,'6'15'0,"8"14"4980,1-6-4980,15 21 0,1-2 0,6 3 0,5 6 191,-12-14 0,1 1 0,2 2-191,9 8 0,3 1 0,-1-1 0,-6-7 0,-1-1 0,-2-4 0,3-1 0,-4-4 0,5 6 1641,-30-36-1641,-7-5 4386,2-16-4386,-4-18 0,0-26-462,-3 22 0,-1-6 1,-1-2 461,1 2 0,0-3 0,0-2 0,0 0 0,0-5 0,0-3 0,1 1 0,-2 2 0,-3-10 0,-1 1 0,3 6 900,5-5 0,0 13-900,-9 20 0,10 20 0,0 18 0</inkml:trace>
  <inkml:trace contextRef="#ctx0" brushRef="#br1" timeOffset="178175">30044 2671 24575,'-10'51'0,"1"4"0,15-24 0,-4 1 0,21-3 0,-14-18 0,23 4 0,-10-18 0,0-6 0,-1-18 0,-14-8 0,-27-12 0,-5 18 0,-15-2 0,14 24 0,15 2 0,6 5 0</inkml:trace>
  <inkml:trace contextRef="#ctx0" brushRef="#br1" timeOffset="178542">30244 2605 24575,'19'23'0,"0"0"0,1 6 0,-1 5 0,7 25 0,-10-24 0,-1 0 0,-5 8 0,-9-19 0,-8-36 0,0-46 0,1-7-299,6 19 1,0 1 298,0-3 0,14 10 0,1 17 0,11 8 0,-8 3 0,-8 10 0,-5 0 0</inkml:trace>
  <inkml:trace contextRef="#ctx0" brushRef="#br1" timeOffset="179460">30591 2579 24575,'0'24'0,"0"-1"0,6 17 0,-4-7 0,4-7 0,-6-6 0,5-31 0,-4-6 0,12-21 0,-3 2 0,2 1 0,10-1 0,9-15 0,-19 50 0,6 2 0,-7 13 0,10 2 0,-5-3 0,-1 1 0,0-14 0,-2-10 0,7 8 0,7-13 0,-4 13 0,7-4 0,-8 6 0,0-9 0,3-6 0,-5-6 0,-5 1 0,-9 5 0,-11 8 0,4 12 0,-9 6 0,9 10 0,-4-5 0,10-5 0,-4-1 0,9-9 0,0 4 0,6-5 0,0 0 0,-1 0 0,0-6 0,29-16 0,12-13 0,-19 4 0,-4-8 0,-8-12 0,-6-6-770,-8 10 0,-3-3 0,-3 2 770,-3-9 0,-4 3 0,1 2 0,-4 9 0,-5 18 0,-8 19 0,-6 31 0,19 29 0,8 10 0,0-15 0,3 0 0,1 0 0,3 2 0,3-8 0,18 10 577,-4-21 1,-15-26-1,-3-1 1</inkml:trace>
  <inkml:trace contextRef="#ctx0" brushRef="#br1" timeOffset="180292">30626 3509 24575,'6'49'0,"4"9"0,-2-23 0,1-1 0,1 18 0,-1-7 0,-5-29 0,-2-1 0,2-4 0,-13-5 0,7-1 0,-7-5 0</inkml:trace>
  <inkml:trace contextRef="#ctx0" brushRef="#br1" timeOffset="180630">30410 3438 24575,'38'-28'0,"18"20"0,9 10 0,-9 10 0,1 8-271,-4-2 1,2 3 0,-7 5 270,-3 20 0,-11 7 0,-12 1 0,-7-1 0,-8-8 0,-4-3 0,-6-4 0,-3-3 0,-11 14 133,-4-20 0,-5-1-133,0-3 0,-1 0 0,-3 1 0,0-4 0,-21 2 135,-4-1-135,25-24 0,-10 1 0,34-9 0,1-5 0</inkml:trace>
  <inkml:trace contextRef="#ctx0" brushRef="#br1" timeOffset="180892">31134 3680 24575,'9'39'0,"-1"0"0,2 18 0,-4-19 0,-6-22 0,5-1 0,-4 0 0,9-8 0,-9 2 0,4-9 0</inkml:trace>
  <inkml:trace contextRef="#ctx0" brushRef="#br1" timeOffset="181025">31208 3326 24575,'0'0'0</inkml:trace>
  <inkml:trace contextRef="#ctx0" brushRef="#br1" timeOffset="181259">31301 3449 24575,'-6'41'0,"4"-4"0,2-1 0,11-8 0,-3-7 0,6-4 0,-18-2 0,-1-3 0,-11-2 0,-11-25 0,14 10 0,-2-15 0</inkml:trace>
  <inkml:trace contextRef="#ctx0" brushRef="#br1" timeOffset="181529">31557 2807 24575,'-4'37'0,"0"1"0,0 15 0,2 1 0,1-4 0,2-1 0,3 12 0,0-2 0,-3-23 0,1-3 0,6 25 0,-8-40 0,0 1 0,0-13 0,0-1 0</inkml:trace>
  <inkml:trace contextRef="#ctx0" brushRef="#br1" timeOffset="181941">31488 3310 9978,'0'-16'0,"23"-8"5093,17-6-5093,-9 17 0,4 4 1268,-1 2 1,0 3-1269,13 15 0,-20 7 1480,-6 13-1480,-17 0 5487,11 10-5487,-15-2 0,0-12 0,-6 1 0,4-30 0,-4-17 0,15-13 0,4-4 0,-2-13 0,22-5 0,-20 40 0,11 13 0,0 5 0,-2 3 0,-6 8 0,-11 0 0,-5-8 0,0 2 0</inkml:trace>
  <inkml:trace contextRef="#ctx0" brushRef="#br1" timeOffset="182109">31921 2873 24575,'-6'0'0,"1"0"0</inkml:trace>
  <inkml:trace contextRef="#ctx0" brushRef="#br1" timeOffset="182576">32033 2810 24575,'0'38'0,"0"1"0,5 1 0,0 4 0,-4 19 0,0 1 0,5-12 0,-2-4 0,-4-6 0,0-5 0,5-2 0,5-64 0,-3-5 0,13-9 0,4-2 0,3 2 0,-2 16 0,0 5 0,1 16 0,-9 15 0,-11 3 0,6 17 0,-10 3 0,-1 0 0,-24-3 0,0-4 0,-7-13 0,11 5 0,4-16 0,-2-7 0,5 3 0,3-8 0</inkml:trace>
  <inkml:trace contextRef="#ctx0" brushRef="#br1" timeOffset="183076">32292 2953 24575,'0'15'0,"4"1"0,2 1 0,5-7 0,9-5 0,-7-15 0,11 8 0,-17-17 0,7 17 0,-13-2 0,9 10 0,-4-1 0,17 0 0,-5-14 0,11-3 0,-11-14 0,-7-5 0,-5-12 0,-6-5 0,1 11 0,-2 1 0,-3-4 0,-6 23 0,3 68 0,-3-8 0,1 3 0,10-1 0,2-2 0,-7 18 0,12-34 0,-4-22 0</inkml:trace>
  <inkml:trace contextRef="#ctx0" brushRef="#br1" timeOffset="183659">32507 2943 24575,'21'-6'0,"1"1"0,-1 5 0,-3 14 0,-6-6 0,-2 12 0,-8-5 0,12-22 0,-12 3 0,13-18 0,-9 11 0,0 11 0,3 1 0,1 4 0,2-10 0,3 4 0,-3-13 0,-1 7 0,6-3 0,-1 5 0,12 5 0,-5 0 0,14 0 0,-5-6 0,9 4 0,-9-10 0,-7 11 0,-10-6 0,-4 7 0,4 0 0,-3 0 0,-2 0 0,-5 0 0</inkml:trace>
  <inkml:trace contextRef="#ctx0" brushRef="#br1" timeOffset="203788">5511 3017 24575,'4'0'0,"3"-5"0,14 4 0,0-9 0,0 9 0,0-9 0,1 9 0,-1-4 0,1 0 0,-6 4 0,0-4 0,-5 5 0,4 0 0,10 0 0,8 0 0,23 0 0,-12-8 0,-8 7 0,0 0 0,24-8 0,-19 9 0,2 0 0,-3 0 0,-1 0 0,-5 0 0,-1 0 0,22 0 0,-17 0 0,17 0 0,5 0 0,-19 0 0,2 0 0,1 0 0,-1 0 0,-9 0 0,1 0 0,9 0 0,0 0 0,-6 0 0,1 0 0,12 0 0,2 0 0,4 0 0,-2 0-468,-11 0 1,-1 0 467,-2 0 0,-1 0 0,24 0-107,-17 1 1,4-2 106,5-4 0,2-1 0,-9 5 0,1 1 0,-1-1-792,9-5 1,-2 1 791,-1 4 0,-4 2 0,-14-1 0,0 0 0,11 0 0,2 0 0,2 0 0,1 0 0,-8 0 0,2 0 0,-2 0-435,18 0 1,-2 0 434,-5 0 0,-1 0 0,-9 0 0,-2 0 92,-7 0 1,0 0-93,11 0 0,2 0 0,2 0 0,1 0 566,7 0 0,2 0-566,-14 0 0,1 0 0,-3 0 0,4 0 0,1 0 0,-1 0 0,3 0 0,-1 0 0,15 0 0,-2 0-1098,-1 0 1,-1 0 1097,-1-1 0,-2 2 0,-10 3 0,-1 2 0,6-5 0,2 0 0,0 3 0,1 2 358,-12-2 0,1 0 0,1-1-358,-2-2 0,1-1 0,-2 2 0,15 3 0,-1 0-618,4-4 0,-4-2 618,-22 1 0,0 0 170,8 5 0,0 0-170,-5-3 0,-1-1 0,0 4 0,-1 0 2219,18 1-2219,-23-5 599,-4 5-599,-12-6 0,-7 0 0,-5 0 0</inkml:trace>
  <inkml:trace contextRef="#ctx0" brushRef="#br1" timeOffset="-201308.73">5938 2939 24575,'0'20'0,"-6"6"0,-1 11 0,-1-10 0,-3 2 0,10-17 0,-4-6 0,5-16 0,6-17 0,-4-5 0,4 5 0,-6 26 0,0 17 0,0 8 0,0 4 0,4-21 0,10-20 0,-1 3 0,1-4 0,-9 12 0,-5 11 0</inkml:trace>
  <inkml:trace contextRef="#ctx0" brushRef="#br1" timeOffset="-184642.73">5826 2303 24575,'3'0'0,"13"0"0,32 0 0,13-9 0,0 7 0,-18-6 0,-19 8 0,-32 0 0,5 0 0,-39 0 0,14 0 0,-27 0 0,-11 8 0,9-6 0,5 7 0,43-9 0,24 0 0,20 0 0,4 0 0,8 0 0,-19 0 0,4 5 0,-26-4 0,-1 4 0</inkml:trace>
  <inkml:trace contextRef="#ctx0" brushRef="#br1" timeOffset="-180410.73">7822 2828 24575,'-32'-6'0,"0"2"0,0-3 0,-4 6 0,9-5 0,-3 0 0,9 4 0,-4-4 0,3 1 0,-4 4 0,9-4 0,1 5 0,5 0 0,-13 6 0,-4-4 0,-13 10 0,4-6 0,11 1 0,6 3 0,5 0 0,-2 6 0,1-4 0,6 6 0,0-11 0,9 8 0,-9-4 0,9 4 0,-4 1 0,5 5 0,0-1 0,0-4 0,0 4 0,9-2 0,8 4 0,5 1 0,-1-9 0,11 8 0,8-6 0,16 6 0,-22-10 0,2-1 0,7-2 0,-1-2 0,22 4 0,-27-7 0,-2 0 0,21 5 0,-20-3 0,3 0 0,1-1 0,0 1 0,1 4 0,1 0 0,7-9 0,0 0 0,-2 10 0,3-1 0,-6-8 0,3-2 0,-1 1 0,16 4 0,0 1-860,3-1 1,-3 0 859,-17-4 0,-3 0 0,-4 4 0,-3 0 0,11-5 0,18 0 0,-30 0 0,1 0 0,0 0 0,-1 0 0,29 0 0,0 0 0,-18 0 0,-6-3 0,2-2 0,10-6 0,8-6 0,-19 1 0,-11 8 1719,-4-11-1719,-4 16 0,3-16 0,-2 9 0,1-8 0,-9 2 0,6-1 0,-18 6 0,12-1 0,-13-3 0,4-6 0,-5-6 0,-6-9 0,-9-4 0,6 7 0,-13 3 0,15 14 0,-13-1 0,-3 1 0,3-5 0,-19-3 0,10 11 0,-31-8 0,1 10 0,20 2 0,1-1 0,-22-1 0,13-3 0,18 12 0,9-4 0,-9 6 0,-18-8 0,-5 5 0,2-10 0,17 12 0,3-10 0,3 3 0,-30 1 0,20-2 0,-3 1 0,-8 7 0,0 0-270,7-8 0,3-1 270,0 9 0,5 0 0,-6-7 0,-24 8 0,29 0 0,-1 0 0,-9 0 0,1 0 0,7 0 0,3 0 0,-14 0 0,16 0 0,10 0 540,-1 0-540,-4 0 0,4 6 0,1-5 0,6 6 0,-1-3 0,4-3 0,1 4 0,7-5 0</inkml:trace>
  <inkml:trace contextRef="#ctx0" brushRef="#br1" timeOffset="-170855.73">8061 478 24575,'17'2'0,"29"-4"0,-14 5 0,4 2-1277,9 1 1,3 0 1276,-3-5 0,1 1 0,16 3 0,1 1 407,-12 0 0,-2-2-407,2-3 0,-4 1 420,8 8-420,-34-10 0,-28 0 0,-10 0 0</inkml:trace>
  <inkml:trace contextRef="#ctx0" brushRef="#br1" timeOffset="-163211.73">10816 2921 24575,'0'3'0,"0"16"0,-8 22 0,6 5 0,-7-10 0,4-12 0,4-13 0,-4 0 0,5-24 0,10-11 0,8-38 0,1 2 0,-17 58 0,-15 28 0,4 10 0,0 2 0,-6 14 0,15-24 0,-5-22 0,4-18 0,-4 3 0,5-23 0,0 23 0,0-5 0</inkml:trace>
  <inkml:trace contextRef="#ctx0" brushRef="#br1" timeOffset="-159661.73">10680 2254 24575,'28'9'0,"24"-7"0,-16 2 0,2 0 0,1-3 0,-1-2 0,27 1 0,-27 0 0,-14 0 0,-18 0 0,-24 0 0,3 0 0,-8 0 0,18 0 0</inkml:trace>
  <inkml:trace contextRef="#ctx0" brushRef="#br1" timeOffset="-157527.73">5843 3284 24575,'6'10'0,"-1"-3"0,-5 17 0,-9 18 0,-1-3 0,-1 17 0,-4 0 0,8-16 0,-1 3 0,7-28 0,19-10 0,16-31 0,8 14 0,-3-15 0,-10 38 0,-18 11 0,-2 18 0,-9 1 0,0-9 0,0-6 0,0-16 0,0-5 0</inkml:trace>
  <inkml:trace contextRef="#ctx0" brushRef="#br1" timeOffset="-156628.73">7315 3448 8191,'-16'-7'0,"-14"5"5063,9 13-5063,-5 0 2818,1 22-2818,17 11 1719,-5 4-1719,27 17 6784,0-31-6784,15 7 0,-16-23 0,-10 1 0,-14-7 0,-20-6 0,-1 0 0,-4-6 0,9 0 0,12-5 0,19 4 0,-2-4 0,7 5 0</inkml:trace>
  <inkml:trace contextRef="#ctx0" brushRef="#br1" timeOffset="-155675.73">9434 3555 24575,'14'6'0,"20"-7"0,5-9 0,5 2 0,-20-1 0,-1 31 0,-15 9 0,5 24 0,-16-21 0,-3-1 0,-1 6 0,-2 1 0,4-29 0,14-5 0,-7-2 0,7-4 0</inkml:trace>
  <inkml:trace contextRef="#ctx0" brushRef="#br1" timeOffset="-153426.73">10782 3439 24575,'-4'-11'0,"-2"0"0,-17 0 0,-1 5 0,-1 11 0,0 8 0,13 3 0,1 1 0,7-1 0,10 0 0,9-4 0,13-3 0,-1-9 0,3-6 0,-9 4 0,-5-4 0,-6 11 0,-5 14 0,-5 0 0,0 6 0,0-10 0,0-4 0,0 0 0,0-1 0,0-4 0,0-1 0</inkml:trace>
  <inkml:trace contextRef="#ctx0" brushRef="#br1" timeOffset="-153177.73">10974 3446 24575,'0'32'0,"0"0"0,0-4 0,4-4 0,2 5 0,0-19 0,-1-5 0</inkml:trace>
  <inkml:trace contextRef="#ctx0" brushRef="#br1" timeOffset="-152909.73">11068 3564 24575,'5'6'0,"-4"3"0,9-8 0,0 4 0,6-5 0,-4-5 0,-3-5 0,-14 3 0,-1-7 0,-10 13 0,0-4 0,4 5 0,3 0 0</inkml:trace>
  <inkml:trace contextRef="#ctx0" brushRef="#br1" timeOffset="-152611.73">10550 3970 24575,'32'-9'0,"29"-9"0,-15 9 0,8 2 0,-1-2 0,-8-1 0,0-1 0,0 2 0,3 3 0,0 2 0,-6 0 0,18-7 0,-51 11 0</inkml:trace>
  <inkml:trace contextRef="#ctx0" brushRef="#br1" timeOffset="-152426.73">10825 4006 8191,'3'0'0,"21"0"4739,36-15-4739,2-3 0,-24 4 0,0-1 0,3 1 0,-1 1 0,17-15 0,-2 15 0,-35-2 0</inkml:trace>
  <inkml:trace contextRef="#ctx0" brushRef="#br1" timeOffset="-146678.73">5345 2669 24575,'11'0'0,"-1"-5"0,5-5 0,14-2 0,-9 1 0,7 2 0,-16 7 0,5-7 0,2-2 0,3 0 0,10-5 0,-13 6 0,5 4 0,-11-8 0,16-1 0,-5-7 0,11 2 0,-11 5 0,-7 9 0,5-4 0,-5 4 0,6-5 0,-5 1 0,-2 4 0,-4-4 0,0 9 0,-1-9 0,6 3 0,0-4 0,8-9 0,6 3 0,-8 2 0,2-3 0,7 1 0,-10-11 0,17 0 0,-21 11 0,-5-2 0,2 17 0,-1-16 0,10 6 0,1-8 0,-4-1 0,-3 0 0,13 1 0,1-11 0,8 7 0,-6-7 0,-15 19 0,5-6 0,-4 2 0,4-2 0,1-6 0,-6 8 0,-1 0 0,-5 5 0,5-7 0,2 5 0,4-8 0,12-24 0,-15 27 0,7-22 0,-11 25 0,1-2 0,4-5 0,-4 5 0,3 0 0,9-11 0,-3 7 0,10-12 0,-18 22 0,0-8 0,-7 12 0,1-8 0,3 3 0,2 1 0,5-6 0,-3 1 0,18-15 0,-20 12 0,19-11 0,-19 18 0,3-8 0,4 0 0,7-11 0,-4 9 0,4-12 0,-3 16 0,-9-15 0,19 9 0,-20-5 0,6 6 0,-9 1 0,6 4 0,1-4 0,3 9 0,-4-2 0,-10 4 0,7 5 0,-15-3 0,10 2 0,-7 1 0,18-11 0,-6 9 0,2-11 0,-2 13 0,-16-4 0,21 4 0,-10 0 0,14-8 0,-6 7 0,2-13 0,12 4 0,-9-5 0,5 9 0,-19-6 0,2 16 0,-6-16 0,8 10 0,4-19 0,-7 9 0,11-6 0,-8 13 0,-5 2 0,15 8 0,-12-9 0,15 4 0,-8-5 0,-1 0 0,1-1 0,-5 6 0,-1-5 0,-5 10 0,6-10 0,-5 9 0,4-4 0,-4 6 0,4 0 0,1 0 0,5 0 0,4 0 0,-3 0 0,4 0 0,3 0 0,-1 0 0,2 0 0,-4 5 0,-5-4 0,-4 4 0,-2-1 0,0-2 0,2 7 0,3-8 0,-4 4 0,4 0 0,-8-4 0,8 9 0,-3-4 0,5 0 0,-1 3 0,-4-3 0,-2 0 0,-4 4 0,5-4 0,-4 9 0,21 1 0,-17-5 0,14 8 0,-19-12 0,7 12 0,-1-2 0,7 3 0,-2 2 0,-4-6 0,-7-1 0,3-3 0,-7 4 0,12 4 0,-3 3 0,5-4 0,-10-1 0,8-5 0,-8 4 0,5 1 0,4 7 0,-4-2 0,4-4 0,6 14 0,-4-18 0,5 30 0,-3-22 0,1 16 0,-9-18 0,6 2 0,-11-6 0,9 6 0,1 2 0,-1-6 0,-8-2 0,6-3 0,-7 3 0,10 3 0,-5 3 0,-6-5 0,0-3 0,-9-4 0,13 6 0,-3 1 0,15 7 0,0 4 0,-9-10 0,6 4 0,-16-7 0,13 4 0,-4-2 0,15 9 0,-12-12 0,7 6 0,-10-6 0,0 2 0,6 4 0,-1 1 0,-4-5 0,3 3 0,-3-3 0,9 5 0,-4 0 0,4 1 0,-9-6 0,3-2 0,-2 0 0,1 2 0,11 7 0,-20-3 0,17-6 0,-25 3 0,22-6 0,0 14 0,7-4 0,2 4 0,-14-14 0,4 6 0,-5-2 0,6 6 0,1 3 0,-7-14 0,0 7 0,-7-15 0,1 11 0,8-7 0,-2 4 0,3 1 0,-2 0 0,-3-1 0,5-4 0,12 7 0,-14-12 0,9 6 0,-17-3 0,13-4 0,3 10 0,14-9 0,-9 4 0,-2 0 0,-10-5 0,10 5 0,2 1 0,4-6 0,4 5 0,-12 0 0,18-4 0,-12 4 0,23-6 0,-14 0 0,-3 0 0,-6 0 0,-3 0 0,5 0 0,5 0 0,-4-5 0,-10 4 0,-7-4 0,-5 5 0,-3 0 0,3 0 0,-4 0 0,0-5 0,0 4 0,-1-4 0,1 5 0,0 0 0,0 0 0,-5-5 0,-2 4 0,-4-4 0</inkml:trace>
  <inkml:trace contextRef="#ctx0" brushRef="#br1" timeOffset="36804.27">16026 12007 24575,'33'0'0,"-3"0"0,8 0 0,7 0 0,8 0 0,5 0 0,-3 0 0,-6 0 0,0 0 0,1 0 0,3 0-787,4 0 0,3 0 0,1 0 0,0 0 0,-3 0 787,1 0 0,-3 0 0,0 0 0,0 0 0,0 0 0,0 0 0,-1 0 0,1 0-120,-1 0 1,-1-1 0,1 1 0,-1 0 119,-2-1 0,0 1 0,0-1 0,-2 0 0,14 0 0,0-1 0,-2 1 82,-3-1 0,0 0 0,-1 0-82,-2 1 0,-1-1 0,0 1 0,-1 0 0,-1 0 0,2 0 0,1 0 0,0 1 0,0 0 0,-2 0 0,0 0 0,-1 1 0,-2 1 0,0 0 0,-1 0 0,-4 1 0,0 1 0,-3-1 0,11 3 0,-4 1 918,-8 0 1,-4 1-919,12 5 1418,-19-1-1418,-10-1 911,-7-2-911,-2-1 0,-2-3 0,-2-1 0,-2-2 0,-2-2 0,-2 5 0,-1 6 0,-1-5 0,0 4 0</inkml:trace>
  <inkml:trace contextRef="#ctx0" brushRef="#br1" timeOffset="42415.27">14253 15556 24575,'-1'-26'0,"-6"-8"0,-9-24 0,3 19 0,-2-1 0,-3-6 0,-1-1 0,-1-4 0,-1 0 0,1 4 0,0 2 0,2 6 0,1 2 0,-15-20 0,5 14 0,4 9 0,3 2 0,0-5 0,2-3 0,-1-6 0,0-4 0,0-2 0,-6-5 0,-6 1 0,13 28 0,-1 0 0,-22-22 0,-1 5 0,-1 2 0,2 0 0,-1-2 0,-1-2 0,2-5 0,3 0 0,3 2 0,5 3 0,0 3 0,1 5 0,0 5 0,2 8 0,1 6 0,1 8 0,0 5 0,2 4 0,-2 1 0,0-1 0,-1 1 0,-1-1 0,0-1 0,1 2 0,1 1 0,2 1 0,1 0 0,-11 6 0,10 1 0,-9 8 0,12 0 0,2 0 0,1-1 0,1-1 0,0-1 0,0 1 0,0-1 0,0-1 0,1 0 0,0 0 0,0-2 0,-1 2 0,-1 0 0,-1-1 0,-1 0 0,0-3 0,1-3 0,2-2 0,1-1 0,1-1 0,3 1 0,2 1 0,3-1 0,3-1 0,1-1 0,-4-1 0,-18 7 0,-23 14 0,13-4 0,-2 3 0,-9 6 0,-2 2 0,-2 3 0,-1 0 0,1-1 0,0 1 0,0-1 0,0 0 0,7-5 0,0-2 0,3-2 0,0-1 0,0-2 0,1-1 0,2-2 0,2-1 0,1 0 0,1-1 0,-24 8 0,8-3 0,4-1 0,3 0 0,3-1 0,2 0 0,0 0 0,3-1 0,4-3 0,5-1 0,7-4 0,7 1 0,4-2 0,0-2 0,-12 2 0,-13 6 0,-15 8 0,17-3 0,-3 3 0,-1 1 0,-2 2 0,-7 4 0,-1 0 0,-1 1 0,0-1 0,2-1 0,0-1 0,1 1 0,1-2 0,5-3 0,0-1 0,2-1 0,-1 0 0,-14 0 0,0-1 0,11-4 0,1-2 0,-11 3 0,0-1 0,13-4 0,1-1 0,-29 5 0,3-4 0,4-2 0,3-1 0,4 1 0,5-1 0,6-1 0,8-1 0,6-1 0,8 0 0,4-1 0,-2-1 0,-19 0 0,-23 3 0,14 1 0,-5 2 0,-13 2 0,-3 1 0,16-2 0,-1 0 0,-1 1 0,-2-1 0,-2 0 0,0-1-195,1 0 0,-1-1 0,1-1 195,1-1 0,0 0 0,0-1 0,2 0 0,1-1 0,0-1 0,1 1 0,1-1 0,0 0 0,-16 0 0,1 0 0,9 0 0,1 0 0,8 0 0,3 0 0,-21 0 0,16 0 0,11 0 585,7 0-585,9 0 0,7-4 0,5-1 0,5 0 0,0 1 0</inkml:trace>
  <inkml:trace contextRef="#ctx0" brushRef="#br1" timeOffset="46684.27">18768 15375 24575,'15'-32'0,"13"-10"0,-6 13 0,3-3 0,15-19 0,1-2 0,-7 10 0,-1 0 0,5-10 0,-3 1 0,-14 21 0,-3 2 0,11-21 0,-7 11 0,-3 3 0,1 1 0,4-2 0,5-7 0,8-5 0,-15 22 0,0-1 0,0 1 0,0 0 0,21-23 0,-4 3 0,-2 2 0,2-2 0,1-3 0,-1 1 0,3-3 0,-1 2 0,-18 23 0,1 1 0,0 0 0,1 0 0,21-20 0,-3 7 0,-10 11 0,-9 9 0,-6 9 0,-4 4 0,-2 2 0,4-2 0,4-2 0,2 1 0,1 0 0,0 3 0,1 2 0,9 1 0,12 10 0,13 12 0,-25-7 0,1 3 0,-1 1 0,-1 1 0,24 16 0,-14-7 0,-12-5 0,-9-4 0,-2-2 0,3 2 0,7 7 0,11 8 0,6 9 0,0 5 0,-5-4 0,-11-4 0,-8-10 0,-7-6 0,-2-6 0,1-3 0,1 0 0,13 3 0,2 0 0,-4-3 0,-10-7 0,-16-7 0,-4-1 0,21 4 0,20 16 0,2-2 0,5 3 0,8 8 0,3 3 0,-14-8 0,1 1 0,0-1 0,-1 1 0,1-1 0,-2 1 0,16 9 0,-2-1 0,-6-3 0,-3-1 0,-4-4 0,-3 0 0,-5-4 0,-3-2 0,15 8 0,-14-12 0,-7-10 0,35 7 0,-6 3 0,6 4 0,-11-4 0,1 2 0,2 1-274,4 3 0,2 0 0,-2 0 274,-2 1 0,-2-1 0,0 0 0,-4-3 0,0-1 0,-2 0 0,15 4 0,-4-3 0,-14-5 0,-3-2 0,18-3 0,8 2 0,-25-2 0,4 1 0,4 1-457,0 0 1,4 2 0,1 0 0,0 1 456,5 2 0,1 0 0,1 1 0,-1-1 0,-1 0 0,0 0 0,-1 0 0,-1 0-17,10 3 1,-3 0 0,-1-1 16,-11-3 0,-1 0 0,0-1 0,-2-1 0,1-1 0,-2-1 0,17 2 0,-2-2 0,-8-4 0,-2-1 0,-9-2 0,-2-2 0,16-1 1820,-17-1-1820,-11-2 0,-16 1 0,-3-1 0</inkml:trace>
  <inkml:trace contextRef="#ctx0" brushRef="#br0" timeOffset="55682.27">8026 15830 24575,'7'-4'0,"0"-4"0,2-8 0,-2-4 0,-2-2 0,-8 4 0,-9 5 0,-5 4 0,-2 4 0,1 3 0,-2 4 0,6 7 0,-3 8 0,8 9 0,2 4 0,3-2 0,2-4 0,2-7 0,0-4 0,0-4 0,1-3 0,2-4 0,3-1 0,5-1 0,5-4 0,6-5 0,5-5 0,-1-6 0,-2 0 0,-7 2 0,-6 3 0,-6 2 0,-6 3 0,-7 3 0,-5 3 0,-4 2 0,0 1 0,2 2 0,2 2 0,3 4 0,1 7 0,2 7 0,4-8 0,1 0 0</inkml:trace>
  <inkml:trace contextRef="#ctx0" brushRef="#br0" timeOffset="57548.27">8169 15746 24575,'8'-6'0,"2"-4"0,1-4 0,2-6 0,-1-3 0,-4-2 0,-3 1 0,-3 0 0,-2 5 0,0 4 0,-3 6 0,-4 5 0,-2 2 0,-2 2 0,1 1 0,3 2 0,1 7 0,2 7 0,0 7 0,0 3 0,2 5 0,1-11 0,1 3 0,0-13 0,0-2 0,0-2 0,0-2 0,0-1 0,0-1 0,2 0 0,0-1 0,2-2 0,2 0 0,0 0 0,2 0 0,1-3 0,-2-4 0,-1-5 0,-4-4 0,-1 2 0,-1 6 0,0 3 0</inkml:trace>
  <inkml:trace contextRef="#ctx0" brushRef="#br0" timeOffset="62132.27">7887 16387 24575,'11'5'0,"4"13"0,4 30 0,1 13 0,-8-25 0,-3 1 0,1 17 0,-4-19 0,-6-15 0,0-10 0,0-63 0,0 21 0,0-3 0,0-15 0,0 0 0,0 11 0,0 5 0,5 0 0,-4 19 0,10 0 0,-4 8 0,0-7 0,-2 13 0,-5-4 0</inkml:trace>
  <inkml:trace contextRef="#ctx0" brushRef="#br0" timeOffset="62681.27">8172 16416 24575,'0'-11'0,"0"0"0,-5 5 0,-1 1 0,-13 18 0,11-1 0,-19 23 0,23-4 0,-17 12 0,19-8 0,-4-8 0,11-7 0,1-14 0,5-2 0,0-9 0,5-10 0,1-8 0,1 5 0,-2 12 0,4 14 0,-10 3 0,4-5 0</inkml:trace>
  <inkml:trace contextRef="#ctx0" brushRef="#br0" timeOffset="62968.27">8301 16421 24575,'21'26'0,"-8"-8"0,4 7 0,-3-12 0,-7 8 0,3-4 0,-5 0 0,-5-12 0,6-19 0,-5 4 0,6-8 0</inkml:trace>
  <inkml:trace contextRef="#ctx0" brushRef="#br0" timeOffset="63331.27">8622 16382 24575,'11'-6'0,"-5"-8"0,-1 7 0,-19-3 0,-11 34 0,0-8 0,2 33 0,9-19 0,11 5 0,4-10 0,24 3 0,7-20 0,11 5 0,-5-13 0,8-15 0,-6 3 0,8-18 0,-27 19 0,-3-1 0</inkml:trace>
  <inkml:trace contextRef="#ctx0" brushRef="#br0" timeOffset="64797.27">7592 15809 24575,'-20'0'0,"-1"0"0,0 0 0,0 0 0,1 6 0,-9-4 0,-10 14 0,2-9 0,-7-1 0,-6 6 0,-4 0 0,-12-4 0,0-2-391,16 0 1,3-2 390,9-3 0,5-2 0,9 1 0,9 0 0,0 0 0,-2 0 0,6-4 0,2 2 0,9-2 0</inkml:trace>
  <inkml:trace contextRef="#ctx0" brushRef="#br0" timeOffset="65152.27">6845 15821 24575,'-17'0'0,"-2"0"0,3 0 0,4 9 0,-6 2 0,11 10 0,-8-1 0,9-4 0,-4-5 0,9-2 0,-4-3 0,5 5 0,14-5 0,-6 3 0,12-7 0,-5 2 0,11 3 0,-3-6 0,-2 5 0,-12-6 0</inkml:trace>
  <inkml:trace contextRef="#ctx0" brushRef="#br0" timeOffset="66231.27">4651 15853 8191,'4'-6'0,"-2"10"5063,11 4-5063,-4 12 2818,14 10-2818,-7 11 1719,-2 1-1719,-8-3 6784,-6-73-6784,0 6 0,5-25 0,1-8 0,-5 20 0,1 1 0,5 0 0,1 2 0,-2-6 0,0 34 0,-1 10 0</inkml:trace>
  <inkml:trace contextRef="#ctx0" brushRef="#br0" timeOffset="66616.27">5019 15740 11619,'0'-15'0,"-5"3"4889,-1 2-4889,-14 5 2255,1 19-2255,2-2 1276,-6 17-1276,20 0 4536,-10 15-4536,13-16 0,9 5 0,7-31 0,3-7 0,15-24 0,-18 10 0,13-10 0,-18 22 0,5 6 0,-10 7 0,-2 0 0,-4-1 0</inkml:trace>
  <inkml:trace contextRef="#ctx0" brushRef="#br0" timeOffset="66915.27">5158 15652 8264,'10'0'0,"5"15"5071,-1 7-5071,-4 11 2807,1-6-2807,-10-21 1709,13-38-1709,-12-2 3362,5 1 0,3 1-3362,9 0 0,-6 4 0,3 19 0</inkml:trace>
  <inkml:trace contextRef="#ctx0" brushRef="#br0" timeOffset="67214.27">5405 15596 24575,'27'-27'0,"-9"4"0,-13 12 0,-5 0 0,-17 5 0,2 10 0,-10 3 0,13 13 0,-1 4 0,11 15 0,2-5 0,7 0 0,13-22 0,-4-1 0,12-10 0,-5 6 0,11-17 0,-21 8 0,2-7 0</inkml:trace>
  <inkml:trace contextRef="#ctx0" brushRef="#br0" timeOffset="67916.27">4865 16537 24575,'5'6'0,"5"-1"0,2-5 0,11-13 0,-10 5 0,1-11 0,-14 13 0,-19 2 0,-1 18 0,-8 0 0,14 21 0,10-6 0,10-3 0,5-10 0,-1-7 0,6-8 0,1 4 0,1-14 0,-7 7 0,-5-8 0</inkml:trace>
  <inkml:trace contextRef="#ctx0" brushRef="#br0" timeOffset="68248.27">5025 16424 24575,'30'16'0,"-4"-1"0,-6 2 0,6-4 0,-1 9 0,-1-14 0,-8 1 0,-8-9 0,1 0 0</inkml:trace>
  <inkml:trace contextRef="#ctx0" brushRef="#br0" timeOffset="68431.27">5198 16411 8191,'-15'9'0,"-2"8"5063,-7 18-5063,-1 7 0,9-5 2818,3-3-2818,13-18 0,0-5 0,0-7 0</inkml:trace>
  <inkml:trace contextRef="#ctx0" brushRef="#br0" timeOffset="68699.27">5220 16160 24575,'8'20'0,"7"9"0,-13 1 0,16 33 0,0-6 0,1 6 0,4-22 0,-16-25 0,-1-7 0</inkml:trace>
  <inkml:trace contextRef="#ctx0" brushRef="#br0" timeOffset="68882.27">5270 16368 24575,'14'-25'0,"-5"10"0,12-6 0,-4 7 0,-5 7 0,0-4 0,-7 7 0</inkml:trace>
  <inkml:trace contextRef="#ctx0" brushRef="#br0" timeOffset="69182.27">5423 16270 24575,'17'17'0,"0"15"0,3-5 0,-4 4 0,-6-8 0,-5-31 0,-5-8 0,0-19 0,0-12 0,0-2 0,5 13 0,-4 4 0,3 26 0,-4 1 0</inkml:trace>
  <inkml:trace contextRef="#ctx0" brushRef="#br0" timeOffset="69499.27">5627 16232 8191,'17'-14'0,"-5"1"5063,5-12-5063,-11 8 2818,-6 6-2818,-11 7 1719,-6 13-1719,-1 7 6784,7 16-6784,5-9 0,6 1 0,4-18 0,8 8 0,5-12 0,2 7 0,-9-9 0,-5 0 0</inkml:trace>
  <inkml:trace contextRef="#ctx0" brushRef="#br0" timeOffset="70548.27">5725 16164 24575,'5'12'0,"1"2"0,5-8 0,-1 0 0,5-2 0,3-18 0,5 2 0,0-9 0,-5 10 0,2 7 0,-8 4 0,7 0 0,-3 0 0,5 0 0,-1 0 0,-8-5 0,6-1 0,-7 0 0,5 1 0,-5 0 0,-2-1 0,-8-9 0,4 3 0,1-8 0,-4 4 0,4-12 0,-6-3 0,-4-3 0,-2-3 0,-11-17 0,-2-7 0,-2 44 0,15 41 0,1 33 0,8-22 0,3 1 0,9 27 0,2-17 0,19-22 0,-6-30 0,1 5 0,-7-22 0,-13 17 0,0 2 0,4 4 0,1 0 0,0 0 0,-1-5 0,1-1 0,-5-10 0,0 0 0,-1 5 0,-4 2 0,4 13 0,6-2 0,0-2 0,4-2 0,-4-7 0,-1 8 0,-9 5 0,4 3 0,-9 13 0,4 4 0,5 39 0,-8-7 0,4-18 0,-2-3 0,-4-4 0,0-14 0</inkml:trace>
  <inkml:trace contextRef="#ctx0" brushRef="#br0" timeOffset="71264.27">5187 17007 24575,'-15'-6'0,"-2"6"0,-8 18 0,12-4 0,0 9 0,13-12 0,0 13 0,12 3 0,3 14 0,11-4 0,-6 6 0,-8-14 0,-21-5 0,-4-15 0,-9-9 0,7-5 0,4-1 0,0-9 0,5 7 0,1-1 0</inkml:trace>
  <inkml:trace contextRef="#ctx0" brushRef="#br0" timeOffset="71931.27">5314 17038 8191,'6'9'0,"3"-2"5063,-8 8-5063,9-4 2818,-3 9-2818,-1-3 1719,5 4-1719,-9-5 6784,2-5-6784,-4-1 0,0-13 0,0-3 0,0-32 0,0 8 0,5-9 0,5 23 0,2 6 0,3 15 0,0 7 0,2 11 0,-1-4 0,-6 2 0,0-15 0,6-10 0,2-3 0,21-16 0,-19 15 0,8-10 0,-17 17 0,-5-4 0,-1 5 0</inkml:trace>
  <inkml:trace contextRef="#ctx0" brushRef="#br0" timeOffset="72631.27">5706 16901 8951,'-11'0'0,"-4"5"5117,1 10-5117,4-2 2703,3 11-2703,17-17 1615,-3 3-1615,12-15 6189,-3 4-6189,0-4 0,-1 14 0,1-7 0,-5 12 0,4-13 0,1 4 0,1-5 0,5-9 0,3-23 0,-10 6 0,6-23 0,-19 11 0,6-28 0,-8 9 0,-4 10 0,-4 34 0,2 33 0,0 20 0,6 7 0,14-11 0,6-13 0,7-18 0,2-15 0,-5-11 0,-2-35 0,-7 6 0,0 2 0,-14 48 0,4 10 0,-5 22 0,12-12 0,-4-3 0,15-3 0,-16-9 0,3-5 0</inkml:trace>
  <inkml:trace contextRef="#ctx0" brushRef="#br0" timeOffset="74450.27">24037 15809 8191,'-12'9'0,"1"-2"5063,4 8-5063,16-9 2818,-1-1-2818,12-10 1719,-8-5-1719,-11-2 6784,-5 1-6784,-17 11 0,3 6 0,2 9 0,12-8 0,4 2 0</inkml:trace>
  <inkml:trace contextRef="#ctx0" brushRef="#br0" timeOffset="74714.27">24288 15783 24575,'-6'17'0,"1"8"0,19-17 0,3 6 0,14-19 0,-5-13 0,-10 4 0,-17-9 0,-10 12 0,-10 5 0,9 6 0,-6 7 0,15 4 0,-6 1 0,9-6 0,0-1 0</inkml:trace>
  <inkml:trace contextRef="#ctx0" brushRef="#br0" timeOffset="75415.27">24236 16100 24575,'0'11'0,"0"12"0,0-10 0,5 15 0,1-16 0,0 4 0,3-1 0,7 1 0,7 2 0,5-7 0,5-5 0,-3-6 0,13 0 0,9 0 0,11 1 0,7-2-1048,-21-1 1,5-1-1,1-1 1,-2 0 1047,6 0 0,-1-2 0,-1 1 0,0 0 0,0 0 0,-5-1-54,-5 0 1,-2 0 53,8 1 0,0 0 0,-12 4 0,-1 0 0,4-4 0,-4 0 0,4 5 0,-25-5 1040,-19 4 1,-1-4-1,-4 5 1</inkml:trace>
  <inkml:trace contextRef="#ctx0" brushRef="#br0" timeOffset="75616.27">25543 16114 24575,'16'0'0,"16"13"0,-17-4 0,8 10 0,-14-8 0,-7 4 0,2 2 0,-17 6 0,-5 0 0,-9-10 0,-2 11 0,17-21 0,-1 10 0</inkml:trace>
  <inkml:trace contextRef="#ctx0" brushRef="#br0" timeOffset="76781.27">25811 16024 24575,'0'22'0,"0"10"0,0 4 0,6 4 0,-1 2 0,-4 3 0,1-1 0,14 15 0,-15-35 0,4-27 0,-5 6 0,0-12 0</inkml:trace>
  <inkml:trace contextRef="#ctx0" brushRef="#br0" timeOffset="77514.27">25814 16033 24575,'4'-10'0,"7"4"0,5-4 0,5 9 0,13 9 0,-2 12 0,-1 6 0,-8 3 0,-17-12 0,-1-1 0,-14-4 0,-13 9 0,-3-2 0,-3 3 0,11-12 0,11 13 0,24-9 0,-2 11 0,18-15 0,-13-5 0,8-5 0,26 0 0,-18-11 0,3-3 0,5 4 0,-2-3 0,-10-6 0,-3-1 0,15-6 0,-38 10 0,2 4 0,-19 6 0,-2 1 0,-5 10 0,-3 5 0,13 11 0,7-3 0,12-3 0,5-15 0,-1-1 0,-1-4 0,-8 5 0,2 0 0</inkml:trace>
  <inkml:trace contextRef="#ctx0" brushRef="#br0" timeOffset="77864.27">26440 16068 24575,'16'-16'0,"0"5"0,5 13 0,-1 15 0,-4-2 0,-5 11 0,-2-19 0,-1-12 0,4-17 0,-4-6 0,18-7 0,-22 22 0,16-2 0</inkml:trace>
  <inkml:trace contextRef="#ctx0" brushRef="#br0" timeOffset="78152.27">26733 16037 24575,'36'-12'0,"-3"0"0,-11-12 0,-16 7 0,-37 21 0,1 4 0,-9 28 0,17-11 0,15 4 0,1-12 0,19-1 0,13 3 0,27-10 0,-6 4 0,4-26 0,-31 10 0,-7-10 0</inkml:trace>
  <inkml:trace contextRef="#ctx0" brushRef="#br0" timeOffset="79099.27">25796 16980 24575,'21'-4'0,"12"-3"0,-14-3 0,-5 4 0,-22 1 0,-9 10 0,2 1 0,9 4 0,-4 10 0,9 2 0,5 7 0,3-13 0,8 0 0,27-15 0,-15-1 0,16-1 0,-27-4 0,-12 5 0</inkml:trace>
  <inkml:trace contextRef="#ctx0" brushRef="#br0" timeOffset="79431.27">26047 16914 24575,'5'6'0,"13"8"0,6-3 0,19 13 0,-9-12 0,1 1 0,-14-13 0,-1-15 0,-13 1 0,-3-3 0,-14 7 0,-2 10 0,-12 22 0,10 1 0,-10 15 0,11-13 0,2-3 0,7-15 0,4 2 0</inkml:trace>
  <inkml:trace contextRef="#ctx0" brushRef="#br0" timeOffset="79714.27">26305 16657 24575,'6'40'0,"1"-1"0,7 2 0,-6-9 0,10 11 0,-10-19 0,1 0 0,-5-14 0,-9-10 0</inkml:trace>
  <inkml:trace contextRef="#ctx0" brushRef="#br0" timeOffset="80132.27">26310 16825 8607,'0'-11'0,"22"-4"5100,9-18-5100,6 20 0,4 1 0,-9-7 0,0 1 0,29 6 2757,-19 23-2757,-27 8 1662,1 23-1662,-10-10 6449,-6-1-6449,6-38 0,2 1 0,4-24 0,5 15 0,0 9 0,7 14 0,-6 4 0,-4 8 0,-9-4 0,-5-10 0,0-1 0</inkml:trace>
  <inkml:trace contextRef="#ctx0" brushRef="#br0" timeOffset="80698.27">26903 16736 9557,'5'-15'0,"5"-3"5115,-3-3-5115,2 3 2606,-13 7-2606,-2 7 1534,-9 25-1534,8 3 5763,-1 7-5763,8-7 0,4-9 0,2-8 0,9 2 0,-8-9 0,3 0 0</inkml:trace>
  <inkml:trace contextRef="#ctx0" brushRef="#br0" timeOffset="81097.27">26960 16716 8191,'6'-4'0,"3"2"5063,2-2-5063,5 4 2818,10 0-2818,1 0 1719,-1-6-1719,-1 4 6784,-4-10-6784,0 5 0,-5 0 0,0 2 0,-6 5 0,1 0 0,4 0 0,-3 0 0,3 0 0,-9 0 0,-1 0 0</inkml:trace>
  <inkml:trace contextRef="#ctx0" brushRef="#br0" timeOffset="81499.27">27233 16544 9195,'9'6'0,"11"-1"5120,2-10-5120,-2-1 2665,-2 0-2665,-15-3 1582,1 3-1582,-14 0 6013,-7 7-6013,6 23 0,2 2 0,14 5 0,-4-6 0,13-18 0,-7 2 0,12-5 0,-3-2 0,-4-2 0,-3-2 0,-9-2 0</inkml:trace>
  <inkml:trace contextRef="#ctx0" brushRef="#br0" timeOffset="81767.27">27494 16212 24575,'0'40'0,"8"-1"0,-6-1 0,13-7 0,-14-3 0,11-3 0,-5-8 0,0 3 0,3-14 0,-9-1 0,4-5 0</inkml:trace>
  <inkml:trace contextRef="#ctx0" brushRef="#br0" timeOffset="83214.27">27658 16344 24575,'6'11'0,"4"-1"0,-4 1 0,4-5 0,6-1 0,-5-5 0,9-5 0,-7-10 0,3-3 0,-8 6 0,-4 46 0,3 22 0,-2 9 0,-3-8 0,-1 3-307,3 0 0,1 4 1,-3-5 306,-6 2 0,-3-7 0,5-11 0,-4-4 0,-21 12 0,14-46 0,-8-14 0,10 1 0,-3-20 0,2 0 0,4 0 920,2-1-920,24 5 0,-9 5 0,23-11 0,-23 22 0,4-3 0</inkml:trace>
  <inkml:trace contextRef="#ctx0" brushRef="#br0" timeOffset="87981.27">26291 17432 24575,'-5'15'0,"4"6"0,2 10 0,7-4 0,8 28 0,-8-4 0,1-17 0,-1 1 0,-6 24 0,7-24 0,-9-11 0,0-9 0,4-8 0,-3 2 0,4-9 0</inkml:trace>
  <inkml:trace contextRef="#ctx0" brushRef="#br0" timeOffset="88564.27">26546 17654 8191,'0'-10'0,"-5"-1"5063,-1 0-5063,-5 10 2818,-1 11-2818,6 7 1719,-1 9-1719,1-1 6784,5-8-6784,-1-2 0,13-16 0,1-5 0,3-7 0,-5 3 0,5-3 0,-3 7 0,-1 9 0,-1 8 0,-8 6 0,4-7 0,-6-5 0</inkml:trace>
  <inkml:trace contextRef="#ctx0" brushRef="#br0" timeOffset="88864.27">26690 17627 24575,'14'17'0,"2"-2"0,0 15 0,-6-8 0,-5-5 0,-5-11 0,6-30 0,4-5 0,-2-13 0,13 10 0,-17 15 0,13-2 0,-16 13 0,4 2 0</inkml:trace>
  <inkml:trace contextRef="#ctx0" brushRef="#br0" timeOffset="89651.27">26974 17549 24575,'0'-11'0,"-5"5"0,-6 6 0,-5 12 0,0 5 0,6 1 0,5-3 0,9-9 0,15-1 0,-6-10 0,15-2 0,-7-9 0,1 3 0,-5 11 0,-2 8 0,-14 40 0,15 13 0,-14-13 0,-1 2 0,4-7 0,0-1 0,-5 25 0,0-27 0,-5-27 0,-1-2 0,-9-35 0,8 19 0,-1-19 0</inkml:trace>
  <inkml:trace contextRef="#ctx0" brushRef="#br0" timeOffset="90181.27">27190 17478 24575,'21'-6'0,"16"-11"0,-7 1 0,4-9 0,-19 12 0,-15 3 0,-37 5 0,0 25 0,-19 11 0,28 29 0,13-16 0,24 3 0,28-25 0,-2-14 0,5-3 0,0-5 0,1-1-298,5 2 0,-1-5 298,13-22 0,-28 23 0,-10-12 0</inkml:trace>
  <inkml:trace contextRef="#ctx0" brushRef="#br0" timeOffset="116263.27">12739 15704 24575,'10'59'0,"-9"-22"0,0 0 0,4-1 0,0-1 0,-5 2 0,0-3 0,6 6 0,-4-14 0,4-2 0,-6-13 0,0 4 0,0-3 0,-17 7 0,12-12 0,-12 1 0</inkml:trace>
  <inkml:trace contextRef="#ctx0" brushRef="#br0" timeOffset="116813.27">12650 16559 8191,'-10'5'0,"4"5"5063,1 7-5063,5 5 2818,9 0-2818,7-4 1719,1-6-1719,17-8 6784,-3-23-6784,18-11 0,-16-9 0,-6 5 0,-32 4 0,-11 15 0,-23-2 0,0 11 0,0 12 0,9-4 0,6 16 0,-7-2 0,14-1 0,-2-2 0</inkml:trace>
  <inkml:trace contextRef="#ctx0" brushRef="#br0" timeOffset="119447.27">7681 17689 24575,'4'0'0,"23"-15"0,14 1 0,19-13 0,-12 6 0,-5 4 0,-17 7 0,-7 0 0,-13 9 0,-1-4 0</inkml:trace>
  <inkml:trace contextRef="#ctx0" brushRef="#br0" timeOffset="119813.27">8223 17418 24575,'7'24'0,"7"8"0,3 8 0,2 2 0,11 9 0,-10-15 0,-1-4 0,-1-17 0,-3-13 0,1-38 0,-6 0 0,-2-6 0,-2-15 0,1-2-613,4 4 1,-1 3 612,-9 4 0,0 7 0,9 7 0,-10 11 0,5 17 0,-4 10 0,4-1 0,-5 6 0</inkml:trace>
  <inkml:trace contextRef="#ctx0" brushRef="#br0" timeOffset="120150.27">8587 17313 24575,'36'-15'0,"4"-4"0,-9 0 0,-2-2 0,8-8 0,-7 0 0,-50 14 0,-3 9 0,-33 23 0,7 3 0,16 10 0,2 10 0,7 12 0,4 4-873,1 1 0,6 1 873,13 0 0,8-3 0,-2-18 0,6-6 0,35 2 0,-7-23 0,5-5 0,10-2 0,4-8-360,-4-8 0,3-8 0,-2-2 360,-3-2 0,-2-2 0,-3-3 0,-8 0 0,-3-2 0,-5 0 0,3-9 0,-11 2 0,-14-7 0,-10 16 0,0 10 0,0 11 0</inkml:trace>
  <inkml:trace contextRef="#ctx0" brushRef="#br0" timeOffset="135696.27">23011 13966 24575,'5'-6'0,"-4"-4"0,4 4 0,-5 17 0,0 15 0,0 39 0,0-3-220,0-25 0,0-2 220,0 14 0,0 6 0,0-22 0,0 5 0,0-17 0,0-5 0,0-5 0,0-6 0</inkml:trace>
  <inkml:trace contextRef="#ctx0" brushRef="#br0" timeOffset="135896.27">22893 14310 24575,'17'-15'0,"9"-4"0,23-11 0,-4 2 0,3 1 0,-23 9 0,-15 6 0,4-1 0,-12 7 0,7 0 0</inkml:trace>
  <inkml:trace contextRef="#ctx0" brushRef="#br0" timeOffset="136229.27">23209 14105 24575,'11'21'0,"7"13"0,3-6 0,3 14 0,-3-16 0,-2-2 0,-5-9 0,1-9 0,3-20 0,-2-7 0,0-9 0,1-5 0,-3-3 0,0-1 0,0-4 0,0 0 0,7-19 0,-7 39 0,-2 34 0,-4 2 0,-2 1 0</inkml:trace>
  <inkml:trace contextRef="#ctx0" brushRef="#br0" timeOffset="136479.27">23578 14036 8191,'15'0'0,"1"-5"5063,9-18-5063,-7-1 2818,-4-7-2818,-14 16 1719,-14 27-1719,-9 19 0,9 0 0,2 3 0,-5 12 6784,9 12-6784,22-39 0,-1 1 0,17-19 0,-8-4 0,0-14 0,-11 9 0,-5-1 0</inkml:trace>
  <inkml:trace contextRef="#ctx0" brushRef="#br0" timeOffset="136714.27">23877 13591 24575,'0'40'0,"0"7"0,0 1 0,0-12 0,0 1 0,0 25 0,0 0 0,0-28 0,0-19 0,0-10 0</inkml:trace>
  <inkml:trace contextRef="#ctx0" brushRef="#br0" timeOffset="137283.27">23943 13946 24575,'5'16'0,"5"-1"0,11-9 0,20-16 0,-3-3 0,14-16 0,-26 13 0,-2-3 0,-12 22 0,-5 0 0,-1 12 0,-1-9 0,1 8 0,4-12 0,1 7 0,0-9 0,12-18 0,-9 9 0,10-10 0,-18 32 0,-1 8 0,-5 42 0,0-13 0,0 9 0,0-10 0,0 6 0,0 2 0,0-3-438,0 7 0,1-1 1,-2 3 437,-4 2 0,-1 4 0,-1-1 0,1-11 0,-1-3 0,-1-6 0,-8 8 0,-4-14 0,-1-31 0,-1-42 0,11-17-693,5 9 1,2-5 692,2 0 0,4-3 0,3 1 0,3-2 0,2-1 0,3 3 0,2 0 0,3 0 0,5-7 0,4-1 0,-2 7 0,0 4 0,0 6 0,17-10 0</inkml:trace>
  <inkml:trace contextRef="#ctx0" brushRef="#br0" timeOffset="163032.27">18895 15204 24575,'32'9'0,"-3"5"0,5 3 0,15 11 0,4 3 0,-9-4 0,1 3 0,0 0-373,0 1 1,0 1 0,-2 0 372,-2-1 0,-2 1 0,-1-1 0,10 10 0,-4-2 182,-12-9 1,-3-2-183,11 12 185,-19-19-185,-11-11 0,-3-4 0,-4-5 0,-2 1 0</inkml:trace>
  <inkml:trace contextRef="#ctx0" brushRef="#br0" timeOffset="164277.27">19468 14807 24575,'34'2'0,"17"14"0,-12 3 0,4 6 0,-7-1 0,0 4 0,1 2-671,5 7 0,1 4 0,0 0 671,0 2 0,-1 1 0,0 1 0,-4-2 0,0 1 0,0 1 0,4 7 0,1 1 0,-5-5 0,-3-2 0,-2-3 324,7 8 0,-6-7-324,-15-19 333,-7-12-333,-3-6 0,-5-4 0,-2-3 0</inkml:trace>
  <inkml:trace contextRef="#ctx0" brushRef="#br0" timeOffset="165381.27">20017 14383 24575,'11'0'0,"8"5"0,21 21 0,7 10 0,-10-3 0,1 5 0,3 2 0,3 5 0,-3 1-308,-11-7 0,-2 1 1,-2 1 307,-1-1 0,-1 1 0,-1 0 0,10 18 0,-2-1 0,-3-7 0,-1-1 151,-1-5 1,-1-3-152,-4-9 0,-1-2 153,11 10-153,-8-16 0,-7-13 0,-7-5 0,-1-4 0</inkml:trace>
  <inkml:trace contextRef="#ctx0" brushRef="#br0" timeOffset="166698.27">20825 14495 24575,'23'24'0,"1"0"0,10 14 0,2 6 0,-5-4 0,2 4 0,0 3-745,-5-6 1,1 1 0,0 2 0,-1 0 744,0 2 0,0 0 0,-1 1 0,0-1 0,5 13 0,0 0 0,-2-1 129,-4-6 0,-1-1 1,-1-1-130,4 12 0,-2-3 307,-6-14 1,-3-3-308,8 16 0,-11-25 0,-6-17 1511,-4-7-1511,-2-3 463,1-4-463,0-1 0,-1-1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33:08.609"/>
    </inkml:context>
    <inkml:brush xml:id="br0">
      <inkml:brushProperty name="width" value="0.05292" units="cm"/>
      <inkml:brushProperty name="height" value="0.05292" units="cm"/>
      <inkml:brushProperty name="color" value="#FF0000"/>
    </inkml:brush>
  </inkml:definitions>
  <inkml:trace contextRef="#ctx0" brushRef="#br0">12345 6209 8191,'-16'-8'0,"6"-3"5063,0 10-5063,14-4 2818,18 5-2818,-2 0 1719,43 0-1719,-4 0 0,-6-5 0,4-1 0,4 5 0,2 0 2341,-2-4 0,0-1-2341,-2-1 0,-2 2 0,-11 4 0,0-1-177,0-5 0,4-2 0,2 1 177,-3 6 0,2 2 0,2 0 0,-3-1 0,10-2 0,-1-2 0,3 1-1202,-3 4 0,5 0 0,-2 1 1,-8-2 1201,7-5 0,-2 0 0,2 4 0,6 2 0,-4-1-204,-14-3 0,-2-1 0,1 2 204,11 2 0,3 1 0,-1 1 0,-3-1 0,1 0 0,-3 0-76,-10 0 1,-2 0-1,0 0 76,4 0 0,-1 0 0,-1 0 0,4 0 0,1 0-36,-3 0 1,3 0 0,0 0 35,-3 0 0,0 0 0,1 0 0,3 0 0,1 0 0,-1 0 0,-4-1 0,-2 1 0,-4 1 0,-1 3 0,-3 0 2229,0-3 0,-4 0-2229,-3 8 815,-5-9-815,-20 0 586,-8-5 1,-4 4-1,1-4 1</inkml:trace>
  <inkml:trace contextRef="#ctx0" brushRef="#br0" timeOffset="2950">19898 5006 24575,'-20'5'0,"-2"1"0,-1 0 0,3 4 0,3 0 0,-2 6 0,-4 5 0,-5 5 0,5-3 0,-3 3 0,1 4 0,7 2 0,-9 4 0,18-6 0,-10-5 0,17 4 0,-4 3 0,0 9 0,5-9 0,-6-3 0,7 0 0,0 10 0,0 3 0,0 7 0,9-9 0,-7-9 0,7 5 0,-9-13 0,0 5 0,0-3 0,6 2 0,0 0 0,1-6 0,3-6 0,-9-4 0,8 5 0,-3 0 0,5 6 0,10 5 0,-7-9 0,7 3 0,-10-10 0,13 7 0,7 3 0,2-6 0,-4 3 0,-10-17 0,-3 10 0,13-10 0,18 14 0,-16-13 0,5-2 0,9 3 0,5 0 0,-2-1 0,2-1 0,-1-2-647,18 1 0,-3 0 647,-27 0 0,-2 0 0,30 0-49,-21 0 0,3 0 49,7 0 0,3 0 0,8 0 0,1 0-288,-9 0 1,1 0 287,-12 0 0,1 0 0,-1 0 0,7 0 0,0 0 0,-8 0 0,2 0 0,-1 0 0,15 0 0,-1 0 0,1 0 0,-2 0 0,-15 0 0,-1 0 0,3 1 0,-2-2 0,-10-3 0,-1 0 624,9 3 0,1 0-624,-4-4 0,0 1 0,-5 4 0,-1 0 0,22 0 102,-16 0-102,24 0 0,-22 0 0,3 0 0,12 0 0,2 0 0,-1 0 0,-1 0-143,-8 0 1,-3 0 142,-7 0 0,-3 0 0,29 0-24,-24 0 1,3 0 23,11 5 0,2 1 0,2-5 0,0 1 0,-3 3 0,1 1 0,5-6 0,1 0 0,-5 0 0,1 0-259,-10 0 0,2 1 0,-1-2 259,18-4 0,-3 0 0,-12 4 0,-1-1 0,2-3 0,0 0 0,-6 5 0,0 0 0,13-4 0,2-2 0,-1 6 0,0-2 0,0-7 0,-2-2 0,-15 5 0,-1-1 0,2-2 0,0-3 0,-10-1 0,0-1 432,5 1 0,0-1-432,-5-1 0,-2-1 0,-2 1 0,-2-1 0,10-12 47,-8 6-47,-7 2 815,-2-2-815,3-9 0,-11-7 0,-1 2 0,-13 6 0,0 10 0,0-5 0,-5-2 0,-15-12 0,4 10 0,-24-10 0,9 11 0,-2 4 0,-4-1 0,-6-1 0,-3-1 0,8 4 0,-2-1 0,1 2-830,-14-7 1,1 2 829,2 3 0,2 2 0,10 6 0,2 2-483,3 2 1,0 0 482,-2 0 0,-1 0 0,-12-5 0,-3-1 0,-5-1 0,-3 0 0,9 2 0,-4 0 0,3 1 0,-12-4 0,1 1-1440,-1 0 1,2 1 1439,14 3 0,2 3 0,-1 5 0,1 0-151,4-7 1,-2 0 150,-21 6 0,-2 0 0,4-7 0,-3 0-481,6 8 0,-3 3 1,2 0 480,12 1 0,1-1 0,-1 1 0,-14-2 0,-3 1 0,1 0-177,7 3 0,2 1 0,-4-2 177,5-1 0,-3-1 0,-1 1 0,0 1 0,1 4 0,0 1 0,0 2 0,-1-2 0,-3-2 0,-2-2 0,2 1 0,1 3 0,9 2 0,3 3 0,0-1 0,-3-2 0,-12-3 0,-3-2 0,0 0 0,2 2 158,5 3 1,2 2 0,-1 0 0,-3 0-159,3-3 0,-2-1 0,-1-1 0,0 1 0,0 1-640,3 1 0,0 1 0,0 0 0,2 0 0,1 0 640,-1 1 0,2 1 0,1-1 0,2 0 0,-8-2 0,3-1 0,5 2 1017,0 6 1,2 0-1018,-9-5 0,0 0 0,4 5 0,1 0 340,4-5 0,3-1-340,9 3 0,3 1 0,-25 7 0,24-5 0,3 3 0,3-2 0,14-10 0,-7 10 0</inkml:trace>
  <inkml:trace contextRef="#ctx0" brushRef="#br0" timeOffset="5900">12425 6900 8191,'4'0'0,"3"5"5063,31-4-5063,28 4 0,-3 4 0,-8-8 0,3 1 0,-6 8 0,1 1 0,-8-6 0,1-1 0,2 0 199,7 4 1,0 2 0,-1-2-200,9-1 0,0-1 0,-14-1 0,2-1 0,-3-1 0,11-2 0,2-2 194,-15 1 1,5 0 0,1 0 0,1 0-195,2 0 0,0 0 0,2 0 0,2 0 0,-3 0 0,3 0 0,1 0 0,-1 0 0,-2 0 450,4 0 1,-2 0 0,-2 0 0,0 0-451,-4 0 0,-1 0 0,-1 0 0,-3 0 0,1 0 0,-2 0 0,1 0 0,9 0 0,2 0 0,1 0-287,-1 0 1,1 0 0,1 0 286,-9 0 0,0-1 0,2 1 0,-1 1 0,0 1 0,2 1 0,-3 0 0,-4-1 0,15-1 0,-5 0 0,-3 5 0,-6-2 1907,-4-4-1907,-11 0 1535,6 0-1535,-10 0 1032,-23 0 1,1 0-1,-13 0 1</inkml:trace>
  <inkml:trace contextRef="#ctx0" brushRef="#br0" timeOffset="10899">19324 6985 8191,'-6'-10'0,"-4"8"5063,19-7-5063,14 17 0,13-6 0,10-1 0,0 1 0,5 1 0,-1 0 60,-1 1 0,0 1 0,2-1-60,12-3 0,2-1 0,-1 2 0,-13 1 0,-1 2 0,4-1 0,5 0 0,5-1 0,2 0 0,-1 1 0,-3-1 0,0 1 0,0 0 0,2 1 0,-4 0 0,2 1 0,1 1 0,-1-1 0,-2-1 0,5 0 0,-2-1 0,-2 0 0,-3-1 0,1 2 0,-4 0 0,-1-2 0,1-2 0,-1-2 0,-7 1 2004,14 0-2004,4 0 1404,-45 0 1,-14 0 0,-1 0 0</inkml:trace>
  <inkml:trace contextRef="#ctx0" brushRef="#br0" timeOffset="12708">25575 7082 24575,'55'-6'0,"-15"1"0,3-1 0,0-4 0,3 0-1059,5 1 1,6 0 0,0 1 1058,-4 3 0,0 1 0,4-1 0,-3-1 0,4-1 0,0 0 0,-1 2 0,7 4 0,-2 1 0,0-2-1104,1-5 1,-1-3-1,-1 2 1104,-10 6 0,-2 2 0,4-1 0,1-2 0,3 0 0,2-1 0,-1 1 0,2-1 0,1 1 0,0-1 0,3 2 0,-1 0 0,2 2 0,1 0 0,0 0 0,-1-2 0,-3 0 0,0-1 0,-1 0 0,-1 0 0,-2 1 0,5 1 0,-2 2 0,-1-1 0,-2 0 0,-5 0 0,-1 0 0,-2 0 0,-3 0 0,-1 0 0,-2 0 0,2 0 52,15 1 1,4-1-1,1-1-52,-17-1 0,0-2 0,1 0 0,2 2 0,12 0 0,3 2 0,1 0 0,-4-2-877,4-2 0,-3-1 0,0 2 877,-2 3 0,0 1 0,-5-2 0,2-5 0,-1 0 76,-5 5 0,3 1 0,-1-2-76,-5-6 0,-1-1 0,3 2 0,12 5 0,3 3 0,-2-3 0,-9-5 0,-2-1 0,0 0 714,6 3 1,0 2-1,-3-1-714,-11-1 0,-2 0 0,-1 1 0,23-1 0,-5 0 0,-21 2 0,-6 0 0,13 2 1218,-23-6-1218,-10 7 3451,-4 0-3451,-5-4 1240,-26 2-1240,-14 0 0,-4 0 0,-3 2 0,-25 0 0</inkml:trace>
  <inkml:trace contextRef="#ctx0" brushRef="#br0" timeOffset="17817">12247 7789 8191,'-6'-5'0,"-4"4"5063,18-4-5063,7-4 0,31 7 0,9-7 0,12-2 96,-20 6 1,2 2 0,4-1-1,1 0-96,-1-2 0,3-2 0,1 0 0,0 1 0,-2 1 0,7 0 0,-3 3 0,0-1 0,0-2 0,-2-1 0,1-3 0,-3 1 0,-8 4 1003,-2 3 1,-5 1-1004,21-16 0,-47 16 0,-14-4 0</inkml:trace>
  <inkml:trace contextRef="#ctx0" brushRef="#br0" timeOffset="19520">17614 7707 24575,'21'0'0,"15"0"0,12 0 0,6-5 0,7-2-3253,2 6 1,0 0 3252,4-6 0,-1 2 0,-11 5 0,-4 0 949,-13-4 1,-6-1-950,6 3 1044,3-6-1044,-8-1 0,-17 7 0,11-7 0</inkml:trace>
  <inkml:trace contextRef="#ctx0" brushRef="#br0" timeOffset="20733">21698 7745 24575,'16'0'0,"17"0"0,2 0 0,4 0 0,-5 0 0,5 0 0,8-1 0,7 1 0,0 1-1129,-2 2 1,0 2 0,4-1 1128,1-3 0,4-1 0,2 0 0,1 2-1296,-3 2 1,2 2-1,1 0 1,0 0 0,-1-2 1295,-5-2 0,-1-2 0,-1 0 0,1 0 0,1 1 0,5 1 0,2 1 0,-1-1 0,0 1 0,-2 1 0,2 1 0,-3 1 0,1 0 0,4-2-103,-10-2 0,3-2 0,1 0 0,2 0 0,-1 1 0,-2 1 103,-1 3 0,-1 1 0,-1 1 0,1 0 0,1-1 0,0-2 0,7-2 0,2-1 0,0-1 0,0 0 0,-3-1 0,-3 2 0,8 3 0,-3 0 0,-3-1 0,-3 0 0,6-2 0,-4-2 0,-8 1 0,-9 0 0,-6 0 0,22 0 945,-28 0-945,-23 0 0,-6 0 0,-9 0 0</inkml:trace>
  <inkml:trace contextRef="#ctx0" brushRef="#br0" timeOffset="23966">13553 7929 8191,'-11'0'0,"-1"9"5063,5 3-5063,-7 41 0,-6 8 0,9-21 0,-1 6 0,-1 1 633,-4 0 1,-1 0-1,1 2-633,-1 4 0,1 1 0,0-2 0,0-6 0,0-1 0,2-3 0,2 1 0,1-3 921,-3-6 0,2-5-921,5-1 6390,-6-1-6390,10-30 0,4 6 0,0-12 0</inkml:trace>
  <inkml:trace contextRef="#ctx0" brushRef="#br0" timeOffset="24316">13238 8154 8191,'9'-16'0,"10"-8"0,7-4 2501,15-4 1,7-4-2502,-4-2 0,3-5 0,-2 4 0,5 0 0,-2 3 1412,-1-7 1,-11 18-1413,-26 36 1727,-13 10-1727,0 25 6762,-5 2-6762,7-11 0,2-1 67,5 18-67,5 7 0,6-28 0,-6-15 0,-1-7 0</inkml:trace>
  <inkml:trace contextRef="#ctx0" brushRef="#br0" timeOffset="24866">11900 10071 24575,'21'-13'0,"32"-18"0,-19 12 0,1 1 0,6-1 0,-1-1 0,-7 1 0,-4 2 0,3 2 0,-24 4 0,-4 6 0</inkml:trace>
  <inkml:trace contextRef="#ctx0" brushRef="#br0" timeOffset="25182">12643 9876 24575,'16'33'0,"20"20"0,-24-13 0,22 6 0,-17-31 0,4-11 0,1-18 0,13-26 0,-21 6 0,-1-5 0,7-6 0,0-1 0,-7 1 0,-3 3 0,7-11 0,-4 26 0,-12 22 0,4 5 0</inkml:trace>
  <inkml:trace contextRef="#ctx0" brushRef="#br0" timeOffset="25483">13191 9821 24575,'60'-30'0,"-13"5"0,-23 10 0,-13 3 0,-7 1 0,-9 0 0,-22-1 0,-21 25 0,16 1 0,1 4 0,1 6 0,6 5 0,6 10 0,6 2 0,2 13 0,22-21 0,10-3 0,36 3 0,-24-22 0,3-3-698,8-1 0,-1-4 698,21-14 0,-20-2 0,-4-1 0,3-4 0,1-7 0</inkml:trace>
  <inkml:trace contextRef="#ctx0" brushRef="#br0" timeOffset="26182">14131 9393 24575,'-15'-17'0,"-2"6"0,-4 12 0,9 6 0,-3 26 0,28 15 0,-1-7 0,3 3 0,10 4 0,2-2-254,-3-6 1,-2-2 253,10 20 0,-23-34 0,-9-9 0,-10 0 0,-1-1 0,-10-4 0,1-4 507,-10-6-507,-5-12 0,6-9 0,1-5 0,22 6 0,1 11 0</inkml:trace>
  <inkml:trace contextRef="#ctx0" brushRef="#br0" timeOffset="26683">14408 9160 24575,'0'38'0,"9"8"0,-7-12 0,-1 4 0,4 18 0,0 6-1681,-4-15 0,-2 1 0,1 0 1681,0 16 0,0-4 0,0-12 0,0-7 1525,0-9-1525,0-31 818,8-40-818,11-14 0,-9 16 0,2-1 0,5 7 0,0 3 0,8-11 2700,-3 12-2700,-5 17 0,-11 14 0,-1 8 0,-5 8 0,-13 13 0,5-9 0,-6 5 0,9-9 0,5-8 0,5-2 0,1-5 0,9-5 0,-3-5 0,-1 4 0,-6-4 0</inkml:trace>
  <inkml:trace contextRef="#ctx0" brushRef="#br0" timeOffset="27567">14724 9404 24575,'15'12'0,"-4"-1"0,0 5 0,-2-9 0,-8 24 0,4-16 0,0 14 0,1-18 0,5-11 0,4-6 0,-3 0 0,-2-8 0,-5 6 0,0-12 0,-4-5 0,-1 1 0,-11-1 0,-5 14 0,-5 6 0,1 11 0,-6 20 0,13 28 0,-2-2 0,15 12 0,0-34 0,12 11 0,1-22 0,11 9 0,-3-22 0,-4-1 0,-1-10 0,-6-1 0,-4 0 0,-1 1 0</inkml:trace>
  <inkml:trace contextRef="#ctx0" brushRef="#br0" timeOffset="27985">14979 9489 24575,'7'29'0,"0"3"0,-7 5 0,4-6 0,7-15 0,10-12 0,4-18 0,14-7 0,-7 1 0,3 6 0,-13 0 0,-6 6 0,-9-19 0,-2 0 0,-23-12 0,9 11 0,-14 4 0,17 18 0,1 2 0</inkml:trace>
  <inkml:trace contextRef="#ctx0" brushRef="#br0" timeOffset="29115">15315 9374 24575,'0'20'0,"0"10"0,0 9 0,0 4 0,0-7 0,4-17 0,12-40 0,7-6 0,5-10 0,-6 16 0,-2 10 0,-4 9 0,-4 2 0,6 8 0,-16 3 0,16 2 0,-6-1 0,13-4 0,-8-2 0,3-6 0,-9 0 0,0-5 0,-5 9 0,-1-3 0,-1 5 0,2-1 0,10-10 0,-4 4 0,5-13 0,11-7 0,-4-6 0,10-1 0,-10 13 0,-8 9 0,4 6 0,-8 10 0,-2-3 0,0 9 0,-9-1 0,4-4 0,-12 9 0,-3-13 0,1 7 0,-5-13 0,4 4 0,-2-5 0,2-5 0,0 4 0,18-4 0,-6 5 0,18-5 0,1-2 0,1-17 0,-2 9 0,-4-12 0,1 6 0,1 8 0,0-1 0,-8 23 0,-5-2 0,-5 8 0,0-4 0,0 5 0,-20 6 0,1-3 0,-4-2 0,9-11 0</inkml:trace>
  <inkml:trace contextRef="#ctx0" brushRef="#br0" timeOffset="30568">18595 7939 24575,'0'-11'0,"5"5"0,30 1 0,16-2 0,9 1 0,-17 5 0,1 1 0,8-2-1058,-5-2 1,6-1 0,4-1 0,3-1 0,-1 1 0,-1 0 1057,0 1 0,-1 1 0,1 0 0,0 0 0,2 0 0,1-1 0,2 0 0,1-1 0,3 0 0,0 0 0,-1 0 0,0 1 0,-2-1 0,2-1 0,0 1 0,0-1 0,-2 1 0,-2 0 0,-2 1 0,1 1 0,-2 0 0,-2 1 0,-3 0 0,-4 0 457,7-2 1,-6-1 0,-7 5-458,12 14 0,-45-10 0,-24 10 0</inkml:trace>
  <inkml:trace contextRef="#ctx0" brushRef="#br0" timeOffset="31116">19771 8115 24575,'0'40'0,"0"3"0,0 8 0,0 2 0,0 5 0,0-1-1927,0-4 0,0-1 0,0 1 1927,0 6 0,0 2 0,0-7 0,0-2 0,0-2 859,-6 9 1,1-2-860,4-11 0,-1-3 466,-4-1 1,1-4-467,5 9 0,13-18 0,-1-16 3129,53 0-3129,-10-11 0,9-4 0,-16 0 0,5-1 0,2-1 0,0 0-1098,4-1 1,1 0 0,0-1 0,-2-1 1097,10-2 0,-2-1 0,-4 1 0,-10 1 0,-4 2 0,-13-2 0,-13-3 0,-14 5 0,-27 4 0,9-4 0</inkml:trace>
  <inkml:trace contextRef="#ctx0" brushRef="#br0" timeOffset="31332">20708 9027 24575,'11'0'0,"4"0"0,14 13 0,-1 1 0,3 15 0,-15-5 0,-10 9 0,-16 5 0,-1 2 0,-16 9 0,-4-5 0,-7-7 0,-8 1 0,13-23 0,9-2 0,15-13 0</inkml:trace>
  <inkml:trace contextRef="#ctx0" brushRef="#br0" timeOffset="32066">21900 9221 8191,'-17'-18'0,"7"1"5063,5 0-5063,-1 16 2818,5 48-2818,-3-6 0,1 5 0,3-1 0,0 1 377,0 4 1,0-4-378,0 2 6307,0-1-6307,5-20 0,-4-3 0,4-18 0,-5-1 0</inkml:trace>
  <inkml:trace contextRef="#ctx0" brushRef="#br0" timeOffset="32219">21730 9569 24575,'15'-6'0,"29"-14"0,-4 4 0,11-20 0,-27 19 0,-16 0 0</inkml:trace>
  <inkml:trace contextRef="#ctx0" brushRef="#br0" timeOffset="32466">21995 9374 24575,'11'-6'0,"8"18"0,-5 1 0,7 16 0,-7-9 0,4 6 0,0-9 0,-5 3 0,11-43 0,-11-14 0,4-27 0,-4 10 0,-7 19 0,0 20 0,-1 10 0</inkml:trace>
  <inkml:trace contextRef="#ctx0" brushRef="#br0" timeOffset="32766">22409 9367 24575,'10'-11'0,"5"-1"0,6-11 0,-8 9 0,-13-8 0,-41 36 0,-10 18 0,22-8 0,4 4 0,-6 28 0,21-18 0,27-1 0,29-15 0,1-11 0,7-3-1116,-11-3 0,3-2 0,-2-2 1116,12-5 0,-3-1 0,-7 5 0,-9-2 0,-19-6 0,-13 8 0</inkml:trace>
  <inkml:trace contextRef="#ctx0" brushRef="#br0" timeOffset="34366">23323 9014 24575,'-20'0'0,"-1"5"0,5 10 0,6 7 0,5 5 0,11 7 0,8-2 0,13 3 0,8-2 0,-8-13 0,-7 3 0,-15-7 0,-18 8 0,-8 1 0,-5-9 0,-3 3 0,12-18 0,-3 6 0,4-7 0,4-10 0,2 3 0,10-4 0,0 6 0</inkml:trace>
  <inkml:trace contextRef="#ctx0" brushRef="#br0" timeOffset="34932">23563 8653 8191,'0'3'0,"0"8"2531,0 18 1,0 10-2532,0 17 0,0 7 0,0-11 0,0 2 0,0 1-4,0 0 1,0 0-1,0-3 4,0 7 0,0-7 0,0 4 2042,4-45-2042,-2-24 5543,2 0-5543,-4-23 0,0 5 0,10-3 0,5-3-1519,1 3 1,2 1 1518,2-1 0,1 3 0,18-9 0,-18 34 0,-10 33 0,-15-10 0,-4 22 0,-20-13 6784,20-8-6784,-5 0 0,13-2 0,0-4 0,13 11 0,12-15 0,2 5 0,6-13 0,-13-6 0,-8 4 0,-3-4 0</inkml:trace>
  <inkml:trace contextRef="#ctx0" brushRef="#br0" timeOffset="35300">23986 9002 24575,'17'-30'0,"2"4"0,-18 10 0,-1 4 0,-11 2 0,-13 39 0,0 4 0,9 7 0,2 2 0,1 7 0,8 1 0,15-25 0,0-18 0,5 2 0,-1-9 0,3-14 0,-7 5 0,0-6 0,-11 10 0</inkml:trace>
  <inkml:trace contextRef="#ctx0" brushRef="#br0" timeOffset="36432">24224 8910 24575,'0'28'0,"0"2"0,0 24 0,0-15 0,15-32 0,7-6 0,10-25 0,-1 15 0,-7-4 0,-3 8 0,0 4 0,0-8 0,-5-7 0,-5-1 0,-6-9 0,-5 6 0,-14-2 0,-3-3 0,-5 11 0,8 1 0,10 13 0</inkml:trace>
  <inkml:trace contextRef="#ctx0" brushRef="#br0" timeOffset="37432">24483 8844 24575,'11'10'0,"-5"2"0,-2 9 0,-4 0 0,0 0 0,0-5 0,0-1 0,7-27 0,0 3 0,12-25 0,-1 16 0,0 3 0,7 21 0,-12-3 0,7 8 0,-5-11 0,4-13 0,-6 5 0,-1 3 0,-12 11 0,0 11 0,5-7 0,6-5 0,9-18 0,2 4 0,2-12 0,-4 7 0,31-23 0,-15 15 0,-6 2 0,-2 3 0,-2 7 0,-7 15 0,-13 2 0,-1 9 0,-5-6 0,0 6 0,0-4 0,-5-2 0,-1 0 0,-4-9 0,22-1 0,6-7 0,14-11 0,4-5 0,-1 1 0,-1-1 0,3-3 0,-2 1 0,18-7 0,-29 19 0,-9 11 0,-9 2 0,4 11 0,-9 10 0,4 1 0,-24 1 0,1-8 0,-13-8 0,9-2 0,11-10 0,7-1 0,8 0 0,-2 1 0,2 5 0</inkml:trace>
  <inkml:trace contextRef="#ctx0" brushRef="#br0" timeOffset="108230">5677 9733 24575,'50'0'0,"1"0"0,6-4 0,1-3 0,5-2 0,-2-1 0,-16 0 0,-3-1 0,14-7 0,-41 7 0,-9 10 0,-1-4 0</inkml:trace>
  <inkml:trace contextRef="#ctx0" brushRef="#br0" timeOffset="108598">6437 9641 24575,'6'0'0,"-2"0"0</inkml:trace>
  <inkml:trace contextRef="#ctx0" brushRef="#br0" timeOffset="109080">6858 9435 8191,'-36'-39'0,"6"6"5063,15 27-5063,4 1 2818,-4 5-2818,-1 17 1719,5 13-1719,2 11 6784,9 6-6784,15-6 0,6 15 0,-4-25 0,2 0 0,-1 2 0,-2-1 0,4 17 0,-7-20 0,-13-9 0,-9-13 0,-3 7 0,-4-13 0,6-6 0,-1-6 0,9-10 0,-4-16 0,21-5 0,1-9 0,11 10 0,-8 16 0,-3 9 0,-1 10 0,-8 1 0,2 5 0</inkml:trace>
  <inkml:trace contextRef="#ctx0" brushRef="#br0" timeOffset="109334">7094 9486 24575,'-12'31'0,"6"-8"0,0 14 0,6-6 0,0 24 0,12-8 0,1-1 0,2-18 0,-20-15 0,-17-7 0,-8-13 0,9 3 0,10-10 0</inkml:trace>
  <inkml:trace contextRef="#ctx0" brushRef="#br0" timeOffset="109532">7316 9326 24575,'41'-30'0,"0"0"0,-2 6 0,3 1 0,-1 2 0,9-1 0,0 1 0,7-1 0,-5 2 0,9-3 0,-54 14 0,-7 9 0,-17 0 0</inkml:trace>
  <inkml:trace contextRef="#ctx0" brushRef="#br0" timeOffset="109899">5813 10622 24575,'16'-5'0,"16"-11"0,12-4 0,7 2 0,8 1 0,1-1-2867,1-3 1,1-1 0,3 1 2866,-7 4 0,3 0 0,0 1 0,-3 1 0,4-1 0,-3 1 0,3 1 54,-12 3 0,3 0 0,1 1 0,0 0 0,-3 0-54,5 0 0,-2 0 0,0 1 0,-1-2 0,-1 0 0,1-1 0,-4 0 0,-6 3 338,2 1 1,-13-1 0,-18-6 0,-39 15 0</inkml:trace>
  <inkml:trace contextRef="#ctx0" brushRef="#br0" timeOffset="110132">5910 10840 24575,'66'-6'0,"0"-1"0,-4 0 0,5-2 0,-18 1 0,7 0 0,3-1 0,0 0 0,-3-1-1498,5 0 1,-2-2 0,0 1 0,2-1 1497,-7 1 0,3-1 0,-1 1 0,-1-1 0,-4 1 0,9-3 0,-4 0 0,-4 1 0,10-5 0,-11 1 1771,-13-1-1771,-14 3 965,-14 3-965,-5-3 0,-5 8 0,0-3 0</inkml:trace>
  <inkml:trace contextRef="#ctx0" brushRef="#br0" timeOffset="125682">29839 8612 24575,'0'-11'0,"-9"5"0,7 6 0,4-12 0,0 8 0,9-2 0,-11 13 0,0 4 0,0-2 0</inkml:trace>
  <inkml:trace contextRef="#ctx0" brushRef="#br0" timeOffset="126280">30197 8453 24575,'-18'16'0,"-5"10"0,7 6 0,2-5 0,8-3 0,6-13 0,4-1 0,7 1 0,5-5 0,13-1 0,2-14 0,7-1 0,-4-14 0,-9 8 0,-7-8 0,-12 7 0,-6-4 0,-10 9 0,-2-2 0,-3 13 0,-1-4 0,4 5 0,-3 5 0,9-4 0,1 4 0</inkml:trace>
  <inkml:trace contextRef="#ctx0" brushRef="#br0" timeOffset="127379">30601 8392 24575,'5'-11'0,"-4"0"0,4 1 0,-5-1 0,0 0 0,-14 5 0,5 1 0,-28 18 0,2 15 0,0 10 0,3-3 0,25-7 0,11-21 0,12 2 0,39-27 0,-17 7 0,7-14 0,-31 27 0,-14 29 0,0 29 0,-3-25 0,0 0 0,1 23 0,-4-25 0,6-18 0,0-9 0,0-1 0</inkml:trace>
  <inkml:trace contextRef="#ctx0" brushRef="#br0" timeOffset="127848">30920 8365 8191,'-22'-37'0,"1"10"5063,-2 35-5063,5 5 2818,0 21-2818,4-7 1719,11 0-1719,12-7 6784,8-14-6784,19-16 0,-8 0 0,-4-12 0,-10 24 0,-14 5 0,0 21 0,0 2 0,-9 26 0,7 3 0,-7-7 0,9-16 0,0-27 0</inkml:trace>
  <inkml:trace contextRef="#ctx0" brushRef="#br0" timeOffset="128297">29639 9404 24575,'23'-8'0,"17"-6"0,11-3 0,1 1 0,7 0 0,4-1-1184,-13 3 1,2-2-1,3 0 1,1 0 0,0 1 1183,-3 2 0,2 1 0,1 1 0,0-1 0,-1 1 0,-1 0-613,6-1 0,-1 0 0,0 0 0,-2 0 0,-3 1 613,0-1 0,-1 0 0,-4 1 0,-3 1 0,20 3 0,-19-2 1785,-37-6-1785,-30 15 0,-3 0 0,-2 0 0</inkml:trace>
  <inkml:trace contextRef="#ctx0" brushRef="#br0" timeOffset="128533">29944 9505 24575,'20'0'0,"31"0"0,7-16 0,6-4 0,-6 10 0,3-1-734,-15-3 0,4-3 0,0 0 0,-3 1 734,-2 3 0,-2 0 0,0 1 0,23-8 0,-7-1 185,-24 5 1,-9 0 0,-12 3 0,-14 3-1</inkml:trace>
  <inkml:trace contextRef="#ctx0" brushRef="#br0" timeOffset="148947">5994 11720 24575,'22'0'0,"8"-6"0,18-4 0,-12-5 0,14 5 0,-28-1 0,4 5 0,-9 0 0,-7 1 0,-5 5 0</inkml:trace>
  <inkml:trace contextRef="#ctx0" brushRef="#br0" timeOffset="149300">6792 11446 24575,'-47'-10'0,"13"11"0,18 10 0,18 19 0,25 8 0,-2 4 0,9 1 0,-21-12 0,-8-10 0,-14-10 0,0 3 0,-28-3 0,11 0 0,-4-3 0,16-8 0</inkml:trace>
  <inkml:trace contextRef="#ctx0" brushRef="#br0" timeOffset="149514">6956 11236 8191,'28'-26'0,"1"0"0,8-3 0,4 1 2449,6-3 1,1 2-2450,-1 3 0,-2 3 0,-12 8 0,-5 2 0,3 0 0,-26 13 0</inkml:trace>
  <inkml:trace contextRef="#ctx0" brushRef="#br0" timeOffset="149829">6296 12312 24575,'0'-11'0,"25"-10"0,4 2 0,6-1 0,0 0 0,2 0-1434,11-6 0,2 1 1434,-10 5 0,2 2 0,18-5 0,4 2 0,-8 4 0,-1 2 0,-1 1 0,-5 2 0,3 4 0,-43 8 0</inkml:trace>
  <inkml:trace contextRef="#ctx0" brushRef="#br0" timeOffset="150014">6623 12347 24575,'43'-22'0,"1"1"0,-1 3 0,3 0 0,3 0 0,-1 0 0,2-1 0,1 1 0,-2 0-1544,7-2 0,-1 1 0,-2 2 1544,-3 4 0,-1 2 0,-10 1 0,0-1 0,-14 11 0</inkml:trace>
  <inkml:trace contextRef="#ctx0" brushRef="#br0" timeOffset="-210519.73">27992 12100 8191,'-11'-6'0,"0"1"5063,-14 20-5063,11-6 2818,-6 13-2818,20-16 1719,18-2-1719,0-4 6784,2-4-6784,-20 2 0,-8-2 0,-2 8 0,5-2 0,5 2 0</inkml:trace>
  <inkml:trace contextRef="#ctx0" brushRef="#br0" timeOffset="-204700.73">28454 11766 24575,'-5'-6'0,"4"6"0,-17 32 0,14 7 0,-9 12 0,13-16 0,9-20 0,15-19 0,17-7 0,-3-4 0,-10 24 0,-18 4 0,-10 14 0,9-7 0,-7-14 0,7-1 0</inkml:trace>
  <inkml:trace contextRef="#ctx0" brushRef="#br0" timeOffset="-204336.73">28804 11664 24575,'-16'-22'0,"1"5"0,9 27 0,1 1 0,5 10 0,9 8 0,1 10 0,14 2 0,-13-6 0,-7-10 0,-15-18 0,-15-1 0,4-11 0,1-6 0,10-27 0,28-7 0,-3-10 0,9 25 0,3 3 0,-1-6 0,2 5 0,-17 18 0</inkml:trace>
  <inkml:trace contextRef="#ctx0" brushRef="#br0" timeOffset="-146622.73">15997 9925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38:13.637"/>
    </inkml:context>
    <inkml:brush xml:id="br0">
      <inkml:brushProperty name="width" value="0.05292" units="cm"/>
      <inkml:brushProperty name="height" value="0.05292" units="cm"/>
      <inkml:brushProperty name="color" value="#FF0000"/>
    </inkml:brush>
  </inkml:definitions>
  <inkml:trace contextRef="#ctx0" brushRef="#br0">3397 8332 24575,'0'0'0</inkml:trace>
  <inkml:trace contextRef="#ctx0" brushRef="#br0" timeOffset="846">3397 8332 24575,'32'29'0,"-2"0"0,3 4 0,9 11 0,2 3 0,-12-11 0,1 2 0,-2-1 0,13 16 0,-4-3 0,-10-10 0,-4-3 0,-5-9 0,-2-2 0,4 4 0,-10-17 0,6-19 0,8-18 0,7-11 0,-1 3 0,4-4 0,4-4 0,2-2-875,-2 3 0,2-3 1,2-3-1,2 0 1,2-2-1,0 0 875,-6 6 0,3-2 0,0-1 0,1 0 0,1-1 0,-1 0 0,1 1 0,0-1 0,0 1 0,0-1 0,1-1 0,0 1 0,-1 0 0,1 1 0,-2 0 0,0 1 0,1-1 0,0 0 0,0 1 0,-2 0 0,1 1 0,-2 1 0,0 1-283,3-3 0,1 1 1,-2 0-1,-1 2 1,-2 2-1,-5 4 283,10-9 0,-6 6 0,-1 1 0,-1 1 0,-1 1 0,-10 10 0,-13 8 0,-12 11 0</inkml:trace>
  <inkml:trace contextRef="#ctx0" brushRef="#br0" timeOffset="2368">14436 6970 24575,'9'25'0,"5"8"0,3 3 0,1 3 0,-5-9 0,-1-7 0,1-5 0,-2-6 0,0-4 0,0-5 0,1-4 0,19-21 0,6-10 0,8-8 0,-10 6 0,4-3 0,3-3 0,1-1-763,0 0 1,2-2-1,2-1 1,1-2-1,1 0 763,-4 2 0,2-1 0,1-2 0,0 0 0,0 0 0,0 0 0,-7 7 0,1-1 0,-1-1 0,1 1 0,-1 0 0,-1 0 0,0 2 0,1-3 0,-1 1 0,0 1 0,-1 1 0,-1 0 0,-2 1-168,11-10 1,-2 0 0,-2 2 0,-3 4 167,-2 2 0,-4 3 0,-3 4 0,-4 4 0,-3 5 0,5-4 0,-18 20 0,-7 10 0,-3 0 0,-1 0 0</inkml:trace>
  <inkml:trace contextRef="#ctx0" brushRef="#br0" timeOffset="3947">23406 7439 24575,'1'38'0,"1"-1"0,1 13 0,3 3 0,0 12 0,2 1 0,1-2 0,-1-2 0,-1-13 0,0-6 0,1 12 0,-4-28 0,0-17 0,2-10 0,24-29 0,9-12 0,13-14 0,-19 19 0,5-6 0,5-4 0,1-3 0,1 0 0,0 0 0,-3 3-720,1-2 1,-1 1 0,0 1-1,1-1 1,0-1 0,2-2 719,-2 3 0,2-3 0,1-2 0,1 0 0,0 1 0,-2 0 0,-2 4 0,-4 3 0,3-3 0,-3 2 0,-2 4 0,-2 1 0,-1 1-52,11-13 1,-3 3 0,-3 5 51,-2-1 0,-4 6 0,9-12 0,-21 28 0,-10 12 0,-5 8 0,-3 3 0,-2 0 0</inkml:trace>
  <inkml:trace contextRef="#ctx0" brushRef="#br0" timeOffset="14163">3230 13208 24575,'17'34'0,"2"-6"0,4 2 0,7 7 0,4 2 0,7 5 0,1 0 0,-3-6 0,-1-3 0,-8-8 0,-2-2 0,13 9 0,-18-18 0,-5-9 0,17-26 0,4-15 0,7-9 0,-13 10 0,3-2 0,2-4 0,2-1-651,-1 0 1,1-2 0,2-2 0,1-1 0,0 0 650,-4 4 0,1-1 0,1 0 0,0 0 0,0 0 0,0 0 0,6-5 0,0-1 0,0 2 0,-1 0 0,0 1-274,-5 4 0,0 1 1,0 1-1,-1 2 1,-2 1 273,3-2 0,-1 3 0,-2 1 0,-1 2 0,0 0 0,-3 3 0,-2 3 0,3-2 0,-5 5 0,6-2 0,-18 14 2992,-4 6-2992,11-1 0,-13 4 0,6-2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3:09:42.09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50"/>
    </inkml:brush>
  </inkml:definitions>
  <inkml:trace contextRef="#ctx0" brushRef="#br0">2580 5336 24575,'49'7'0,"6"-1"0,-7-6 0,-2 0 0,5 0 0,9 0 0,2 0-1613,-17 0 0,0 0 1,0 0 1612,3 0 0,0-1 0,-2 2 0,10 5 0,-2 0-383,0-4 0,1-1 383,-2 6 0,4-1 0,-5-5 0,5-2 0,0 1 0,1 0 0,2 0 0,2 0 0,-5 0 0,1 0 0,2 0 0,2 0 0,-6-1 0,1 1 0,2 0 0,-1 0 0,-2 1 0,5 1 0,-1 2 0,-1-1 0,2 0 0,-8-2 0,1-1 0,0 0 0,0 1 0,-2 0 0,6 2 0,-2 0 0,0 1 0,-1-2 0,1-1 0,0-1 0,0-1 0,-3 1 0,8 0 0,-2 0 0,2 0 0,-8 0 0,2-1 0,0 1 0,-3 1 0,0 2 0,-2 2 0,2-1 0,-1-3 0,4-1 0,0 0 0,-1 1 0,-3 2 0,1 0 0,-2 1 0,0-2 0,10-1 0,-2-2 0,2 1 0,-8 0 0,1 0 0,0 0 0,-2 0 0,9 0 0,-2-1 0,3 2 0,-8 1 0,2 2 0,1 0 0,-1-2 0,-4-1 0,0-1 0,-1 0 0,1 2 0,-1 3 0,1 2 0,-1 0 0,-2-2 0,1-3 0,-2-2 0,-1 1 0,22 5 0,-3 0 0,-19-6 0,-1 0 111,16 5 1,2 1-112,-1-4 0,1-1 0,3 5 0,0 0 0,-8-6 0,-5 0 0,2 0 544,-14 0 1,-35 0-1,-1 0 1</inkml:trace>
  <inkml:trace contextRef="#ctx0" brushRef="#br0" timeOffset="1300">3005 4812 8191,'-6'5'0,"-5"5"5063,10 19-5063,-5-6 2818,6 11-2818,0-6 1719,-10 35-1719,7 0 0,-5-24 0,0-1 0,6 9 6784,-4-21-6784,6-7 0,-5-7 0,4 3 0,-4-9 0,5-1 0</inkml:trace>
  <inkml:trace contextRef="#ctx0" brushRef="#br0" timeOffset="2001">2998 4767 24575,'20'0'0,"6"-6"0,19 4 0,-2-4 0,-8 6 0,-11 0 0,-13 0 0,-5 14 0,-1-6 0,-5 25 0,-6 3 0,0-1 0,0 4 0,2 1 0,0 1 0,-6-3 0,1 1 0,8 2 0,0-2 0,-14 5 0,14 4 0,-5-19 0,6-12 0,0-2 0,0-9 0,0-1 0</inkml:trace>
  <inkml:trace contextRef="#ctx0" brushRef="#br0" timeOffset="3067">3342 4351 24575,'-6'15'0,"-4"2"0,9 3 0,-9-4 0,9 4 0,-10 5 0,10-2 0,-5 6 0,6-8 0,-7 8 0,6 3 0,-11 9 0,10-4 0,-10-6 0,10 3 0,-10 6 0,11 3 0,-6 6 0,-1-10 0,6-7 0,-7-8 0,9 0 0,-5-6 0,4 12 0,-4-7 0,5-2 0,-4-1 0,2-8 0,-2 3 0,4-4 0,0 4 0,0-3 0,0 3 0,4-9 0,-2-6 0,2-10 0,-4 3 0,0-3 0</inkml:trace>
  <inkml:trace contextRef="#ctx0" brushRef="#br0" timeOffset="8752">3358 4317 24575,'-6'11'0,"6"-5"0,28-8 0,0 1 0,36-14 0,-4 5 0,0-1 0,-16 2 0,-20 9 0,-18 10 0,-6-8 0,-1 24 0,-4-13 0,5 23 0,-9-5 0,7 32 0,-7-26 0,0 3 0,2 12 0,1 0 0,0-7 0,0-3 0,0-4 0,2-3 0,4 11 0,-9 1 0,7 3 0,-6 1 0,1-11 0,6-11 0,-5-8 0,6 4 0,0-3 0,0 4 0,0-5 0,0-4 0,0-1 0,0-1 0,0-3 0,-5-2 0,4-1 0,-4-3 0,5 5 0,0 0 0,0 0 0,0-1 0,0 1 0,0 0 0,0 0 0,0-1 0,0-8 0,0-8 0,0-15 0,0 3 0,0-2 0,0 5 0,0-1 0,0-5 0,0-8 0,0 5 0,0-6 0,0 9 0,6 0 0,-4 0 0,4-4 0,-6 3 0,0-13 0,6 2 0,-5-13 0,5 18 0,-6-2 0,0 15 0,0-2 0,5 0 0,-4-3 0,4 3 0,0-4 0,1-1 0,0-8 0,-1 7 0,-5-24 0,0 17 0,0-18 0,0 16 0,0 5 0,0 7 0,0 9 0,4-4 0,-2-6 0,2-11 0,2-5 0,-4 10 0,4-2 0,-6 12 0,6-9 0,-4-6 0,4-3 0,-6 3 0,0 4 0,4 6 0,-2 1 0,9-5 0,-10 3 0,5 2 0,-1-4 0,-4 3 0,4-9 0,0-5 0,-4 12 0,4-10 0,1 17 0,-5-4 0,10 5 0,-5 1 0,0-1 0,-1-5 0,1 1 0,-5 4 0,5 0 0,-1 10 0,-4-8 0,4 7 0,5-3 0,2 5 0,18 5 0,18-8 0,4-4 0,-16 2 0,2 0 0,21-2 0,-4-3 0,-21 14 0,-19-10 0,-10 14 0,-5 3 0,-5 10 0,4 9 0,-13 22 0,12-8 0,-6-4 0,-1 2 0,4-3 0,-1 0 0,-3 8 0,-2 2 0,1-1 0,0 0 0,4-5 0,0-1 0,-3 8 0,0 0 0,3-6 0,-1 2 0,-5 16 0,1 3 0,5-6 0,-1-2-521,-4-4 1,1-1 520,9-5 0,0-3 0,-9 17 0,4-17 0,2 3 0,3-3 0,-1 1 0,-7 7 0,0 0 0,8-7 0,0-4 0,-8 14 0,9-12 0,0-18 0,0 10 0,0 1 1041,0 2-1041,0-8 0,0-9 0,0-6 0,-5 6 0,4 0 0,-4 0 0,5-1 0,0-4 0,0-1 0,0-8 0,0-8 0,0-10 0,0-5 0,0-9 0,6-3 0,-4-7 0,4 9 0,0-7 0,-4 20 0,8-16 0,-2 8 0,-2-11 0,6 5 0,-10-6 0,4 16 0,-6-16 0,6 6 0,-5-1 0,6 3 0,-7 4 0,0 3 0,0-4 0,0 6 0,0 4 0,0 1 0,4 5 0,-3-9 0,10-6 0,-9-3 0,4 4 0,-6 9 0,5 5 0,-4-4 0,4-2 0,1-4 0,-5 5 0,5 1 0,-6 4 0,5 0 0,1 0 0,0 0 0,4 1 0,-4-1 0,4 5 0,6-4 0,5 9 0,10-4 0,2 5 0,-7 0 0,-6 0 0,-14 5 0,-1 5 0,-10 7 0,4 8 0,-4 6 0,-4 5 0,7 3 0,-6 0 0,8 16 0,0-12 0,-7 10 0,6-22 0,-5-6 0,6-5 0,0 10 0,-6 2 0,4 4 0,-4 0 0,1-14 0,4-2 0,-4-9 0,5-1 0,0 1 0,0 5 0,0-4 0,-5 8 0,4-4 0,-4 21 0,5-12 0,-5 13 0,4-16 0,-10-1 0,10 5 0,-5-4 0,6 3 0,0-4 0,0 0 0,0-5 0,0-15 0,0-8 0,0-21 0,0-28 0,6 20 0,-5-18 0,5 34 0,-6-6 0,5 4 0,-4-4 0,4 4 0,-5 6 0,0-4 0,0 8 0,0-8 0,0 3 0,0 1 0,10 0 0,6 10 0,23-5 0,-2 1 0,3 2 0,-12 0 0,-7 3 0,-5 4 0,0-9 0,-10 18 0,-1-6 0,-5 27 0,0 14 0,0 18 0,0-2 0,0-4 0,0-17 0,0-7 0,0-3 0,0-7 0,0 0 0,5-5 0,-4-1 0,3-4 0,-4 0 0,-4-5 0,2-1 0,-2-5 0</inkml:trace>
  <inkml:trace contextRef="#ctx0" brushRef="#br0" timeOffset="10233">2426 5764 8191,'-10'-6'0,"-1"1"5063,0 5-5063,5 9 2818,1-2-2818,5 22 1719,0-2-1719,0 14 6784,5-8-6784,5-13 0,6-1 0,10-11 0,20 3 0,10-13 0,4-1-232,-28-8 0,-1-1 232,17 8 0,8-26 0,0 27 0,-17-9 0,3-1 0,1 6 0,1 1 0,8 0 0,0 0 0,-13 0 0,-1 2 0,3 3 0,-2 2 0,21 7 0,4 7 0,-11 8 0,-21 1 464,-11 8-464,-4-8 0,-4 2 0,-3-9 0,6-20 0,12-21 0,9-6 0,11-8 0,-7 21 0,-3 0 0,0 15 0,0-7 0,8 9 0,-7 0 0,3 0 0,10 5 0,1 1-761,0 1 0,1 0 761,0 0 0,-2-1 0,-15 1 0,-1-3-107,16-3 1,3-2 106,5 2 0,2-2 0,-18 0 0,1-2 0,0-3 0,1-4 0,-1-3 0,-3-3 0,2-6 0,-6-5 0,-4-2 0,-7-3 0,-3-28 0,-16 26 0,-8 1 0,-6 13 0,0 8 1505,-6 2-1505,1 5 0,5 5 0,1 0 0</inkml:trace>
  <inkml:trace contextRef="#ctx0" brushRef="#br0" timeOffset="14701">2699 4823 24575,'15'0'0,"-3"0"0,3 0 0,-4-5 0,0-1 0,4-6 0,1 0 0,0-1 0,-1 1 0,0 0 0,1 0 0,5-2 0,-1 0 0,5-6 0,-4 4 0,5-7 0,1-6 0,0 2 0,4-8 0,-3 6 0,1 0 0,2-7 0,-6 14 0,2-15 0,-1 9 0,-13 3 0,11-3 0,-22 17 0,16-7 0,-6 4 0,4-3 0,0 0 0,-9 5 0,8 2 0,-4-10 0,10 5 0,-5-8 0,-1-3 0,-1 1 0,-7 2 0,7-5 0,-7 7 0,8-3 0,-2-2 0,2 13 0,-4-10 0,0 10 0,0-14 0,-1 6 0,-4 4 0,4 1 0,-9 5 0,9 1 0,-9-6 0,8 0 0,-7-4 0,2 3 0,1 2 0,-4 0 0,9 8 0,-9-11 0,10 6 0,-10-8 0,10 8 0,-9-6 0,7 11 0,-2-13 0,4 8 0,3-7 0,-3 7 0,9-11 0,1 2 0,4-1 0,-1 1 0,-4 8 0,-4 0 0,-1 1 0,-4 6 0,4-4 0,-3 4 0,3 0 0,-4-3 0,0 8 0,-1-4 0,1 5 0,0 0 0,0 0 0,-1 0 0,1 0 0,9 6 0,-3-5 0,9 10 0,-10-5 0,-6 5 0,0-5 0,-9 3 0,13-3 0,-3 5 0,5 0 0,-1-5 0,-9 3 0,4-7 0,-4 16 0,6-5 0,3 20 0,-7-11 0,5-2 0,-12-2 0,9-7 0,-9 10 0,4 4 0,0-3 0,-4-1 0,8-5 0,-7-1 0,2 1 0,-4 4 0,9 9 0,-7-7 0,11 2 0,-12 1 0,9-8 0,-9 4 0,10-1 0,-9-3 0,8-1 0,-8 9 0,7-7 0,-8 3 0,4 6 0,0-8 0,-4 10 0,9 0 0,-9-11 0,4 10 0,-1-12 0,-2 5 0,9 0 0,-10-1 0,10-4 0,-10 4 0,9-8 0,-4 7 0,0-3 0,3 0 0,-3-1 0,5-4 0,0 0 0,-1 0 0,1-1 0,0 1 0,0 0 0,-5 0 0,3-1 0,-8 1 0,9 0 0,-4 0 0,0-1 0,3 1 0,-3-5 0,0 4 0,4-4 0,-4 4 0,5 1 0,-1-5 0,-4 4 0,8-9 0,-2 8 0,16-3 0,-5 5 0,6 0 0,-12 0 0,-2-5 0,-4 3 0,4-3 0,2 0 0,5 4 0,-1-4 0,-4 0 0,-2-2 0,-4-4 0,-5 5 0,-1-4 0,-5 4 0</inkml:trace>
  <inkml:trace contextRef="#ctx0" brushRef="#br0" timeOffset="18468">3628 2335 24575,'0'15'0,"6"15"0,-4 26 0,5-12 0,2 3 0,-3 11 0,0-2 0,1-14 0,-1-3 0,4 26 0,-10-50 0,4-9 0,-2-18 0,2-2 0,3-14 0,3-18 0,4 20 0,9-23 0,8 17 0,21 6 0,-13 5 0,7 17 0,-30 23 0,1 8 0,-10 28 0,-1-19 0,-6 10 0,-13-22 0,-3 6 0,-9-3 0,-1 3 0,5-18 0,3-3 0,7-14 0,7-6 0,4 4 0,0-2 0</inkml:trace>
  <inkml:trace contextRef="#ctx0" brushRef="#br0" timeOffset="18801">4066 2649 24575,'20'-25'0,"-6"8"0,0-19 0,-9 21 0,-5-13 0,-5 18 0,-5 4 0,-7 26 0,5 3 0,-4 32 0,15-18 0,-1-2 0,13-15 0,6-24 0,1-2 0,-5-6 0,-7 3 0</inkml:trace>
  <inkml:trace contextRef="#ctx0" brushRef="#br0" timeOffset="19019">4215 2301 8191,'0'3'0,"0"28"2175,0 1 0,0 3-2175,5 1 0,0 0 1450,-4 2 1,1-3-1451,12-2 1805,-12-5-1805,7-21 1628,-2-11 1,0 0 0,-1-9 0</inkml:trace>
  <inkml:trace contextRef="#ctx0" brushRef="#br0" timeOffset="19226">4314 2241 24575,'4'33'0,"0"0"0,-3 2 0,0-1 0,6-1 0,1-1 0,-2 13 0,2-16 0,1-23 0,-8-2 0,4-4 0</inkml:trace>
  <inkml:trace contextRef="#ctx0" brushRef="#br0" timeOffset="19568">4583 2376 24575,'-15'-6'0,"3"6"0,-4 15 0,22 20 0,1-5 0,19 8 0,-14-21 0,-1-2 0,-16-4 0,-5 1 0,-7-6 0,1-9 0,6-5 0,5-12 0,5 13 0,0-2 0</inkml:trace>
  <inkml:trace contextRef="#ctx0" brushRef="#br0" timeOffset="20686">4658 2046 14718,'0'11'0,"10"30"0,-9 3 0,1 5 0,8-4 0,0 1 1560,-8 4 1,-1-2-1561,10 8 1954,-6-22-1954,-4-11 1079,9-17-1079,-5-1 2992,10-31-2992,9 10 711,-7-17-711,6 24 0,-7-1 0,1 9 0,4 1 0,-4 1 0,3 8 0,-3-7 0,4-2 0,2-11 0,-11-5 0,-1 0 0,-24-7 0,1 15 0,-13 0 0,0 22 0,12 3 0,5 2 0,19-8 0,10-11 0,-3-2 0,6-9 0,-12 10 0,7 0 0,-7 2 0,7 4 0,-2-5 0,-1 0 0,-1-5 0,2-6 0,-5-5 0,5 5 0,-5 11 0,3 28 0,-7 13 0,2-10 0,-1 3 0,-6 23 0,7-12 0,1-1 0,-9 7 0,13 3 0,-14-45 0,-1-25 0,-10-34 0,6 4 0,1-6 0,0 6 0,-1-2 0,3 0 0,7-12 0,3 2 0,-6 3 0,4 8 0,18 14 0,-12 18 0,2 15 0,-9 10 0,-1 2 0,-5 9 0,-5-10 0,-2 9 0,-4-8 0,3 3 0,4-9 0,4-1 0</inkml:trace>
  <inkml:trace contextRef="#ctx0" brushRef="#br0" timeOffset="21302">5358 2238 24575,'41'-13'0,"5"-11"0,-4-9 0,-12 4 0,-34 8 0,-8 15 0,-5 10 0,6 8 0,5 8 0,6 1 0,17 3 0,13-3 0,28-5 0,3-22 0,-12-4 0,-16-16 0,-22 8 0,-16 1 0,-7 6 0,-5 11 0,1 18 0,5 1 0,5 5 0,6-13 0,36-19 0,-8-22 0,-4 3 0,-1-7 0,-4-18 0,-5-6 0,-7-5 0,-2 0 0,5 12 0,-3 3 0,-9 6 0,-1 11 0,2 26 0,-13 18 0,6 15 0,3 11 0,1 10 0,0 8 0,1-2 0,-3 6 0,1 1-462,4-6 0,1 2 0,1-9 462,-1 7 0,0-27 0,0-12 0</inkml:trace>
  <inkml:trace contextRef="#ctx0" brushRef="#br0" timeOffset="21769">4326 3130 24575,'48'-15'0,"0"1"0,1-1 0,-1 1 0,2 0 0,1 0 0,2 1 0,1-2 0,3 1 0,2-1 0,3 0 0,2 0 0,0 0 0,0-1 0,-2 1-1067,-7 1 0,-1-1 0,0 1 1,-1-1-1,1 0 0,2 0 1067,6-2 0,4 0 0,0-1 0,-1 1 0,-3-1 0,-5 2 0,0-2 0,-6 1 0,-1 0 0,-2 0 624,14-3 1,-3 1-1,-7 2-624,-2 1 0,-24 3 1029,-43 7-1029,-8 2 0,-23 4 0,26 0 0,5 0 0</inkml:trace>
  <inkml:trace contextRef="#ctx0" brushRef="#br0" timeOffset="24452">3498 6868 24575,'-6'11'0,"1"14"0,5 21 0,0 12 0,-5-4 0,-2 4 0,-1 5-2458,0-2 1,-1 5 0,-1 1 0,-1-2 2457,2-7 0,-1 0 0,0-1 0,-1 0 0,-1-2 0,-1 0 0,1-3 0,0-4 1296,-2 10 1,1-7-1297,2-7 0,1-5 0,-2 10 1525,6-16-1525,15-17 0,2-10 0,25 1 0,13-22 0,9-7 0,-8 10 0,4 2 0,3-2 485,-6-1 1,2-1-1,1-1 1,-3 1-486,7-2 0,-1 0 0,-4 4 0,9 3 0,-9 1-20,-7-8 20,-22 11 0,-33-1 0,-31-35 0,10 26 0,-1 0 0,-17-23 0,15 21 0</inkml:trace>
  <inkml:trace contextRef="#ctx0" brushRef="#br0" timeOffset="24935">3202 7038 24575,'36'-32'0,"-3"10"0,5-2 0,0 0 0,3-3 0,1 1-391,-3 4 1,1 0 0,0-1 390,9-8 0,1-2 0,-6 5 191,-9 7 1,-4 2-192,2-9 0,-4 11 194,-13 29-194,-4 6 0,9 27 0,1 0 0,-6-8 0,5-7 0,-18-20 0,6-3 0</inkml:trace>
  <inkml:trace contextRef="#ctx0" brushRef="#br0" timeOffset="25949">2702 9176 24575,'0'11'0,"0"6"0,0 21 0,0 17 0,0-22 0,0 2 0,0 0 0,0 0 0,0 23 0,0-21 0,0-20 0,0-2 0,0-42 0,0 24 0,0-30 0</inkml:trace>
  <inkml:trace contextRef="#ctx0" brushRef="#br0" timeOffset="26284">3173 8944 24575,'13'34'0,"-10"3"0,24 0 0,-23 2 0,26 10 0,-21-15 0,1 0 0,13 7 0,-7 10 0,-6-63 0,-1-29 0,0 1 0,0-5 0,4-11 0,0 2 0,-3 14 0,0 4 0,10-24 0,-4 54 0,-9 1 0,2 5 0</inkml:trace>
  <inkml:trace contextRef="#ctx0" brushRef="#br0" timeOffset="26602">3666 8931 8191,'11'-31'0,"-3"7"5063,-22 14-5063,-3 22 2818,-13 14-2818,14 14 1719,3 20-1719,13-25 0,5 1 6784,10-26-6784,1-27 0,7 3 0,-7-14 0,-3-2 0,-5 11 0,-2 5 0,-6 15 0,0 5 0,0-1 0</inkml:trace>
  <inkml:trace contextRef="#ctx0" brushRef="#br0" timeOffset="26950">3729 8899 24575,'9'-6'0,"3"12"0,12 9 0,-6 8 0,3 2 0,-8 4 0,-5-10 0,21-37 0,5-19 0,-4 9 0,4 2 0,-3 6 0,0 5 0,15 7 0,-8 22 0,-26-1 0,0 17 0,-7-17 0,-5 1 0</inkml:trace>
  <inkml:trace contextRef="#ctx0" brushRef="#br0" timeOffset="27118">4103 8561 8191,'-6'3'0,"1"-5"0,5 11 0</inkml:trace>
  <inkml:trace contextRef="#ctx0" brushRef="#br0" timeOffset="27467">4289 8643 24575,'-9'12'0,"7"-1"0,-7 6 0,9 8 0,0-7 0,5 2 0,1-16 0,17-12 0,-10 1 0,10-8 0,-12 5 0,0 4 0,0 10 0,-1 3 0,-4 4 0,-1-6 0</inkml:trace>
  <inkml:trace contextRef="#ctx0" brushRef="#br0" timeOffset="27868">4476 8236 8191,'0'39'0,"10"22"2383,-3 3 1,0 3-2384,-2-17 0,2-4 0,1-8 0,0-5 2854,2-12-2854,17-41 0,17-6 0,0 1 1755,-1-3-1755,-19 27 6674,-5 1-6674,-12 11 334,2 7-334,-9 12 0,-4-11 0,-2 5 0,-5-18 0,-9 4 0,-7-9 0,-5 4 0,10-22 0,-5 0 0,24-4 0,-10 9 0</inkml:trace>
  <inkml:trace contextRef="#ctx0" brushRef="#br0" timeOffset="28084">4922 8014 24575,'14'47'0,"-10"-3"0,19 8 0,0 6 0,-18-11 0,-2 1 0,16 11 0,-1-4 0,-16 11 0,4-51 0,-6-10 0</inkml:trace>
  <inkml:trace contextRef="#ctx0" brushRef="#br0" timeOffset="28384">5164 8387 24575,'35'-25'0,"8"-2"0,-15 5 0,7 0 0,-32 11 0,6-1 0,-18 6 0,-12-5 0,-10 26 0,2 9 0,11 7 0,7 4 0,10 18 0,7-16 0,7-4 0,15-8 0,8-7 0,7-2 0,2-3 0,0-1 0,-2-4 0,12-8 0,-30 0 0</inkml:trace>
  <inkml:trace contextRef="#ctx0" brushRef="#br0" timeOffset="28903">2845 10022 24575,'46'-37'0,"-15"15"0,10-2 0,-1 5 0,11-2 0,6-2 0,4 0 0,0-1 0,-2 2-1639,-1-1 1,0 1-1,1 0 1,1-1 0,3 0-1,3-2 1490,-12 4 0,3 0 0,3-2 0,1 0 0,1-1 0,1 0 0,0 1 0,-1 0 0,-1 1 0,-2 0 149,1 2 0,-1-1 0,0 2 0,0-1 0,0 1 0,-2 1 0,0-1 0,0 1 0,-2 0-308,9-2 0,-1-1 0,0 1 0,-2 0 1,-1 1-1,-2 2 0,-2 0 308,7 1 0,-2 1 0,-3 1 0,-3 2 0,-3 0 359,7-2 0,-5 2 0,-10 4 1,3 6-1,-21-7 0</inkml:trace>
  <inkml:trace contextRef="#ctx0" brushRef="#br0" timeOffset="38134">28101 2312 24575,'-33'36'0,"-1"0"0,1-1 0,0 3 0,0 2 0,-2 2 0,0 3 0,2-1 0,-1 3 0,0 1 0,0 0 0,0 0-1864,1-3 1,1 1-1,-1-1 1,2 0 0,0 1 1863,-3 9 0,0 1 0,3-2 0,-1-3 0,0-1 0,1-3 0,-2-1 468,-5 7 0,-1 1 1,0-3-469,3-7 0,1-2 0,1-1 0,2-3 0,0 0 0,2-2 0,-7 7 0,6-6 0,6-3 1632,0-7-1632,16-12 0,-5-14 0,-15-47 5034,18 24-5034,-22-29 1246,32 41-1246,-9 9 0,9 1 0,-10 10 0,10 22 0,-7-1 0,0 3 0,2 1 0,1 1 0,-2 1 0,1-2 0,-2 12 0,22-31 0,23-7 0,2-25 0,5-6 0,1 8 0,0 0 0,-3-7 0,-4-1 0,11-1 0,-34 22 0,-4-4 0,-5 5 0,-2 0 0</inkml:trace>
  <inkml:trace contextRef="#ctx0" brushRef="#br0" timeOffset="41224">19099 9183 24575,'0'-11'0,"0"10"0,0 7 0,0 19 0,0-1 0,0 6 0,0-9 0,0-5 0,0 0 0,6-24 0,-4 9 0,4-15 0</inkml:trace>
  <inkml:trace contextRef="#ctx0" brushRef="#br0" timeOffset="42149">19326 9163 24575,'5'17'0,"-4"-1"0,9 4 0,-9-3 0,4 5 0,0-12 0,-4-5 0,4-5 0</inkml:trace>
  <inkml:trace contextRef="#ctx0" brushRef="#br0" timeOffset="42351">19399 9065 24575,'17'23'0,"-4"2"0,-3-7 0,-5-2 0,-5-5 0,0-7 0</inkml:trace>
  <inkml:trace contextRef="#ctx0" brushRef="#br0" timeOffset="42550">19566 9003 24575,'0'42'0,"0"-6"0,-6-21 0,4-8 0,-4 2 0</inkml:trace>
  <inkml:trace contextRef="#ctx0" brushRef="#br0" timeOffset="42666">19570 9030 24575,'18'-24'0,"3"-1"0,0 4 0,-7 7 0,-9 9 0</inkml:trace>
  <inkml:trace contextRef="#ctx0" brushRef="#br0" timeOffset="43221">20030 9068 11168,'5'17'0,"-4"-6"4962,4 19-4962,-5-15 2333,5-9-2333,1-1 1332,9-10-1332,1-7 0,-5 4 0,-2-2 0</inkml:trace>
  <inkml:trace contextRef="#ctx0" brushRef="#br0" timeOffset="43766">20114 9002 24575,'12'9'0,"-1"2"0,-3 10 0,1-5 0,-3-11 0,14-6 0,-2-10 0,3 5 0,-6-3 0,-4 7 0,5-7 0,0 3 0,-4-9 0,-3-2 0,-18 6 0,2 2 0,-13 13 0,6 7 0,3 1 0,10-2 0,7-14 0,9-10 0,-2-12 0,-3 3 0,-3 2 0,1 27 0,0 3 0,2 10 0,-4-10 0</inkml:trace>
  <inkml:trace contextRef="#ctx0" brushRef="#br0" timeOffset="44350">20642 9060 24575,'5'-11'0,"1"5"0,4 11 0,-4 15 0,-1-1 0,0 10 0,1-12 0,5-1 0,-1-1 0,-4-4 0,-7 4 0,-5-3 0,-6-2 0,6-5 0,1-5 0</inkml:trace>
  <inkml:trace contextRef="#ctx0" brushRef="#br0" timeOffset="44767">20784 9008 24575,'11'10'0,"-5"1"0,4-27 0,-9 11 0,4-23 0,0 17 0,-4 0 0,8 0 0,-8 5 0,4 1 0</inkml:trace>
  <inkml:trace contextRef="#ctx0" brushRef="#br0" timeOffset="45416">21315 9049 24575,'0'16'0,"0"4"-9831,0-3 8341,5-5 4308,-4 2-2818,9-13 1719,0 4-1719,2-5 0,7 0 0,7 0 6784,-8 0-6784,10 0 0,-16 14 0,5 8 0,-11 5 0,0 7 0,-1-16 0,-4-3 0,4-10 0</inkml:trace>
  <inkml:trace contextRef="#ctx0" brushRef="#br0" timeOffset="46068">22035 8950 9252,'-15'0'0,"3"5"5120,2 1-5120,5 9 2655,5-3-2655,0 3 1575,9-3-1575,2 5 5973,6 1-5973,-2 12 0,-9-7 0,-6-3 0,-19-2 0,-1-7 0,-4 1 0,12-3 0,7-9 0</inkml:trace>
  <inkml:trace contextRef="#ctx0" brushRef="#br0" timeOffset="50782">18460 6127 24575,'10'-6'0,"31"-7"0,20 1 0,-24 2 0,1 0 0,-3 4 0,-3 0 0,8-7 0,-19 11 0,-12-2 0</inkml:trace>
  <inkml:trace contextRef="#ctx0" brushRef="#br0" timeOffset="50971">18784 6034 24575,'6'15'0,"-1"11"0,-26 17 0,9-3 0,-15-3 0,20-22 0,2-10 0</inkml:trace>
  <inkml:trace contextRef="#ctx0" brushRef="#br0" timeOffset="51716">19952 6094 24575,'25'-5'0,"-3"4"0,3-4 0,-4 5 0,8-6 0,-10 4 0,0-4 0,-14 6 0</inkml:trace>
  <inkml:trace contextRef="#ctx0" brushRef="#br0" timeOffset="51882">20170 6034 24575,'11'5'0,"1"5"0,-6 2 0,0 12 0,-6-16 0,0 6 0</inkml:trace>
  <inkml:trace contextRef="#ctx0" brushRef="#br0" timeOffset="52383">20763 6018 24575,'15'0'0,"-3"0"0,8 0 0,13 0 0,16-9 0,-14 7 0,-1-6 0</inkml:trace>
  <inkml:trace contextRef="#ctx0" brushRef="#br0" timeOffset="52601">21381 5948 24575,'21'0'0,"17"0"0,-13-6 0,3 4 0,-18-4 0</inkml:trace>
  <inkml:trace contextRef="#ctx0" brushRef="#br0" timeOffset="52767">21906 5926 24575,'40'0'0,"-17"0"0,-6 0 0</inkml:trace>
  <inkml:trace contextRef="#ctx0" brushRef="#br0" timeOffset="52902">22351 5959 24575,'17'-5'0,"-6"3"0,-6-2 0</inkml:trace>
  <inkml:trace contextRef="#ctx0" brushRef="#br0" timeOffset="53082">22734 5907 24575,'41'-6'0,"-9"4"0,-12-4 0,-11 6 0</inkml:trace>
  <inkml:trace contextRef="#ctx0" brushRef="#br0" timeOffset="53250">23135 5898 11731,'11'0'0,"4"0"4870,6-4-4870,-3 2 0,-3-3 0,-10 5 0</inkml:trace>
  <inkml:trace contextRef="#ctx0" brushRef="#br0" timeOffset="53417">24291 5957 24575,'29'0'0,"-11"0"0,5 0 0,-13 0 0,-4 0 0,-1 0 0</inkml:trace>
  <inkml:trace contextRef="#ctx0" brushRef="#br0" timeOffset="53536">24517 5932 11278,'20'0'0,"-3"0"1236,8 0 0,-13 0 1,-3 0-1</inkml:trace>
  <inkml:trace contextRef="#ctx0" brushRef="#br0" timeOffset="53733">25453 5883 24575,'27'-6'0,"-6"1"0,-1 5 0,-8 0 0,8-5 0,5 4 0,6-4 0,-8 5 0,-6 0 0</inkml:trace>
  <inkml:trace contextRef="#ctx0" brushRef="#br0" timeOffset="53917">26260 5881 8191,'20'0'0,"-2"0"1265,3 0 1,-10 0 0,-7 0 0</inkml:trace>
  <inkml:trace contextRef="#ctx0" brushRef="#br0" timeOffset="72983">18961 8560 8191,'-6'3'0,"16"14"5063,5 30-5063,1 4 0,3 7 0,-8-14 0,0 1 0,-1 1 518,1 2 0,-1 1 0,0-2-518,0 6 0,-1-5 1884,4 0-1884,-11-32 6240,2-37-6240,-14-5 0,1-22 0,-2-10 0,-2-4 0,1-1 0,4 16 0,1 0 0,1 5 0,-1-1 0,3 19 0,4 70 0,5-6 0,1 6-276,-5 17 0,1-2 276,8-27 0,0-2 0,-8 31 0,11-35 0,-11 4 0,2-26 0,-4-1 0</inkml:trace>
  <inkml:trace contextRef="#ctx0" brushRef="#br0" timeOffset="73483">18542 9624 24575,'-18'25'0,"7"18"0,13-8 0,5 1 0,5 26 0,1-27 0,6-5 0,27-10 0,12-13 0,4-24 0,-14-12 0,-26-8 0,-5-18 0,-35 10 0,2-14 0,-11 40 0,-5 4 0,-23-7 0,10 14 0,12 8 0,27 9 0,30 9 0,-16-5 0,21 2 0</inkml:trace>
  <inkml:trace contextRef="#ctx0" brushRef="#br0" timeOffset="74651">26864 8503 24575,'-6'5'0,"-23"47"0,12-10 0,-1 7 0,1-2 0,-3 4 0,2 1-2585,2 4 1,1 1 0,1-2 2584,-6 9 0,3-4 0,9-9 0,2-5 2187,-4 0-2187,4-11 1231,5-10-1231,-5-5 0,10-14 0,-2-1 0,2-5 0</inkml:trace>
  <inkml:trace contextRef="#ctx0" brushRef="#br0" timeOffset="74867">26837 9377 24575,'-8'34'0,"1"1"0,0 15 0,-6-12 0,11-17 0,-2-4 0,4-6 0,0-7 0</inkml:trace>
  <inkml:trace contextRef="#ctx0" brushRef="#br0" timeOffset="75350">26881 9601 24575,'27'14'0,"-3"-7"0,11-3 0,-18-14 0,-3-7 0,-19-13 0,-1 11 0,-3-5 0,-10 18 0,27 1 0,-6 11 0,19-5 0,-1 12 0,-4-12 0,-5 10 0,11-5 0,-4 5 0,7-5 0,-5-2 0,-5-4 0,-3 0 0,3 0 0,-3-9 0,-6 2 0,0-17 0,-25-6 0,5 4 0,-16 3 0,14 12 0,-4 10 0,8-4 0,-10 23 0,14-14 0,-4 15 0</inkml:trace>
  <inkml:trace contextRef="#ctx0" brushRef="#br0" timeOffset="106083">2153 13428 8191,'-16'0'0,"10"0"5063,16 0-5063,40-10 0,-6 8 0,2 1 0,-1-3 0,1-2 857,8 0 0,-2 1-857,-11 4 0,0-1 0,19-2 0,4-2 0,-15 1 0,2 1 0,0 1 0,-1 2 0,1 0 0,0 0 43,2-3 0,1 0 1,-3 0-44,12 4 0,2 0 0,-6-3 0,4-2 0,1 1 0,-14 2 0,1 2 0,1 0 0,1-1 0,7-2 0,2-1 0,1 0 0,-1 2 0,-1 1 0,1 2 0,-1 0 0,0-2 0,-1-1 0,0-2 0,0 0 0,-3 2 0,7 1 0,-2 0 0,0 0 948,1-3 1,-1-1 0,-3 1-949,6 4 0,0 0 0,-4 1 0,4-1 0,1-1 0,-1-2 0,2-2 0,-1 1 0,0 3 0,0 0 0,0 0 0,-3-3 0,-1-1 0,-3 1 0,5 4 0,-1 0 0,-4-3 0,4-2 0,0 0-640,-4 4 1,1 1 0,3-2 639,-5 0 0,4-2 0,0 0 0,-1 2 0,-5 1 0,0 1 0,-1 0 0,-1 1 0,6-1 0,-2 0 0,2 0 0,-9 0 0,2 1 0,0-1 0,-3-1-83,5-3 0,-2 0 1,1 0 82,-5 3 0,2 1 0,0-1 0,-1 0 0,18-3 0,0 0 0,-5 1 0,-13 2 0,-2 1 0,-1 1 0,1-1 0,0 0 0,-4 0 0,3 0 0,-2 0 0,12 0 0,2 0 651,-2 0 1,1 0-652,3 0 0,-1 0 0,-7 0 0,-4 0 0,-14-1 0,-2 2 2441,23 5-2441,-25-5 2481,-1 5-2481,-13-6 1755,3 0-1755,-8 0 204,-11-11 0,1 9 0,-11-9 1</inkml:trace>
  <inkml:trace contextRef="#ctx0" brushRef="#br0" timeOffset="109816">2071 13201 24575,'-6'-5'0,"11"9"0,7-3 0,9 10 0,0-5 0,13-1 0,-10-5 0,14 0 0,-15 0 0,11-13 0,-11 10 0,6-16 0,-9 17 0,18-10 0,14-5 0,-16 1 0,0-1 0,27-4 0,-23 2 0,-2 0 0,17 0 0,-17 4 0,-2-1 0,18-11 0,-3 12 0,-13-2 0,0 15 0,3-22 0,23 6 0,-31 2 0,1-2 0,11 0 0,-2 2 0,12-2 0,-6-3 0,-29 19 0,10-10 0,5-2 0,6-8 0,8-7 0,-9-5 0,-9 12 0,2-8 0,-16 13 0,18-8 0,-2-10 0,2 5 0,-10 1 0,0 0 0,14-14 0,-17 15 0,0-1 0,12-15 0,-13 12 0,10-23 0,-14 28 0,10-26 0,-7 21 0,6-16 0,-4 14 0,9-14 0,-13 17 0,2-1 0,1-2 0,-5 0 0,0-2 0,12-9 0,2-2 0,-2 1 0,0 0 0,5-2 0,1 0 0,-7 6 0,0-1 0,-1-2 0,-2 1 0,-4 5 0,-1 2 0,10-23 0,-1 5 0,-9 16 0,-5 9 0,1-3 0,0 3 0,0-1 0,4-11 0,2-1 0,4 1 0,1 2 0,-7 7 0,1 2 0,4 1 0,-1 2 0,1-4 0,2-2 0,3 1 0,-1-4 0,1 4 0,-11 8 0,-4 4 0,3 0 0,1 0 0,5-5 0,2 0 0,-6 9 0,6-5 0,-2 6 0,-4 3 0,8-6 0,-15 18 0,-2-8 0,4 7 0,-2-2 0,16-1 0,2 4 0,1-4 0,-2 5 0,-12 0 0,7 0 0,-6 0 0,8 0 0,-9 0 0,-2 0 0,-4 5 0,5 1 0,0 4 0,16 11 0,-13-3 0,28 16 0,-31-16 0,20 10 0,-19-12 0,4 6 0,-4-5 0,-1-2 0,-6-4 0,6 5 0,1 0 0,4 6 0,1-1 0,-1 1 0,-9-6 0,7 1 0,-17-6 0,16 7 0,-6 1 0,8 5 0,-4-5 0,7 15 0,-2-2 0,8 17 0,-1 0 0,-6-4 0,-8-9 0,-1 3 0,-6-7 0,7 8 0,0-8 0,-7-2 0,12-6 0,1 22 0,-2-15 0,0 1 0,-3 7 0,0 1 0,3-4 0,-1-2 0,-5 22 0,18-12 0,-26-5 0,26 5 0,-14 0 0,15 3 0,-2 2 0,-7-3 0,-8-11 0,5 7 0,-3-5 0,8 24 0,4-9 0,-12-13 0,1 1 0,-2-9 0,0-1 0,4 4 0,0 0 0,3 19 0,1-20 0,-15-9 0,20 1 0,-15-6 0,17 15 0,-9-13 0,0 0 0,-9-5 0,11-3 0,-10 7 0,9-3 0,9 10 0,-16-15 0,13 12 0,-11-12 0,2 8 0,10 1 0,1-1 0,0 1 0,-3-10 0,1 7 0,3-3 0,6 4 0,-5 1 0,-3-12 0,-1 6 0,4-6 0,8 9 0,1-4 0,16 3 0,-22-7 0,19 8 0,-32-15 0,23 15 0,-3-7 0,9 7 0,-11-1 0,-3-8 0,-7 6 0,9-12 0,-9 7 0,7-3 0,-9 0 0,8 6 0,0-1 0,-4 0 0,8 1 0,-12-6 0,-2 5 0,-11-10 0,-9 4 0,-1-5 0</inkml:trace>
  <inkml:trace contextRef="#ctx0" brushRef="#br0" timeOffset="113531">2158 13574 24575,'-6'5'0,"2"6"0,4 5 0,0 10 0,0 5 0,0 5 0,-5 1 0,4-2 0,-9-17 0,9 5 0,-4-16 0,5 3 0,0-5 0</inkml:trace>
  <inkml:trace contextRef="#ctx0" brushRef="#br0" timeOffset="114133">2127 14754 8191,'-6'5'0,"1"5"5063,5 2-5063,0 12 2818,9 0-2818,-2-2 1719,8-1-1719,10-15 6784,-6-1-6784,16-31 0,-6-18 0,-17 3 0,-6-4 0,-6 7 0,-5 1 0,-4 2 0,-4 5 0,-20 3 0,4 18 0,18 26 0,-7-2 0,15 10 0,-6-13 0,9-7 0</inkml:trace>
  <inkml:trace contextRef="#ctx0" brushRef="#br0" timeOffset="115298">8286 13964 24575,'0'50'0,"0"-3"0,0-9 0,0 18 0,0-13 0,0 5 0,0-23 0,0-5 0,5-13 0,-4 2 0,4-9 0</inkml:trace>
  <inkml:trace contextRef="#ctx0" brushRef="#br0" timeOffset="115783">8376 14251 24575,'11'20'0,"6"-8"0,24 3 0,-15-19 0,15-3 0,-33-18 0,-12-6 0,-16 2 0,-10 13 0,18 7 0,8 9 0,24 0 0,2 0 0,1 0 0,-2 9 0,-6-1 0,3 9 0,-2-9 0,3-2 0,-3-6 0,0-5 0,-5-5 0,-6-7 0,-19-6 0,5 6 0,-15 5 0,-3-8 0,-21 16 0,19-10 0,-5 14 0</inkml:trace>
  <inkml:trace contextRef="#ctx0" brushRef="#br0" timeOffset="117222">7077 12471 8191,'0'-10'0,"0"21"5063,0 22-5063,0 25 0,0-17 0,0 1 1223,0-2 0,0 4-1223,0 2 0,0 5 0,0 0 304,0 0 1,0 0 0,0 1-305,0 7 0,1 2 0,-2-3 0,-1-10 0,-2-1 0,2-5 0,1-2 0,-1-5 6200,-6 20-6200,8-32 0,0 3 0,0-33 448,0-26-448,0-18 0,0-2 0,0-8 0,0 1 0,0-4-99,0 3 0,0-4 0,0-1 99,0 14 0,-1 0 0,1-1 0,1-1-935,1-1 0,2-2 0,0 1 1,-2 3 934,0-6 0,-2 2 0,2 2 0,2 6 0,1 1 0,-2 5 0,-2 4 0,-2 4 0,1-30 0,0 29 0,-5 4 0,4 35 1290,-4 20-1290,-3 35 0,-4 3 0,1 4 0,1-19 0,4-9 0,2-3 0,1-4 0,-7 19 0</inkml:trace>
  <inkml:trace contextRef="#ctx0" brushRef="#br0" timeOffset="119314">7115 13079 8191,'5'1'0,"2"-7"5063,4-6-5063,5-4 2818,1 3-2818,12-7 1719,2 11-1719,11-18 6784,-6 19-6784,-8-9 0,-8 13 0,-14 4 0,-1 0 0</inkml:trace>
  <inkml:trace contextRef="#ctx0" brushRef="#br0" timeOffset="119566">7283 13226 24575,'26'-23'0,"16"-10"0,0 10 0,3 1 0,-9 4 0,0 2 0,5-1 0,-4 4 0,-10 7 0,-22 6 0</inkml:trace>
  <inkml:trace contextRef="#ctx0" brushRef="#br0" timeOffset="119749">7574 13150 24575,'29'-13'0,"6"-3"0,6-6 0,-5 7 0,-15 9 0,-12 6 0</inkml:trace>
  <inkml:trace contextRef="#ctx0" brushRef="#br0" timeOffset="123564">3727 12574 8191,'-5'-6'0,"4"6"5063,-8 23-5063,7 1 2818,-2 10-2818,4 8 1719,0 8-1719,0-16 0,0 1 3392,-5-1 0,1 0-3392,3 4 0,0-1 0,-8 14 0,3-4 0,5-10 0,-12 2 0,12-1 0,-5-4 0,1-14 0,4-9 0,-4 4 0,5-4 0,-5 0 0,-6-7 0,-5-4 0,4 0 0,3 0 0</inkml:trace>
  <inkml:trace contextRef="#ctx0" brushRef="#br0" timeOffset="124318">2715 13165 24575,'5'-6'0,"5"27"0,3-6 0,-3 23 0,2-9 0,-4-6 0,5 12 0,-5-18 0,-2 7 0,-1-17 0,-4 7 0,4-13 0,-5 4 0</inkml:trace>
  <inkml:trace contextRef="#ctx0" brushRef="#br0" timeOffset="124599">3068 13120 24575,'11'11'0,"0"4"0,4 7 0,-8-4 0,7 3 0,-7-6 0,-1-3 0,5-2 0,-10-5 0,4-5 0</inkml:trace>
  <inkml:trace contextRef="#ctx0" brushRef="#br0" timeOffset="124800">3267 13107 24575,'-9'47'0,"7"-5"0,-6-2 0,8-2 0,5-19 0,-4 0 0,4-14 0</inkml:trace>
  <inkml:trace contextRef="#ctx0" brushRef="#br0" timeOffset="124985">3379 13123 24575,'0'37'0,"0"3"0,0 12 0,0-25 0,0 7 0</inkml:trace>
  <inkml:trace contextRef="#ctx0" brushRef="#br0" timeOffset="125831">3287 13849 24575,'30'-11'0,"0"2"0,-18 9 0,-2 5 0,-5 1 0,-5 18 0,-6 11 0,-2 8 0,1-3 0,1-15 0,6-10 0,0 0 0,0-3 0,4-2 0,11-5 0,0-14 0,9 1 0,-15-3 0,0 5 0</inkml:trace>
  <inkml:trace contextRef="#ctx0" brushRef="#br0" timeOffset="125999">3491 13964 24575,'15'32'0,"-3"-3"0,-2-1 0,-5-11 0,-10 8 0,4-18 0,-4 3 0</inkml:trace>
  <inkml:trace contextRef="#ctx0" brushRef="#br0" timeOffset="126185">3664 13858 24575,'21'-19'0,"24"-11"0,-14 13 0,16-10 0,-31 14 0,-7 2 0,-9 6 0</inkml:trace>
  <inkml:trace contextRef="#ctx0" brushRef="#br0" timeOffset="129666">4546 11181 24575,'-5'27'0,"3"8"0,-2 13 0,4 3 0,-6-3 0,1 2 0,3-6 0,1 1 0,-5 14 0,1 2 0,4-4 0,2-2-597,-1-11 1,0-1 596,0-2 0,0-1 0,0 16 0,0-16 0,0 0 0,0 23 0,-4-27 0,0 1 16,3-1 1,-1-1-17,-6 9 0,8 19 0,0-33 0,-6 8 0,4 10 889,-12 12-889,12-22 0,1 1 0,-7 20 135,8-23 1,0 0-136,-9 24 0,7 0 0,-2-22 0,0-3 0,4 1 0,-9 17 0,7-5 0,-15 4 0,9 8 0,-2-11 0,3-17 0,1-2 0,5-10 0,-11 10 0,10-3 0,-4 9 0,6-9 0,0-2 0,0-42 0,0-14 0,0-7 0,0 5 0</inkml:trace>
  <inkml:trace contextRef="#ctx0" brushRef="#br0" timeOffset="131099">6265 11504 8191,'-5'-6'0,"4"6"5063,-4 11-5063,5 5 2818,0 14-2818,0 18 0,0-11 0,0 2 0,0 1 0,0-1 640,0 3 0,0-1-640,0 23 0,-5-17 0,-1 2 0,5 0 0,-1 1 0,-7 11 0,-1 0 0,8-4 0,2-4 0,-9 8 3283,9-25 1,0-2-3284,-8 8 0,6 17 0,-7-8 0,9-7 0,0-17 656,-5 1-656,4-1 0,-4 10 0,0-10 0,4 2 0,-4-13 0,-1 13 0,5 3 0,-5 5 0,1-6 0,3-10 0,-2-1 0,-2 2 0,4-5 0,-4 8 0,0-9 0,4 13 0,-9-10 0,10 9 0,-4-7 0,5 6 0,0-5 0,-5-7 0,-14-52 0,9 26 0,-8-31 0</inkml:trace>
  <inkml:trace contextRef="#ctx0" brushRef="#br0" timeOffset="132031">4499 13105 24575,'4'-2'0,"15"16"0,0 4 0,10 8 0,1-3 0,6-1 0,1-7 0,-2 3 0,-24-27 0,-2 12 0,-14-13 0</inkml:trace>
  <inkml:trace contextRef="#ctx0" brushRef="#br0" timeOffset="132414">4514 12727 8191,'16'17'0,"-7"-6"5063,41 33-5063,-23-23 0,1 1 0,1 1 0,2 1 1409,15 10 0,-1 1-1409,-14-10 0,0-1 0,4 3 0,-1-1 1719,6 7-1719,-15-19 6784,-14-5-6784,-6-12 0,-5 6 0,0-8 0</inkml:trace>
  <inkml:trace contextRef="#ctx0" brushRef="#br0" timeOffset="132815">4761 12317 24575,'11'11'0,"6"9"0,9 10 0,-4-2 0,1 3 0,4 1 0,0 1 0,-1-2 0,-2-2 0,13 16 0,-18-25 0,-7-5 0,0 0 0,-6-3 0,0-2 0,-6-5 0</inkml:trace>
  <inkml:trace contextRef="#ctx0" brushRef="#br0" timeOffset="133200">4646 11859 24575,'25'12'0,"27"26"0,-23-6 0,2 5 0,-2-5 0,3 3 0,-1-1-3129,14 17 1,-2-1 3128,-6-9 0,-1-3 919,-2-4 0,-1-6-919,6-2 1006,-9-1-1006,-6-13 0,-12-6 0,-2-6 0,-5-1 0,-5-4 0</inkml:trace>
  <inkml:trace contextRef="#ctx0" brushRef="#br0" timeOffset="133582">4938 11495 24575,'32'29'0,"9"18"0,-1-1 0,4 4-2047,-6-9 0,2 0 2047,7 7 0,0-3 0,-12-15 0,1-2 480,15 12 0,2 0-480,-11-11 0,0-2 0,3 3 0,-3-4 0,3-1 0,-31-21 0</inkml:trace>
  <inkml:trace contextRef="#ctx0" brushRef="#br0" timeOffset="133950">5241 10850 24575,'27'35'0,"1"2"0,6 7 0,-2-2 0,3 4 0,0 0-2072,2-1 0,2 0 0,-1 0 2072,1 1 0,1 0 0,-3-4 0,2 3 0,-2-2 883,4 4 0,-3-1-883,-18-15 0,-2-2 506,7 1 0,-7-4-506,-15-11 0,-6-20 0,-3 3 0,0-7 0</inkml:trace>
  <inkml:trace contextRef="#ctx0" brushRef="#br0" timeOffset="134223">5626 10585 24575,'27'35'0,"-1"2"0,4 8 0,-4-3 0,1 5 0,1 2-1779,-4-5 1,0 3 0,0 0 0,-1-1 1778,2 6 0,-2-1 0,-2 1 0,-2 1 0,-3 0 0,-3-8 0,1 8 0,-6-4 0</inkml:trace>
  <inkml:trace contextRef="#ctx0" brushRef="#br1" timeOffset="157199">3181 5663 24575,'21'0'0,"7"0"0,27 8 0,-2-6-757,-17 3 0,1-1 757,26-4 99,-15 0 1,3 0-100,1 0 0,3 0 0,6 0 0,-1 0 0,-10 0 0,-6 0 0,9-5 321,-20 4-321,-28-9 0,0 9 0,-5-4 0</inkml:trace>
  <inkml:trace contextRef="#ctx0" brushRef="#br1" timeOffset="157433">3918 5625 24575,'37'9'0,"-12"3"0,1 10 0,-19 0 0,2-4 0,-9 2 0,-9-7 0,2 3 0,-3-9 0,5-2 0</inkml:trace>
  <inkml:trace contextRef="#ctx0" brushRef="#br1" timeOffset="157716">4166 5659 24575,'6'35'0,"0"-6"0,11-3 0,-5-15 0,3-2 0,-4-14 0,-5-1 0,5-9 0,-9-9 0,4-23 0,-6 12 0,0-1 0,0 26 0</inkml:trace>
  <inkml:trace contextRef="#ctx0" brushRef="#br1" timeOffset="158185">4415 5634 24575,'-5'-6'0,"-18"6"0,4 18 0,-5-4 0,16 14 0,17-10 0,2-6 0,5-1 0,12-11 0,-19-9 0,17 0 0,-19-11 0,8 12 0,0 4 0,-3 6 0,11 16 0,-4-5 0,6 6 0,-3-8 0,-5-6 0,7-10 0,-6-1 0,3 0 0,-11 1 0,-5 5 0</inkml:trace>
  <inkml:trace contextRef="#ctx0" brushRef="#br1" timeOffset="158315">4776 5696 24575,'11'6'0,"-5"4"0,-1-9 0,-5 4 0</inkml:trace>
  <inkml:trace contextRef="#ctx0" brushRef="#br1" timeOffset="160001">2641 2601 24575,'5'-6'0,"-10"11"0,-9 31 0,-11 18 0,11-23 0,1 0 0,-4 27 0,3 6 0,8-27 0,0 4 0,-5 16 0,0 5 0,3-19 0,0 1 0,0 1-828,0 4 0,0 1 0,-1-2 828,-3 10 0,0-2 0,5 7 0,0-2 0,-3-21 0,1-1 0,8 8 0,-1-2 0,-12 7 0,12 1 0,-4-23 0,-4 33 0,8-1 0,-6-24 0,0 0 0,6 20 0,-4-11 0,6-9 2484,-9 17-2484,7-3 0,-9-14 0,-1 1 0,10-4 0,0-1 0,-21 29 0,20-8 0,-5-17 0,8 17 0,-9 5 0,7 1 0,-2-24 0,0-2 0,4 9 0,0 20 0,0-22 0,0 7 0,0-8 0,0-10 0,0-1 0,0-9 0,0 8 0,0 3 0,0 0 0,0 3 0,0-13 0,0 8 0,4-8 0,-2 8 0,2-12 0,-4 2 0,5-14 0,-4-26 0,4-19 0,-5-27 0,0 25 0,0 8 0</inkml:trace>
  <inkml:trace contextRef="#ctx0" brushRef="#br1" timeOffset="161247">2077 2545 8191,'0'-11'0,"-4"-4"5063,-2 3-5063,-5 2 2818,0 5-2818,0 5 1719,5 5-1719,-5 30 0,10 28 0,-3-28 0,1 1 3081,3 9 0,0-1-3081,0 14 0,5-18 0,-1 0 0,-2 22 0,11-4 0,-11-21 0,2-20 0,-9-2 155,-5-9 1,3-1-1,-2-5 1</inkml:trace>
  <inkml:trace contextRef="#ctx0" brushRef="#br1" timeOffset="161431">1951 2987 24575,'25'-37'0,"-10"11"0,15-12 0,-14 20 0,-5 5 0,-2 7 0</inkml:trace>
  <inkml:trace contextRef="#ctx0" brushRef="#br1" timeOffset="161715">2154 2747 24575,'10'15'0,"5"8"0,-3 0 0,-2 3 0,1-23 0,-1-22 0,5-9 0,0-4 0,11-24 0,-1 7 0,-13 31 0</inkml:trace>
  <inkml:trace contextRef="#ctx0" brushRef="#br1" timeOffset="162220">2357 2603 24575,'16'-4'0,"2"-12"0,-1-2 0,0-3 0,-11 1 0,-11 7 0,-6 2 0,-10 16 0,5 7 0,6 6 0,5 2 0,10-13 0,13 2 0,1-9 0,17-17 0,-17 8 0,0-19 0,-2 8 0,-13 3 0,8 20 0,-12 13 0,9 39 0,-1-11 0,7 8 0,-8-20 0,3-11 0,-9 11 0,4-8 0,-5 1 0,0-11 0</inkml:trace>
  <inkml:trace contextRef="#ctx0" brushRef="#br1" timeOffset="175081">3306 3663 24575,'5'6'0,"6"4"0,14-3 0,7 6 0,9 0 0,-1-5 0,9 4 0,8-10 0,4 12 0,-3-6 0,-18 2 0,-1-4 0,-7 1 0,17-6 0,9 5 0,-6-6 0,4 0 0,-16 0 0,-8 0 0,-1 0 0,-15 0 0,5 5 0,-9-4 0,7 4 0,-2-5 0,3 0 0,-4 0 0,-1 0 0,-4 0 0,-10-5 0,-10-9 0,-4 6 0,-18-17 0,-3 1 0,-11-6 0,-3 1 0,12 8 0,2 14 0,11-4 0,-3 9 0,5-2 0,4 4 0,1 0 0,5 0 0,-4 0 0,-2 0 0,-9 0 0,3 6 0,-2-5 0,9 5 0,-4-6 0,-1 0 0,-6 6 0,-1-4 0,7 4 0,1-6 0,3 0 0,-9 0 0,-5 0 0,-6 0 0,5 0 0,-7 0 0,7-6 0,-9 4 0,9-4 0,2 0 0,9 5 0,1-6 0,-1 7 0,-9 0 0,-2 0 0,-24-8 0,-7 6 0,29-3 0,-1 1 0,-25 4 0,3 0 0,15 0 0,3 0 0,10 0 0,0 0 0,-3 0 0,-5 0 0,5 0 0,11 0 0,1 0 0,4 0 0,0-5 0,1 4 0,9-4 0,1 5 0</inkml:trace>
  <inkml:trace contextRef="#ctx0" brushRef="#br1" timeOffset="177498">4470 3468 24575,'11'13'0,"0"0"0,1 31 0,0-9 0,-4 15 0,-2-14 0,-6-5 0,0-33 0,6-20 0,-5-21 0,11-6 0,-10 22 0,9 2 0,-10 14 0,9 10 0,-4 2 0,0 22 0,7 3 0,-11 22 0,13-7 0,-14-5 0,10-17 0,3-52 0,7 2 0,-6-17 0,7 19 0,-9 31 0,-1-1 0,4 19 0,-6-13 0,6 8 0,5-14 0,0 4 0,-4-10 0,3 4 0,-8-4 0,7 11 0,-2-5 0,4 5 0,0-12 0,-9-5 0,-12-14 0,-13 2 0,-7 3 0,7 11 0,3 9 0</inkml:trace>
  <inkml:trace contextRef="#ctx0" brushRef="#br1" timeOffset="177880">5107 3500 24575,'-12'9'0,"5"-2"0,-8 9 0,7 5 0,-3-3 0,5 8 0,37-42 0,-9-8 0,0-11 0,-1-6 0,-6-2 0,-3-1 0,-6 8 0,-1 1 0,5-24 0,-25 91 0,11 8 0,-4 1 0,1 1 0,7 14 0,11-13 0,-9-23 0,9-6 0</inkml:trace>
  <inkml:trace contextRef="#ctx0" brushRef="#br1" timeOffset="178150">5266 3527 24575,'57'-34'0,"-1"2"0,0-1 0,-21 6 0,-47 15 0,-11 14 0,-11 14 0,13 15 0,9-5 0,25 2 0,4-20 0,33 5 0,-6-13 0,1-9 0,-21 7 0,-18-8 0</inkml:trace>
  <inkml:trace contextRef="#ctx0" brushRef="#br1" timeOffset="178565">4518 4055 8191,'-6'5'0,"6"-4"5063,15-2-5063,18-11 0,17-3 0,10-2 0,-13 4 0,4-1 0,3 0 298,2 0 0,3 0 1,2 0-1,0 0-298,0 1 0,1 0 0,-2 1 0,-2 1 0,5 0 0,-3 1 0,-3 1 0,-5-2 0,-2 0 0,-12 6 481,-8 9 1,-6-11-1,-33 13 1</inkml:trace>
  <inkml:trace contextRef="#ctx0" brushRef="#br1" timeOffset="-207482.73">10362 3421 24575,'6'14'0,"4"16"0,2 15 0,-4-12 0,1 0 0,12 22 0,3-9 0,-3-23 0,20-17 0,17-30-1128,-18 2 0,7-6 0,5-4 0,2-2 1128,-4 1 0,1-2 0,4-3 0,1-1 0,1-2 0,2 1-550,-11 8 1,2-1 0,0 0 0,2-2 0,0 1 0,1-1 0,1 1 0,-1 0 0,0 0 549,1-1 0,2-1 0,1 1 0,-1-1 0,1 1 0,-1 0 0,-2 1 0,0 1 0,-3 2 0,10-5 0,-2 0 0,-2 2 0,-1 1 0,-2 2 0,-1 1 0,2 1 0,1 0 0,-3 3 0,-6 2 0,-8 4 0,-3 0 0,-6 4 0,21-1 0,-46 15 0,-5 11 0</inkml:trace>
  <inkml:trace contextRef="#ctx0" brushRef="#br1" timeOffset="-199916.73">10009 7768 24575,'11'0'0,"0"5"0,9-4 0,5-9 0,3-1 0,26-23 0,-26 16 0,3-2 0,13-7 0,1-2 0,-8 4 0,-1 0-206,1-2 1,-4 1 205,4-7 0,12-13 0,-20 15 0,-6 5 0,0-2 0,4-7 0,7-6 0,-8 3 411,-1 10-411,1-8 0,-1 1 0,-10 1 0,6 5 0,-19 7 0,34-12 0,-24-1 0,8 4 0,0-1 0,-6-10 0,13-6 0,-14 19 0,9-10 0,-6-4 0,12-5 0,-7-1 0,7 8 0,-9 0 0,9-16 0,-14 25 0,0-2 0,4-8 0,-1-1 0,2-22 0,-3 32 0,-2 1 0,-11-9 0,21-19 0,-18 21 0,0-2 0,4-4 0,1-2 0,2-11 0,1 2 0,0 13 0,1 2 0,-1 2 0,-1 1 0,4-10 0,4-5 0,-3-2 0,7-2 0,-8 5 0,0-5 0,-5 4 0,-3 15 0,1-2 0,9-22 0,-3 2 0,-3 9 0,1 7 0,-6 10 0,4-7 0,-6 16 0,6-7 0,-1 9 0,4 9 0,1-7 0,6 3 0,8-9 0,4-4 0,-2 8 0,5 7 0,-10-5 0,11 10 0,-3-6 0,2 9 0,-6 6 0,-5 0 0,12 0 0,-5 0 0,8 0 0,-11 0 0,-13 5 0,-2-4 0,-4 9 0,0-4 0,10 9 0,0 4 0,12 14 0,3 11 0,-6-4 0,1 0 0,-8-14 0,-6-9 0,-7-2 0,4-9 0,-2 14 0,4-11 0,3 30 0,-12-24 0,11 16 0,-2-3 0,17 13 0,-2 10 0,-9-21 0,0-1 0,1 8 0,5-2 0,-14-14 0,6 12 0,2 3 0,6 10 0,-12-15 0,9 1 0,-16-15 0,11 7 0,-6-3 0,6 8 0,1 3 0,6 9 0,-5-9 0,4 18 0,-2-4 0,-12-11 0,1 1 0,7-2 0,-2-2 0,-4 19 0,27 0 0,-30-28 0,23 21 0,-10-1 0,-7 4 0,6 3 0,-17-14 0,-1 0 0,14 11 0,-9 17 0,5-27 0,-5 11 0,13 8 0,-5-6 0,-1-10 0,2-15 0,-3 9 0,4-7 0,0 7 0,-7-13 0,-1-5 0,8 7 0,1-2 0,17 3 0,-16-4 0,11-5 0,-17-2 0,0-6 0,11 8 0,4-13 0,-4 7 0,-4-5 0,-1-2 0,-13 2 0,18-4 0,-11 0 0,5 0 0,-5 0 0,-1 0 0,0 0 0,-3-4 0,3-2 0,-4-5 0,1-4 0,0-2 0,2-8 0,3 6 0,-4-1 0,2 8 0,-4 1 0,-1 0 0,5-6 0,2-1 0,0-10 0,-6 4 0,1-1 0,-11 4 0,12-4 0,1-10 0,4 5 0,3-4 0,-10 16 0,12-15 0,-13 13 0,14-23 0,-17 3 0,5 6 0,-11-4 0,5 18 0,1-10 0,-1 2 0,7-8 0,-6 10 0,5 0 0,-11 6 0,11-1 0,-10 1 0,12-26 0,-5-5 0,-5 16 0,2 1 0,6-16 0,-11 12 0,5 18 0,1-10 0,-1 7 0,1-12 0,3 17 0,-9-2 0,4 5-6784,7-14 6784,-2 5 0,4-9 0,-2 3 0,-2-10 0,7-2 0,-7 3 0,12 7 0,-7 1 0,14-8 0,-13 9 0,-2-1 0,2-17 6784,12-6-6784,-25 25 0,23 1 0,-17 6 0,18-15 0,2-1 0,-5-4 0,10 1 0,-25 15 0,17-2 0,-17-3 0,14 3 0,-5-4 0,-7 14 0,7-1 0,-15 8 0,11-1 0,-13 1 0,8-4 0,-3-1 0,5-5 0,4 10 0,-8-7 0,11 15 0,-6-15 0,4 11 0,3-10 0,-7 6 0,3 4 0,0-3 0,6 3 0,1 1 0,4-5 0,-9 9 0,-2-2 0,-4-1 0,5 4 0,0-9 0,1 9 0,2-9 0,-7 9 0,3-4 0,0 5 0,-3 0 0,3 0 0,-4 0 0,-5-5 0,3 4 0,-3-4 0,5 5 0,0 0 0,4 0 0,1 0 0,10 0 0,-4 0 0,4 5 0,0 1 0,4 8 0,-3-2 0,-3 3 0,-9-5 0,-3 5 0,1 2 0,0 3 0,8 4 0,-3-5 0,10 8 0,-16-13 0,10 0 0,-11 6 0,13-4 0,2 15 0,-1-5 0,-5-11 0,0 3 0,-8-6 0,3 8 0,-5 6 0,-4 3 0,4-6 0,-9 4 0,4-10 0,0 4 0,-4-4 0,10 29 0,-4-19 0,7 26 0,-6-26 0,-2-2 0,-2-8 0,-2 2 0,2-2 0,1 4 0,1 0 0,0-4 0,-1-2 0,0-4 0,-4 5 0,4 8 0,-5-1 0,0 6 0,0-8 0,0-5 0,8 11 0,-6-1 0,7 5 0,-9-7 0,0-9 0,5-4 0,-4 5 0,8 0 0,-3 6 0,5-1 0,-5-4 0,5 3 0,-10-8 0,10 12 0,-3 10 0,4 5 0,2 1 0,-7-11 0,5-8 0,-2 16 0,14 16 0,0 0 0,-9-22 0,0-2 0,6 3 0,-7-3 0,25 20 0,-19-13 0,5-3 0,0 1 0,0 8 0,0 5 0,-9-16 0,7 10 0,-5 0 0,10 9 0,-4 3 0,5-13 0,-7-6 0,-2-10 0,2 14 0,3 4 0,-1 16 0,-8-23 0,-1 0 0,3 17 0,-2-13 0,0 0 0,-3-7 0,1-1 0,5 10 0,1 1 0,-1-2 0,0-3 0,12 17 0,4-7 0,-16-24 0,2 3 0,-1-6 0,-4-8 0,1 7 0,2-8 0,11 10 0,-5-5 0,13 7 0,-16-9 0,2 0 0,9 5 0,-8-6 0,14 6 0,-14 1 0,-2-4 0,-1 0 0,-3 3 0,4-2 0,2 3 0,-7-8 0,-1 1 0,-2-7 0,-3 0 0,-2-1 0,-5-5 0</inkml:trace>
  <inkml:trace contextRef="#ctx0" brushRef="#br1" timeOffset="-183766.73">16134 15865 8191,'0'28'0,"0"-7"2531,0 12 1,0 6-2532,0 20 2818,13 6-2818,9-4 0,0-29 1719,12 2-1719,-7-21 6784,17 0-6784,-11-9 0,1-2 0,19-2 0,-17 0 0,-1 0 0,13 0 0,-5 0 0,3 0 0,-3 0 0,3 0 0,-2 0 0,3 0 0,-2 0-726,5 0 0,-2 0 726,6-1 0,-1 2 0,-17 4 0,1 1 0,15 0 0,2 1 0,2 7 0,3 2-320,-9-4 0,3 1 0,-1 0 320,-6 0 0,-2 1 0,0 1-672,17 6 0,-4 1 672,-14-3 0,-3 1 0,-7 0 0,0 2 413,9 5 1,0 3-414,2 6 0,-1 1 0,0-4 0,-2 1 0,-5 0 0,-5-2 0,8 13 0,-6 6 0,-2-6 933,-1 4-933,-6-16 1485,-5-7-1485,-9-9 511,0-11-511,6-26 0,12-11 0,7-4 0,1-5 0,3-2-240,-2 6 0,4-1 1,0 3 239,-1 4 0,1 2 0,4 2 0,12-1 0,6 2 0,-1 4 0,-4 5 0,-1 4 0,4 0-423,-5 0 0,3 1 0,0 1 1,-2 2 422,10 5 0,-2 4 0,-1-2-827,-7-3 0,-1 0 1,-1 0 826,-7 4 0,-1 0 0,0 0 0,3-3 0,1-2 0,-4 1 0,5 4 0,0-3 0,6-7 0,6-6 0,-5 2-146,2 1 0,-3-2 146,-12-4 0,0-3 0,-3-2 0,12-9 0,-7-2 278,-14 7 1,-5-4-279,-2-11 0,-6 0 1484,5-14-1484,-21 16 0,-6-1 2758,-5-11-2758,-12 6 383,-5 16-383,5 15 0,-3-4 0,0 8 0,5 2 0,1 5 0,9 5 0,1 0 0</inkml:trace>
  <inkml:trace contextRef="#ctx0" brushRef="#br1" timeOffset="-179714.73">14840 9934 24575,'0'0'0</inkml:trace>
  <inkml:trace contextRef="#ctx0" brushRef="#br1" timeOffset="-178016.73">14926 9827 24575,'-4'-6'0,"-20"1"0,-13 12 0,-1-6 0,-1 11 0,1-4 0,4 6 0,-15-1 0,16 4 0,7-9 0,8 11 0,-2-4 0,6 2 0,-14 7 0,10-7 0,-3 1 0,5-2 0,6-10 0,-12 14 0,9-7 0,-13 21 0,10-10 0,-5 2 0,10-9 0,2-5 0,0 5 0,6 5 0,-6 10 0,9-4 0,0 1 0,0 6 0,0-2 0,0 13 0,5-14 0,-4-7 0,10-5 0,-9-4 0,16 17 0,-8 0 0,10 8 0,-12-15 0,11 2 0,-12-15 0,17 10 0,-7-6 0,4 4 0,5 2 0,-4-11 0,7 12 0,0-21 0,25 25 0,-21-22 0,2 0 0,10 7 0,-1 1 0,-4-3 0,-2-1 0,27 2 0,-11-2 0,-14-1 0,6-7 0,9 6 0,-22-3 0,1-1 0,9-3 0,1 0 0,-5 3 0,-1 0-306,-1-3 0,-1-2 306,28 1-54,-21-4 0,4-2 54,8 6 0,3-2 0,8-9 0,-1 1-764,-11 9 0,-3-1 764,-1-9 0,-4 0 0,12 9 0,-14-8 0,1-1 0,-6 4 0,1 1 0,7-3 0,0-3 280,-2-1 1,-2-1-281,-6 2 0,-2-1 0,-2-3 0,-1-1 51,3 1 1,-2-1-52,14-15 0,10 0 0,-26 10 1584,-5 4-1584,-11 6 0,-4-8 0,-1-3 0,-4-20 0,-1-5 0,-5-2 0,-8 1 0,-12-6 0,-11 7 0,11 17 0,-1 1 0,-16-11 0,3 4 0,-2 6 0,10 11 0,-3 0 0,-1 1 0,-3 0 0,-13-5 0,-3 0 0,1 2 0,-1 2 0,8 5 0,-3 1 0,1 2 0,-5-1 0,-3 2 0,5 1 0,-5 1 0,1 1-332,4 2 1,0 1-1,-2 1 332,-10-1 0,-1 0 0,-2 1-1082,-3-1 1,-1 0 0,3 2 1081,13 2 0,3 1 0,-2 1 0,-10 2 0,-2 0 0,5 3-92,2 4 1,4 0 0,1-2 0,5 0 0,2 10 0</inkml:trace>
  <inkml:trace contextRef="#ctx0" brushRef="#br1" timeOffset="-175033.73">23574 9859 24575,'-11'0'0,"-9"5"0,2 1 0,-12 6 0,12-6 0,-10 13 0,11-16 0,-20 29 0,-12-10 0,17-3 0,0 1 0,-16 1 0,7 4 0,30-18 0,-8 17 0,0 3 0,-8 9 0,6-4 0,7-2 0,-5-6 0,16-3 0,-22 7 0,17-2 0,-13 8 0,15-1 0,-5-7 0,10-6 0,-4-9 0,5 4 0,0 11 0,0 6 0,0-4 0,0 0 0,9-4 0,5 19 0,18 6 0,-5-4 0,0-14 0,-11-15 0,-5-6 0,13 9 0,14 3 0,-2-4 0,3 0 0,6 0 0,1-1 0,2-5 0,-1-1-568,-1 4 1,-1-4 567,-8-9 0,0-1 0,-1 10 0,1 0 0,-1-10 0,2 0 0,14 10 0,2 0 0,-5-4 0,1-1 0,5 1 0,0-1 0,-4 0 0,-3-2 0,-10-3 0,0-2 0,-1 1 0,-1 0 0,28 0-336,-17 1 0,3-2 336,-2-4 0,2-1 0,-2 2 0,2-1 0,-2 1 0,2-3 0,-2 0 0,2-4 0,-3 1 0,9 7 0,-17-6 0,3-1 0,-3 3 0,1 1 0,11-3 0,0-3-220,-14-1 1,-2-1 219,-2 4 0,-2-1 0,10-14 1069,14-3-1069,-11 3 695,13-8-695,-30 13 0,-1-2 0,-1-16 482,-10 7-482,5-22 0,-15 16 0,-5-4 0,0 9 0,-6-7 0,-8 7 0,-7-9 0,-1 12 0,-3 0 0,-4 0 0,-2 1 0,-2-1 0,-1 1 0,-4 3 0,-3 0 0,-6-1 0,-4 0-304,12 9 1,-2-1-1,-2 0 304,-11-3 0,-3 0 0,3 0 0,11 5 0,3 1 0,-4 1 0,-14 0 0,-3 2 0,1 1 0,9-1 0,2 2 0,-4-1-376,5 4 0,-3 0 1,-1 0-1,0 0 376,-1-1 0,0-2 0,0 2 0,3 0-661,-5 2 1,1 2-1,2-1 661,3 0 0,1 1 0,3 1 0,-5 2 0,0 2 0,-11-1 0,-2 0-413,-2 0 0,-3 0 413,17-1 0,-3 1 0,2 1 0,2 3 0,1 1 0,0 2 0,1 2 0,1 2 0,5 0 0,3 0 0,5 1 0,-23 14 0</inkml:trace>
  <inkml:trace contextRef="#ctx0" brushRef="#br1" timeOffset="-155517.74">7362 2740 24575,'0'20'0,"0"-9"0,-21 47 0,-8-5 0,1-14 0,-6 1 0,-4 5 0,-3-2-571,2-6 0,-4 0 571,0-5 0,-5 0 0,-2 0-740,-2-1 0,-2-2 0,-3 3 740,4-2 0,-1 2 0,-3 0 0,0 1 0,8-6 0,-2 1 0,0 0 0,1-1 0,1 0-1418,-5 2 1,1 0-1,1-2 1,-1 1 1417,0 0 0,0-1 0,0 0 0,3-2 0,-1 0 0,3-1 0,-3 1-363,-2-1 0,-3 1 0,-1 1 1,4-1 362,-7 5 0,3 0 0,-1-1 0,9-6 0,-1-1 0,0 0 0,6-1 0,-12 7 0,9-4 0,-6-4 439,35-5-439,3-8 1524,-2 4-1524,5-11 0,2-2 0,5-2 0</inkml:trace>
  <inkml:trace contextRef="#ctx0" brushRef="#br1" timeOffset="-155150.74">5047 4000 8191,'-15'31'0,"-9"23"988,1 1 1,-1 5-989,5-10 0,0-1 1273,-1 2 1,0-4-1274,-2 9 2082,4-9-2082,8-15 5301,4-7-5301,41-6 3649,8-12-3649,-5-6 0,2-2 0,16-6 0,-14-3 207,-18 6 0,-16 4 0,1 0 0</inkml:trace>
  <inkml:trace contextRef="#ctx0" brushRef="#br1" timeOffset="-151650.74">18279 2740 24575,'6'8'0,"-4"5"0,4 38 0,-6 6 0,4-15 0,2 0 0,-5-7 0,0 0 0,4 2 0,0-1 0,-5 12 0,0 15 0,1-27 0,-2 3 0,-3 9 0,-2 0-514,-2-7 1,-1 0 513,3 4 0,-2-2 0,-7-13 0,-1 0 0,6 19 0,1 1 0,-5-9 0,-1-1 0,2 4 0,3-4 0,0 4 0,-1-20 0,10-14 0,-4 1 0,-4 1 1027,-6 13-1027,-23 11 0,14-5 0,0 2 0,0-3 0,0 0-369,-1 3 0,1 0 369,-9 22 0,9-22 0,-1 0 0,-3 4 0,-1 1 0,-1 0 0,-1 1-931,-3-1 1,-1-1 930,3-2 0,-2 1 0,2-5 0,-3 2 0,0 0-371,-1 0 1,0 1 0,-1 0 370,-5 6 0,-2 1 0,3-2-9,5-4 1,2-1 0,0 0 8,2 0 0,1-1 0,2-1 0,-4 4 0,2-3 0,0-1 0,2-4 0,-8 8 0,-8 1 0,8-7 1743,6-3-1743,2-14 1224,22-3-1224,-7-9 768,7-6-768,0-2 0,-5-12 0,11 2 0,-12-12 0,7 10 0,-1 0 0,2 14 0</inkml:trace>
  <inkml:trace contextRef="#ctx0" brushRef="#br1" timeOffset="-151283.74">16676 5283 14011,'0'-11'0,"0"0"4334,0 0-4334,5 10 1831,-4 6-1831,4 52 0,-5-23 0,0 3 0,-5 19 0,0 0 501,4-16 0,-1-4-501,-8 22 3397,36-43-3397,23-20 0,12 3-335,-24-11 0,-1 1 335,12 8-259,7-19 259,-26 20 0,3-5 0,-26 8 0,-2 0 0</inkml:trace>
  <inkml:trace contextRef="#ctx0" brushRef="#br1" timeOffset="-148085.74">28453 3188 24575,'11'-11'0,"1"24"0,3 12 0,-7 25 0,1-14 0,-1 2 0,-7 4 0,0 1 0,7 1 0,1 1 0,-7 9 0,-2-1 0,4-16 0,1-2-329,-5 5 1,0 1 328,0 22-22,-5-15 0,-1 3 22,0-3 0,-1 3 0,-5 13 0,-4-1-530,-2-16 0,0-4 530,9-5 0,-2-3 0,-24 9 0,12 1 0,-12 7 0,14-19 0,1 1 0,2-4 0,0 2 310,-7 10 1,-1 0-311,0-7 0,0 1 0,-8 15 0,0 2 0,0-7 0,1 0-686,2 3 0,1-1 686,4-13 0,1-2 0,4-1 0,0-2 1018,-12 15-1018,9-11 0,-1 2 0,-3 2 0,-3 2 0,4-4 0,-1 2 0,0-1-1545,-13 14 1,0-2 1544,3-2 0,1-2 0,2-1 0,0-1 0,7-8 0,-1-1 0,-7 7 0,1-2 0,-7 6 1251,-3-3-1251,33-34 0,-5 10 0,-7-7 3332,5 5-3332,-5-6 0,9-5 0,4-10 0,5-10 0,1-12 0,5 4 0,0 3 0,0 15 0</inkml:trace>
  <inkml:trace contextRef="#ctx0" brushRef="#br1" timeOffset="-147718.74">27105 5774 10910,'5'-6'0,"-4"35"4999,4 31-4999,-5-21 0,0 2 1189,0-3 0,0-2-1189,0 6 1363,6-18-1363,0-12 4925,18-2-4925,-1-5 0,7-5 0,-4 0 0,-9 0 0,3 0 0,-8 0 0,7 0 0,-12 0 0,2 0 0</inkml:trace>
  <inkml:trace contextRef="#ctx0" brushRef="#br1" timeOffset="-88616.73">27037 16519 8191,'15'0'0,"13"0"5063,35 0-5063,-22 0 0,3 0 0,4 0 0,0 0 930,0 0 0,-1 0-930,-1 0 0,-1 0 0,-5 0 0,2 0 0,21-1 0,6 2 0,-18 2 0,2 2 0,3-1 0,0-3 0,5 0 0,-1-1 0,-2 1-171,5 3 0,-2 1 0,-1-2 171,6-2 0,-1-1 0,-3-1 0,1 1 0,1 0 0,-5 0 0,3 0 0,1 0 1151,1 0 0,1 0 1,4 0-1152,-15 1 0,2-1 0,2 0 0,-1 0 0,-3-1 0,0-1 0,-2-2 0,0 0 0,2 1 0,1 2 0,2 1 0,1 0 0,0-1 0,-3 0 0,3-2 0,-3-1 0,0 1 0,3 0 0,-1 2 0,3 2 0,1-1 0,0 1 0,-1-2-452,-3-1 1,0-1 0,0 0-1,0 0 1,0 1 451,1 1 0,1 1 0,0 0 0,-1-1 0,-3 0 0,-1-2 0,-3-1 0,-1 1 0,3 0 0,8 2 0,2 1 0,0 1 0,-1-1-128,-10 0 1,-2 0-1,1 0 1,2 0 127,11 0 0,2 0 0,2 0 0,-1 0 0,0 0 0,0 0 0,0 0 0,-4 0 0,-10 0 0,-2 0 0,-1 0 0,3 0 0,8 0 0,2 0 0,0 0 0,-2 0 0,-8 0 0,-2 0 0,0 0 0,3 0 0,10 0 0,2 1 0,2-1 0,-2-1 0,1-1 0,1-2 0,-2 0 0,-4 1 94,4 2 0,-3 1 1,-1-2-95,-2-2 0,-1-1 0,-4 2 0,2 3 0,-5 0 719,-15-6 1,-3 1-720,17 2 2491,-42-8-2491,-9 11 1741,0 0-1741,-9 0 0,7 0 0,-7 0 0</inkml:trace>
  <inkml:trace contextRef="#ctx0" brushRef="#br1" timeOffset="-84935.73">28843 17134 24575,'5'-6'0,"-4"-3"0,4 3 0,-5-5 0,-9 0 0,-2-1 0,-11 6 0,2-1 0,-1 7 0,-4 13 0,-1 1 0,-2 20 0,2-2 0,12 23 0,-10-5 0,20 6 0,-10-17 0,14-11 0,4-11 0,24 2 0,5-25 0,15 3 0,-2-27 0,-4-2 0,-19 9 0,0-3 0,-1-8 0,-1-1 0,14-20 0,-14 75 0,-14 9 0,-5 8 0,-1 27 0,-2 4 0,1-15 0,0-3 0,0-12 0,0-4 0,0 5 0,5-11 0,-4-11 0,9-6 0,-9-7 0,3-4 0</inkml:trace>
  <inkml:trace contextRef="#ctx0" brushRef="#br1" timeOffset="-84504.73">29287 17201 24575,'-6'-17'0,"-9"6"0,2 16 0,-5 23 0,-10 13 0,18 16 0,-5-1 0,15-16 0,5-8 0,6-22 0,14-5 0,2-22 0,0-6 0,16-7 0,-13 2 0,-4-1 0,-7 1 0,-2 14 0,-16 18 0,2 31 0,-1 15 0,-1-1 0,-2 5 0,-2-3 0,-1 4 0,1-3 0,2 12 0,0-6 0,-5-22 0,2-6 0,4 4 0</inkml:trace>
  <inkml:trace contextRef="#ctx0" brushRef="#br1" timeOffset="-84185.73">28798 18301 24575,'40'-28'0,"-1"6"0,9-3 0,-3 2-2655,4-3 0,1-1 2655,5-2 0,7-1 0,-4 2 0,-14 9 0,-2 2 0,-2 1 798,6-5 0,-3 2-798,-3 2 0,-6 3 0,-14 6 0,-24 8 0</inkml:trace>
  <inkml:trace contextRef="#ctx0" brushRef="#br1" timeOffset="-83968.73">28896 18398 24575,'48'-12'0,"1"1"0,1 0 0,-1-2 0,-11-7 0,2-4 0,1 6 0,4-1 0,-1 0 0,12-9 0,-1-1-1280,4 0 0,-3 1 1280,-14 3 0,-8 2 0,-11-5 0,-11 13 0,-12 6 0</inkml:trace>
  <inkml:trace contextRef="#ctx0" brushRef="#br1" timeOffset="-56103.73">27261 16118 24575,'27'-25'0,"-7"7"0,22-19 0,-19 16 0,2-9 0,-2 1 0,-5 10 0,8-20 0,-13 20 0,12-14 0,-22 16 0,22-15 0,-11 4 0,15-15 0,-15 15 0,11-9 0,-22 15 0,23-15 0,-4 0 0,8-12 0,-11 21 0,-1 0 0,-2-19 0,14-6 0,-26 22 0,20-6 0,-17 10 0,9-6 0,-5 1 0,3 6 0,-8 0 0,13 2 0,-3-10 0,15-13 0,-2-4 0,-11 7 0,7 7 0,-21 15 0,14-19 0,-10 7 0,6-15 0,-1 17 0,-5 2 0,-2 10 0,-1-1 0,-4 0 0,9-1 0,-9 0 0,4 5 0,-1-7 0,4-3 0,-2-6 0,6-2 0,-6 8 0,2 5 0,-3-5 0,-1 13 0,-2-19 0,11 8 0,-11 2 0,6 0 0,-8 12 0,5-4 0,-4-2 0,9-5 0,0-7 0,-3 1 0,6-2 0,-12-3 0,9 10 0,-9-1 0,8 8 0,-8 5 0,9-4 0,-4 3 0,5-21 0,-5 13 0,5-13 0,-10 17 0,10 1 0,-10 0 0,4 3 0,0 1 0,-4-3 0,4 3 0,-1-10 0,4 1 0,-2-1 0,10 1 0,-14-1 0,12 10 0,-8-8 0,5 12 0,-5-8 0,4 9 0,-9-4 0,8 0 0,-3-6 0,5-5 0,0 9 0,-5-14 0,3 16 0,2-19 0,-4 17 0,11-6 0,-4-7 0,3 5 0,-3-10 0,-5 18 0,-8-2 0,9 8 0,-9-5 0,9 0 0,-4 0 0,9-4 0,-3-1 0,3-5 0,-9 5 0,3 6 0,-3 0 0,5 4 0,0 0 0,-1-4 0,1 4 0,9-4 0,-2-1 0,7 5 0,-8-4 0,7 4 0,-11 0 0,7 1 0,-14 0 0,3 4 0,-3-4 0,5 5 0,4 0 0,1 0 0,5 6 0,-1-4 0,9 13 0,-6-13 0,1 11 0,-4-12 0,-4 4 0,-5 0 0,7-4 0,2 12 0,7-6 0,8 8 0,-8-5 0,-2-4 0,0 5 0,-3-3 0,-1-1 0,-2 5 0,-3-10 0,5 9 0,-1-4 0,1-1 0,-10 10 0,7-9 0,-6 8 0,8 0 0,1 1 0,4 0 0,-8-1 0,3-4 0,-9 0 0,-5-1 0,4-4 0,-9 8 0,8-2 0,-3 8 0,5 1 0,0-1 0,-5-4 0,8 4 0,3 7 0,0-4 0,6 9 0,-17-16 0,5-5 0,-10-2 0,8-3 0,-3 9 0,0 1 0,4-4 0,-9 6 0,9-11 0,-9 8 0,8-4 0,-3 0 0,0-1 0,4 5 0,-3 2 0,0 3 0,3 1 0,-2-1 0,3 1 0,-4 4 0,3-3 0,-9-1 0,8-6 0,-3 1 0,0 0 0,5 4 0,-5 1 0,2-5 0,3 3 0,-10-3 0,10 1 0,-10-2 0,9-9 0,-9 3 0,4-3 0,-1 0 0,-2 4 0,7-4 0,-16 21 0,10-16 0,-12 10 0</inkml:trace>
  <inkml:trace contextRef="#ctx0" brushRef="#br1" timeOffset="-48085.73">29843 14302 24575,'-6'5'0,"6"1"0,2 5 0,7 0 0,-8-1 0,9 1 0,-4 5 0,0 0 0,8 5 0,-11-1 0,12 6 0,-9-5 0,7 12 0,-3-14 0,2 8 0,1-11 0,-1 5 0,4 1 0,1 1 0,-6-4 0,7-1 0,-15-7 0,15 7 0,-7 1 0,10 0 0,10 18 0,3-10 0,-5 7 0,5-6 0,-15-11 0,7 8 0,-8-14 0,0 7 0,-6-11 0,4 13 0,2-4 0,6 5 0,0 0 0,-6-10 0,5 7 0,-4-1 0,4 5 0,-1 3 0,-5-8 0,-1-1 0,-6-6 0,7 6 0,2 0 0,5 4 0,-1-4 0,5-1 0,-1-4 0,5 1 0,-6-5 0,-5 3 0,-5-8 0,-5 7 0,4-8 0,2 9 0,5-4 0,8 0 0,-11 3 0,10-7 0,-4 8 0,7-2 0,9 6 0,-9-1 0,-2-5 0,-14 3 0,8-10 0,-2 9 0,9-3 0,5-1 0,-9 6 0,3-10 0,-9 4 0,8 0 0,-1 0 0,7 6 0,-8-6 0,-2 5 0,-5-9 0,18 12 0,-4-5 0,15 7 0,-8-3 0,-10 1 0,8 0 0,-16-7 0,6 6 0,9-3 0,4 6 0,-1-5 0,-3 3 0,-22-12 0,13 10 0,-2-4 0,10 4 0,-2-5 0,-13 3 0,12-3 0,1 0 0,24 7 0,-25-9 0,0 1 0,26 13 0,-5-9 0,-25-1 0,-1-3 0,-9-4 0,10 10 0,2-5 0,9 1 0,-6 11 0,-4-16 0,-7 10 0,5-7 0,3 1 0,9 1 0,-9 4 0,-2-10 0,-10 4 0,10 0 0,-7 0 0,7 1 0,-4 3 0,-4-9 0,12 10 0,-2-3 0,5-1 0,-6 4 0,-10-10 0,-5 9 0,4-4 0,-2 0 0,8 3 0,-4-3 0,4 0 0,-4 4 0,3-9 0,-5 9 0,1-9 0,-10 8 0,3-8 0,-8 9 0,5-9 0,4 9 0,1-9 0,5 10 0,7-10 0,-6 12 0,7-12 0,-9 11 0,6-10 0,-4 9 0,3-10 0,-4 8 0,-5-7 0,-1 2 0,-4-4 0,5 5 0,0-4 0,6 9 0,7-9 0,-11 4 0,10-5 0,-17 5 0,4-4 0,-4 4 0,0-5 0,0 0 0,-1 0 0,-4 4 0,3-2 0,-8 2 0,2-4 0,-3 0 0,0 0 0</inkml:trace>
  <inkml:trace contextRef="#ctx0" brushRef="#br1" timeOffset="-32553.73">28860 16448 8191,'-6'5'0,"1"10"5063,5 11-5063,0 11 2818,0-5-2818,0-7 1719,0-10-1719,0-48 6784,0 2-6784,0-28 0,-5 24 0,4 63 0,-4-4 0,5 34 0,0-29 0,0-22 0,0 1 0,0-13 0</inkml:trace>
  <inkml:trace contextRef="#ctx0" brushRef="#br1" timeOffset="-30999.73">28303 13301 8191,'-11'-5'0,"2"-1"5063,35-13-5063,31-8 0,-4 4 0,6 0 665,-16 7 0,2-1 0,0 1-665,5-1 0,1 0 0,-4 3 0,3 0 0,-3 2 0,-9 0 0,-5 3 1830,-5 7-1830,1-10 6432,-6 11-6432,3-6 0,-16 3 0,-26 31 0,10-24 0,-15 26 0</inkml:trace>
  <inkml:trace contextRef="#ctx0" brushRef="#br1" timeOffset="-29568.73">27965 16543 8191,'0'-11'0,"0"33"5063,5-6-5063,-4 20 2818,4-12-2818,-5-40 1719,-5 6-1719,4 0 6784,-4 34-6784,5 16 0,0 2 0,0-27 0,0-10 0</inkml:trace>
  <inkml:trace contextRef="#ctx0" brushRef="#br1" timeOffset="-28138.73">27605 15235 24575,'28'-5'0,"-8"-1"0,18-6 0,-16 5 0,-1-4 0,-1 10 0,-13 6 0,-7 3 0,-2 3 0,-7-5 0</inkml:trace>
  <inkml:trace contextRef="#ctx0" brushRef="#br1" timeOffset="-25320.73">27022 12409 24575,'-5'-16'0,"4"4"0,-4 6 0,5 11 0,0 12 0,0 3 0,0 2 0,0-1 0,0-4 0,0-2 0,5-4 0,-4 5 0,8 5 0,-7 10 0,2-4 0,3 3 0,-6-10 0,5 10 0,-6 2 0,6 9 0,-4 0 0,4-9 0,-6-7 0,5-10 0,-4 5 0,4 6 0,-5 19 0,0-11 0,0 3 0,0-16 0,0 24 0,0-9 0,0 21 0,0-16 0,0-10 0,0 16 0,0-13 0,6 15 0,-5-8 0,5-9 0,-6-3 0,0-8 0,0 8 0,0 3 0,0 17 0,0-6 0,0-3 0,0-11 0,0-8 0,0 8 0,0 3 0,0 9 0,0-9 0,0-2 0,0-10 0,0 18 0,0-5 0,0 8 0,0-12 0,6-8 0,-4 8 0,4 2 0,-6 25 0,0-19 0,0 2 0,0 5 0,0 0 0,0-4 0,0-2 0,0 17 0,0-27 0,0 2 0,6 2 0,-4 4 0,4 4 0,-6-4 0,0 12 0,8-7 0,-6 6 0,7 8 0,-9 5 0,0-9 0,0-6 0,0-24 0,0 9 0,0 1 0,0 18 0,0-6 0,0 5 0,0 8 0,0-12 0,0 13 0,0-8 0,0 9 0,0-6 0,0 12 0,0-22 0,0 7 0,0-8 0,0-9 0,0-3 0,0 0 0,0 18 0,0 4 0,0 8 0,0-10 0,0-22 0,0 2 0,0-12 0,0 5 0,0-1 0,0-5 0,0 4 0,0-8 0,0 8 0,0-8 0,0 3 0,0 0 0,0-3 0,0 3 0,0-4 0,0-1 0,0 1 0,0 0 0,0 0 0,5-1 0,-4 1 0,3 0 0,-4 0 0,5-1 0,-4 1 0,4-5 0,-5-1 0</inkml:trace>
  <inkml:trace contextRef="#ctx0" brushRef="#br1" timeOffset="-17070.73">26798 12546 24575,'0'-11'0,"4"1"0,-3-6 0,9 4 0,4-20 0,0 13 0,12-24 0,-6 16 0,0 0 0,1 12 0,-14 15 0,12 12 0,-11 4 0,19 6 0,-11-11 0,11 3 0,-15-13 0,8 4 0,-8-5 0,-2 0 0,-5 0 0</inkml:trace>
  <inkml:trace contextRef="#ctx0" brushRef="#br1" timeOffset="-15264.73">33737 16361 24575,'11'0'0,"0"0"0,8 6 0,8-4 0,0 4 0,-4 0 0,-18 5 0,-11 7 0,-18 11 0,4-6 0,-5 11 0,5-15 0,13 1 0,-7-8 0,8-1 0,0 0 0,-4-1 0,4-4 0,0 4 0,-3-9 0,8 4 0,-4-5 0</inkml:trace>
  <inkml:trace contextRef="#ctx0" brushRef="#br1" timeOffset="-3753.73">29226 16890 24575,'-5'-6'0,"-1"-4"0,-4 9 0,-23-4 0,4 5 0,-28 0 0,19 0 0,0 0 0,2 4 0,-1 1 0,-10 0 0,0 1 0,8 2 0,2 3 0,5 2 0,1-1 0,-25 0 0,12 18 0,-12-9 0,9 10 0,-5-5 0,15 14 0,13-18 0,-4 24 0,6-14 0,0 8 0,-7 2 0,19-9 0,-13 6 0,21-9 0,-15 8 0,15 25 0,-3-25 0,1 2 0,3 4 0,2 0 0,-1-5 0,0-3 0,0 19 0,0-17 0,6-5 0,3 0 0,3 0 0,3 0 0,3 11 0,2-1 0,-1-9 0,2-4 0,11 21 0,1-12 0,4-7 0,3-2 0,-13-13 0,4 0 0,3-2 0,2-2 0,-1-3 0,0 0 0,-1 3 0,0-2 0,20-9 0,3 6 0,-13-7 0,3-2 0,5 2 0,2-2 0,7-3 0,0-2 0,-13 7 0,-1-4 0,6-13 0,-1-3 0,-12 7 0,-1-1 0,13-10 0,-2-2 0,-13 8 0,-3-1 0,2-2 0,-4-1 0,5-8 0,-2-7 0,-6-3 0,-15-14 0,-2 17 0,-2 0 0,-7-26 0,2 19 0,0-2 0,-5 6 0,0 1 0,0-10 0,0-1 0,-4 1 0,-1 2 0,1 11 0,-2 2 0,-14-22 0,4 25 0,-16-19 0,-7 0 0,17 20 0,-3-1 0,-7-4 0,-1 2 0,-3-3 0,-16-3 0,22 21 0,-26-10 0,5-1 0,17 14 0,1-1 0,-15-22 0,18 24 0,15-7 0</inkml:trace>
  <inkml:trace contextRef="#ctx0" brushRef="#br1" timeOffset="-1187.73">33325 16395 24575,'5'-6'0,"-4"26"0,4 3 0,3 32 0,-6-13 0,7 2 0,-9-17 0,0-7 0,0-56 0,0 13 0,0-33 0,0 32 0,0 36 0,0-6 0,0 27 0,5-21 0,-4 4 0,4-10 0,-5-1 0</inkml:trace>
  <inkml:trace contextRef="#ctx0" brushRef="#br1" timeOffset="16679.27">31576 14785 24575,'3'0'0,"3"0"0,23 8 0,17-6 0,19 7-1750,-24-9 1,2 0 1749,2 0 0,2 0 0,1 0 0,3 0-211,-3 0 0,3 0 1,0 0 210,5 0 0,0 1 0,3-2 0,-8-1 0,2-2 0,1 0 0,-1 2 0,13 1 0,0 1 0,-5-2 0,-15-5 0,-2-2 0,-1 2 0,18 6 0,-9 0 0,-14-9 0,2 10 0,-34-9 0,-1 2 2466,-15-13-2466,3 8 0,-4 1 0,6 6 0</inkml:trace>
  <inkml:trace contextRef="#ctx0" brushRef="#br1" timeOffset="16995.27">32964 14616 24575,'32'6'0,"17"19"0,-19-12 0,1 1 0,0 6 0,-3 2 0,2 5 0,-3 8 0,-23-12 0,-6 8 0,-15-8 0,-19-3 0,3 12 0,-11-8 0,9 4 0,1-14 0,18-9 0,6-5 0</inkml:trace>
  <inkml:trace contextRef="#ctx0" brushRef="#br1" timeOffset="21164.27">31572 12885 24575,'18'61'0,"-7"-20"0,-2 5 0,-2 18 0,0 3 0,4-9 0,0-1 0,-10-1 0,0-5 0,10 9 0,-11-17 0,0-46 0,-8-31 0,-1-12 0,-1-4 0,-2 9 0,1-1 0,3-5 0,3-4 0,-2 2 0,-4-6 0,1 1-614,7-8 0,3 2 614,-2 16 0,1 5 0,3-17 0,20 22 0,-10 9 0,8 11 0,-4 9 0,10 38 0,-16-2 0,0 4 0,7 4 0,-1 2-331,-8 4 1,-3 0 330,5 19 592,-7-27 1,-6-1-593,-6-3 0,-3-2 0,2 23 0,-25-11 0,22-30 0,-1 6 0,5-13 704,8 8-704,-4-2 0,18 22 0,7-11 0,6 6 0,3-15 0,-7-13 0,17-30 0,-14-1 0,-5-4 0,-2-3 0,-1-2 0,2 23 0,-2 18 0,-1 28 0,-1-14 0,-9-10 0,-2-1 0</inkml:trace>
  <inkml:trace contextRef="#ctx0" brushRef="#br1" timeOffset="21312.27">31898 12983 10387,'-6'-4'0,"1"7"0,5-6 0,0 7 0</inkml:trace>
  <inkml:trace contextRef="#ctx0" brushRef="#br1" timeOffset="21698.27">32030 13014 24575,'-19'18'0,"6"-9"0,-1 24 0,19-25 0,6 6 0,7-23 0,1 6 0,5 14 0,3 36 0,-11-9 0,-3 4 0,-3 14 0,-3 0 0,-1-18 0,-2-3 0,-4 30 0,0-46 0,-5-17 0,-9-31 0,-11-26 0,8 7 0,-1 7 0</inkml:trace>
  <inkml:trace contextRef="#ctx0" brushRef="#br1" timeOffset="22196.27">32020 12638 8191,'24'11'0,"6"46"843,-13-3 0,0 5-843,5 0 0,-2 1 1230,-12 0 0,-1-4-1230,17 0 2106,-23-24-2106,10-27 5125,-1-18-5125,6-19 4001,8-4-4001,-3 10 1006,-1 13-1006,7 13 0,-13 0 0,9 0 0,-8 0 0,9-34 0,5-24 0,-17 19 0,-3-2-562,0-4 0,-3 0 562,-5 7 0,-2 2-56,-4-3 1,0 3 55,-2-5 0,-5 39 0,8 35 0,4 31 0,5-29 0,1 2 0,0 13 0,1 1 0,0-11 0,0-2 0,-1 1 0,-2-7 0,-4-10 0</inkml:trace>
  <inkml:trace contextRef="#ctx0" brushRef="#br1" timeOffset="22345.27">32475 12802 8191,'9'-11'0,"9"-4"1265,18-10 1,-16 12 0,3-5 0</inkml:trace>
  <inkml:trace contextRef="#ctx0" brushRef="#br1" timeOffset="22811.27">32470 13519 24575,'-11'-5'0,"-4"9"0,-5 5 0,7 20 0,0-1 0,32 18 0,13 8 0,-15-22 0,0 1 0,0 0 0,-4 0 0,-14 26 0,-1-32 0,-26 6 0,13-26 0,-15-6 0,11-12 0,8-1 0,5 3 0</inkml:trace>
  <inkml:trace contextRef="#ctx0" brushRef="#br1" timeOffset="23344.27">32567 13406 24575,'7'34'0,"1"0"0,1 12 0,2 2 0,4-1 0,0 0 0,-5 9 0,-1-4 0,2-2 0,-11-4 0,0-44 0,0-22 0,10-45 0,-3 4 0,4 1 0,3 37 0,-12 14 0,16 7 0,-15 12 0,6 27 0,-24 14 0,11 0 0,-2-15 0,18-30 0,0-7 0,-3-5 0,-9 1 0</inkml:trace>
  <inkml:trace contextRef="#ctx0" brushRef="#br1" timeOffset="23945.27">32775 13710 24575,'36'-20'0,"-16"6"0,11-13 0,-25 8 0,-1 7 0,-10 1 0,-1 16 0,-5 11 0,5 7 0,1-3 0,14-9 0,3-2 0,9-7 0,2-7 0,-6-7 0,0-4 0,-11 0 0,-1 5 0,-5 10 0,9 4 0,7 3 0,14 0 0,-3-11 0,-1-5 0,-1-2 0,-11 2 0,10-1 0,-11 0 0,-2-2 0,-5-7 0,-6 3 0,0 1 0,-10 0 0,3 6 0,-4 4 0,6 1 0</inkml:trace>
  <inkml:trace contextRef="#ctx0" brushRef="#br1" timeOffset="24562.27">33294 13498 24575,'33'-20'0,"-13"2"0,8-2 0,-22 0 0,-2 8 0,-9-4 0,-5 10 0,3 6 0,-11 7 0,15 4 0,-6 10 0,18-8 0,3 7 0,18-20 0,-7-3 0,12-15 0,-23-1 0,-3 1 0,-24 2 0,2 10 0,-7 1 0,14 15 0,-4 1 0,9 10 0,1-5 0,6-5 0,9-6 0,1-11 0,11-11 0,-6-27 0,-6 6 0,-3-6 0,-5 1 0,-3-4 0,-4-1 0,-5-4 0,-5 0 0,1 4 0,5 0 0,-5 13 0,-27 27 0,29 43 0,9 18-1288,7 9 0,1 2 1288,-9-4 0,3 0 0,14 1 0,1-3 0,-17-22 0,0-3 0,17 15 0</inkml:trace>
  <inkml:trace contextRef="#ctx0" brushRef="#br1" timeOffset="25013.27">32383 14480 24575,'34'-30'0,"1"0"0,-1 0 0,13-5 0,5-1 0,4 0 0,-10 9 0,3-1 0,3 1 0,-1-1 0,-2 2-2458,5-4 0,-2 1 1,0 1-1,0 1 2264,0 1 0,1 0 1,-1 2-1,-6 1 194,8-6 0,-5 3 1232,-11 6 0,-2 3-1232,10-1 1667,-27 4-1667,-19 19 0,-12-8 0,1 9 0,2-6 0</inkml:trace>
  <inkml:trace contextRef="#ctx0" brushRef="#br1" timeOffset="30080.27">32704 17013 24575,'0'-16'0,"0"55"0,-10 19 0,8-8 0,1 4 0,-4-1 0,0-4 0,5 12 0,0-7 0,0-38 0,0-1 0,-5-9 0,4-2 0,-4-4 0</inkml:trace>
  <inkml:trace contextRef="#ctx0" brushRef="#br1" timeOffset="30294.27">32599 17415 24575,'16'0'0,"30"-30"0,-13 13 0,3-3 0,11-10 0,0-1 0,-13 12 0,-3 2 0,12-11 0,-47 33 0,2-8 0,-8 9 0</inkml:trace>
  <inkml:trace contextRef="#ctx0" brushRef="#br1" timeOffset="31512.27">32992 16930 8191,'0'-20'0,"5"8"5063,-4 12-5063,4 20 2818,-5 18-2818,5-3 0,0 3 0,-4 1 0,1 1 0,2-1 0,1-1 1719,2 26-1719,-6-28 6784,10-5-6784,-1-15 0,-3-7 0,2-9 0</inkml:trace>
  <inkml:trace contextRef="#ctx0" brushRef="#br1" timeOffset="31845.27">33156 17298 8191,'5'10'0,"1"-4"5063,5-1-5063,19-25 2818,-13 6-2818,19-19 1719,-23 54-1719,7 1 0,-14 10 0,-5 8 0,4 17 0,0 0 3392,0-17 0,-1-1-3392,-2 12 0,-2-4 0,-1-9 0,-11-26 0,-45 12 0,37-20 0,-25 11 0</inkml:trace>
  <inkml:trace contextRef="#ctx0" brushRef="#br1" timeOffset="32114.27">32269 18158 24575,'55'-21'0,"-8"1"0,6-6 0,3-1 0,4-5 0,0 2-2455,-6 3 1,-1 0 0,3 0 2454,-8 4 0,2 0 0,0 0 0,-5 3 0,13-6 0,-5 3 1050,1-1 0,-11 8-1050,-24 16 0,3-5 0,-51 25 0</inkml:trace>
  <inkml:trace contextRef="#ctx0" brushRef="#br1" timeOffset="32362.27">32558 18242 24575,'56'-22'0,"-4"0"0,6-4 0,-3-1 0,5-2-473,-12 5 1,5-2 0,-1 0 0,-4 4 472,7-2 0,-3 1 304,10-9 1,-10 3-305,-26 17 0,-23 3 0,-12 9 0</inkml:trace>
  <inkml:trace contextRef="#ctx0" brushRef="#br1" timeOffset="86610.27">27383 9095 8191,'-10'0'0,"17"0"5063,1 0-5063,27 0 0,12 0 0,-3 0 0,11 0 0,-9 0 1409,-11 0 0,3 0-1409,5 0 0,1 0 0,11 0 0,2 0 859,-1 0 1,0 0-860,9 0 0,-1 0 0,-18 0 0,-1 0 3392,4 0 0,0 0-3392,-5 0 0,1 0 0,10 0 0,2 0-720,-3 0 1,1 0 719,7 0 0,-2 0 0,-18 0 0,0 0 0,15 0 0,2 0 0,2 0 0,1 0 0,-17-3 0,2-2 0,0 2-25,1 2 0,0 1 0,1-2 25,5-4 0,1-2 0,0 0 0,-1 3 0,-1 0 0,2 1-369,7-1 1,2 1-1,0-1 369,-5-3 0,-1-1 0,0 3 0,-1 4 0,-1 2 0,-2-1 0,12-5 0,-1 0 0,1 0 0,-1 1 0,-17 4 0,1-1 0,10-8 0,1 0 0,-3 8 0,-2 1 0,-10-4 0,-3 0 0,0 5 0,-3 0 0,17 0 0,9 0 0,-32 1 0,1-2 0,5-3 0,-1 0 0,21 1 0,-4-5 0,-16 8 1350,16 0-1350,4-9 38,-21 8 0,1 0-38,4-3 0,-2 0 0,21 4 0,-22-4 0,0-1 0,2 3 1194,13-7-1194,-7 3 0,-7 5 0,-1-5 0,-10 6 0,-10-6 0,10 4 0,-3-4 0,4 6 0,-5 0 0,-9 0 0,3 0 0,-8 0 0,12 0 0,-6 5 0,8-4 0,-10 4 0,0-5 0,-5 0 0,-1 0 0,5 0 0,2 6 0,11-5 0,2 5 0,1-6 0,-7 0 0,-4 0 0,-8 0 0,-2-4 0,-5 2 0,-5-2 0</inkml:trace>
  <inkml:trace contextRef="#ctx0" brushRef="#br1" timeOffset="92962.27">27383 9059 8191,'0'-10'0,"0"-1"5063,0 0-5063,0 14 2818,0 11-2818,0 25 1719,0 9-1719,0-9 0,0 2 3392,0-1 0,0 0-3392,0 0 0,0-2 0,5 18 0,-4-45 0,4-28 0,-5-23 0,0-24 0,-5 26 0,0 1 0,2-21 0,-11 13 0,12 36 0,-2 36 0,4 26 0,0 10 0,0-6 0,0-19 0,0-27 0,0-2 0</inkml:trace>
  <inkml:trace contextRef="#ctx0" brushRef="#br1" timeOffset="93527.27">27508 10170 24575,'0'35'0,"0"0"0,0 3 0,9-2 0,4-6 0,13-12 0,-3-9 0,8-29 0,-5 2 0,7-25 0,-8 8 0,-8-7 0,-22-2 0,-16 14 0,-6 1 0,-2 21 0,8 2 0,5 6 0,-7 13 0,15-1 0,-5 3 0,13-6 0</inkml:trace>
  <inkml:trace contextRef="#ctx0" brushRef="#br1" timeOffset="94696.27">32580 8790 8191,'-11'0'0,"5"9"5063,1 3-5063,-5 41 2818,8 8-2818,-3-21 0,0-1 0,5 18 1719,0-24-1719,0-18 6784,0-4-6784,0-31 0,-8 1 0,6-15 0,1-4 0,-7-16 0,8 1 0,0 39 0,0 47 0,0 6 0,0 17 0,0-10 0,0 2 0,0-17 0,0-6 0</inkml:trace>
  <inkml:trace contextRef="#ctx0" brushRef="#br1" timeOffset="96065.27">32687 9565 8191,'0'-16'0,"0"1"5063,-4 4-5063,2 19 2818,-2 0-2818,4 18 1719,0-10-1719,0 0 6784,0-1-6784,0-3 0,4-2 0,-3 0 0,4 5 0,-5 2 0,0 8 0,0 5 0,0 0 0,0 10 0,0-10 0,0-1 0,0-8 0,0-34 0,0 15 0,0-26 0</inkml:trace>
  <inkml:trace contextRef="#ctx0" brushRef="#br1" timeOffset="96375.27">32770 9686 24575,'0'21'0,"0"-5"0,0 4 0,5-8 0,14 11 0,-5-15 0,9 5 0,-12-13 0,0-5 0,3-18 0,-16 2 0,-3-13 0,-16 21 0,-10 4 0,7 9 0,4 0 0,10 0 0</inkml:trace>
  <inkml:trace contextRef="#ctx0" brushRef="#br1" timeOffset="105360.27">32528 8942 24575,'6'-15'0,"-1"-2"0,-10 5 0,4-11 0,-4 10 0,-1-21 0,4 1 0,-10 1 0,11 2 0,-6 10 0,1-10 0,-1-2 0,-6 0 0,0 2 0,6 13 0,-4 2 0,10-1 0,-8-5 0,3-2 0,0 2 0,-5-4 0,9 8 0,-10-9 0,4-3 0,0 1 0,-4-12 0,11 12 0,-5-2 0,6 10 0,-7-10 0,6 2 0,-5-3 0,1 5 0,4 5 0,-4-5 0,0 4 0,4 0 0,-4-2 0,5 11 0,-5-12 0,4 8 0,-9-5 0,9 1 0,-4 4 0,1 2 0,2-1 0,-7 4 0,8-8 0,-9 3 0,9-5 0,-9 5 0,9-3 0,-9 8 0,9-4 0,-4 1 0,5-1 0,-5 0 0,4-4 0,-8 3 0,7-5 0,-7-4 0,8 8 0,-10-6 0,9 12 0,-9-8 0,4-6 0,-6-6 0,6 0 0,1 2 0,-1 10 0,6-1 0,-5 0 0,0-8 0,4-3 0,-4-9 0,0 9 0,4 6 0,-4 11 0,6-1 0,-5-5 0,4-2 0,-4 2 0,5 5 0,0 6 0,0-1 0,-4-4 0,2-2 0,-3-3 0,5-1 0,0 1 0,0-1 0,0 1 0,-4-1 0,2 5 0,-2 1 0,4 4 0,0-5 0,-5-1 0,4-5 0,-4-7 0,0 15 0,4-12 0,-4 19 0,0-12 0,4 7 0,-10-8 0,9 4 0,-4-5 0,2 1 0,-4-1 0,2 5 0,-9-16 0,8 17 0,-2-13 0,-1 17 0,9-5 0,-9 0 0,3-6 0,0 6 0,-4-13 0,10 10 0,-4-10 0,5 12 0,-6-2 0,5 7 0,-5-3 0,6 4 0,0 0 0,-5 0 0,4 1 0,-4-1 0,5 0 0,-5 5 0,4-4 0,-4 4 0,0-5 0,4 0 0,-9 1 0,3-6 0,-6 0 0,-5-9 0,-13 12 0,15-1 0,-6 14 0</inkml:trace>
  <inkml:trace contextRef="#ctx0" brushRef="#br1" timeOffset="109477.27">31791 6128 24575,'-6'-4'0,"1"-2"0,0-5 0,-10-1 0,-2 5 0,-9-4 0,10 10 0,-4-4 0,-4 5 0,-3 0 0,-3 5 0,9-4 0,5 4 0,10 0 0,-8-4 0,7 9 0,-13-3 0,8 4 0,-8 5 0,8-4 0,-8 7 0,4-2 0,5 3 0,-8-2 0,4 10 0,-6-7 0,-7 17 0,6-8 0,-5 4 0,14-6 0,-12 0 0,22-7 0,-23 7 0,8 13 0,-11 9 0,10-5 0,0-4 0,18-12 0,-14 10 0,7 3 0,-15 10 0,14-19 0,-10 0 0,17-12 0,-12 16 0,6-3 0,-7 6 0,1-5 0,3-17 0,4 1 0,-4-3 0,4 0 0,-5 5 0,1 1 0,1-1 0,-6 7 0,0-4 0,-4 5 0,-1-4 0,0-6 0,10 3 0,-11-1 0,10 2 0,-16 14 0,3 2 0,-4 10 0,7-13 0,-5 18 0,5-16 0,-7 19 0,14-23 0,-1-2 0,-13 12 0,11 6 0,-8-5 0,8 8 0,4-22 0,-1-1 0,-1 3 0,1-2 0,-14 9 0,0 7 0,4-13 0,1 2 0,8-8 0,5-10 0,-3-1 0,12-6 0,-16 7 0,1 0 0,-5 0 0,-5 4 0,6 2 0,3-6 0,3 5 0,0-8 0,-2 2 0,-5 4 0,5-9 0,0 7 0,6-17 0,-7 17 0,-11-4 0,-12 17 0,0-2 0,9-7 0,7-1 0,13-15 0,-9 10 0,4-11 0,1 5 0,-3-4 0,-2 5 0,-1-4 0,-4 3 0,10-5 0,-3 5 0,-6-5 0,-2 4 0,-3-2 0,9 0 0,6-2 0,9-2 0,-13-2 0,7 9 0,-14-10 0,6 5 0,8-1 0,-2-4 0,8 4 0,-4-5 0,-1 5 0,0-4 0,-13 4 0,5-5 0,-12 4 0,10-2 0,-1 2 0,1-4 0,1 0 0,-1 0 0,1 0 0,3 5 0,2-4 0,4 4 0,0-5 0,1 0 0,-1 0 0,0 0 0,0 0 0,-4 0 0,-1 0 0,-14 0 0,11 0 0,-5 0 0,13 0 0,0-5 0,-4 4 0,-1-4 0,-5 5 0,1 0 0,4 0 0,0 0 0,1 0 0,-1 0 0,-5 6 0,5-4 0,1 4 0,0-6 0,3 0 0,-3 0 0,9 5 0,-4-4 0,4 4 0,-5-5 0,0 0 0,-4 0 0,3 0 0,-3 0 0,4 0 0,0 0 0,1 0 0,-1 0 0,0 5 0,0-4 0,0 3 0,0-4 0,1 0 0,3-9 0,3 7 0,4-7 0</inkml:trace>
  <inkml:trace contextRef="#ctx0" brushRef="#br1" timeOffset="110977.27">28687 8976 8191,'-6'9'0,"1"3"5063,5 18-5063,0 5 2818,0-2-2818,0 8 1719,0-18-1719,0 5 6784,0-8-6784,0-42 0,-8-20 0,7 8 0,0-2 0,-8-18 0,9 52 0,0 20 0,0 36 0,0 3 0,0-18 0,5 1 0,-4-51 0,-1-3 0,-1 11 0,-4 27 0,5 19 0,0 1 0,0-20 0,0-18 0,0-1 0</inkml:trace>
  <inkml:trace contextRef="#ctx0" brushRef="#br1" timeOffset="122442.27">28785 8722 8191,'-5'-11'0,"-1"1"5063,-10-1-5063,0-1 2818,-5 5-2818,0 1 1719,5 6-1719,1 0 6784,0 0-6784,-11 0 0,-21 9 0,-17 8 0,11-5 0,5 9 0,27-20 0,-12 24 0,8-11 0,-10 17 0,11-6 0,12-3 0,-12 7 0,21-7 0,-23 14 0,17-7 0,-6 6 0,9-14 0,6-6 0,0-4 0,0 5 0,0 5 0,6 10 0,17 22 0,-5-12 0,18 7 0,-20-17 0,21 1 0,-16-13 0,20 17 0,-18-27 0,6 15 0,-8-18 0,-4 4 0,-2-9 0,5 4 0,-7 0 0,11-4 0,-8 4 0,5-5 0,-5 0 0,-1 0 0,-4 0 0,9 0 0,-7 0 0,17-9 0,-3 0 0,14-14 0,5 1 0,-6-7 0,-10 13 0,-10-6 0,-4 10 0,2-9 0,5-5 0,1-6 0,3-17 0,-6 4 0,-1-4 0,-12 13 0,-2 9 0,-6 2 0,0 9 0,0-4 0,-6-6 0,-2-6 0,-4 4 0,4-1 0,-5 16 0,-2-16 0,-7 9 0,-2-10 0,1 8 0,6 10 0,0-2 0,2 13 0,-2-10 0,-16 10 0,4-1 0,-1 4 0,0 29 0,22-25 0,-7 20 0</inkml:trace>
  <inkml:trace contextRef="#ctx0" brushRef="#br1" timeOffset="125894.27">28552 9772 24575,'-6'4'0,"1"7"0,-10 21 0,11 16 0,-11-17 0,-1 3 0,8 5 0,0 4 0,-5-2 0,-2 4 0,0 1-1365,3 4 0,1 1 1,-1 1 1364,-2-1 0,0 0 0,2-1 0,5-2 0,1 0 0,-1-4 0,-9 4 0,3-4 0,11-2 0,-1 0 469,-13-5 1,0-1-470,9 2 0,1-3 0,-11 12 0,4-9 0,12-33 0,-4-65 0,10 16 0,1-1 0,-5 7 0,1 2 0,9-30 0</inkml:trace>
  <inkml:trace contextRef="#ctx0" brushRef="#br1" timeOffset="126442.27">28338 9855 24575,'29'-36'0,"0"-1"0,2-3 0,0 0 0,-1 9 0,-1 2 0,15-15 0,-25 68 0,-14 4 0,7 31 0,-8-30 0,22-3 0,-13-10 0,25 9 0,-14-17 0,5 5 0,-14-13 0,-9 0 0,-1 0 0</inkml:trace>
  <inkml:trace contextRef="#ctx0" brushRef="#br1" timeOffset="148875.26">27555 7379 24575,'15'18'0,"7"30"0,6 4 0,-12-18 0,-1 0 0,3 13 0,0-19 0,-17-13 0,4-13 0,-14-28 0,1-6 0,-1-7 0,-3-16 0,1-4 0,1-4 0,2 2 0,5 15 0,1 5 0,4-16 0,4 42 0,-6 9 0,0 1 0</inkml:trace>
  <inkml:trace contextRef="#ctx0" brushRef="#br1" timeOffset="149474.26">27908 7310 24575,'0'-16'0,"0"4"0,0-3 0,0 4 0,-5 5 0,-1 2 0,-9 4 0,-2 10 0,-4 35 0,9 1 0,6-9 0,2-1 0,4 4 0,5-8 0,1-12 0,9-13 0,-8-3 0,11-11 0,-15-9 0,21-21 0,-16 11 0,8-10 0,-11 35 0,0 3 0,1 18 0,9-7 0,-3-2 0,-2-5 0,-5-6 0</inkml:trace>
  <inkml:trace contextRef="#ctx0" brushRef="#br1" timeOffset="149774.26">28003 7298 24575,'24'23'0,"-6"-3"0,7 10 0,-15-12 0,-5-49 0,-5-32-717,0 19 1,0-1 716,-2-5 0,4 1 0,8 9 0,1 5 0,-6-6 0,16 7 0</inkml:trace>
  <inkml:trace contextRef="#ctx0" brushRef="#br1" timeOffset="150078.26">28277 7093 24575,'23'-39'0,"-11"12"0,-5 3 0,-21 31 0,0 17 0,-9 29 0,15-13 0,5 4 0,14-32 0,16-2 0,5-11 0,-4-1 0,0-21 0,-21 19 0,1-13 0</inkml:trace>
  <inkml:trace contextRef="#ctx0" brushRef="#br1" timeOffset="150594.26">28670 6911 24575,'26'-31'0,"-7"6"0,-20 5 0,-6 13 0,-5-2 0,-3 9 0,-6 17 0,2 5 0,4 9 0,9-2 0,6-12 0,9-2 0,4 0 0,13-8 0,-2 2 0,-8-9 0,-6 0 0</inkml:trace>
  <inkml:trace contextRef="#ctx0" brushRef="#br1" timeOffset="150943.26">28790 6773 24575,'53'31'0,"-22"-15"0,-1-1 0,5 1 0,1 1 0,-25-16 0,0 4 0,0-19 0,-5 1 0,-2-8 0,-8 5 0,-24 20 0,10 12 0,-23 20 0,26 5 0,0-9 0,4-13 0,10-9 0,-4-9 0,5 4 0</inkml:trace>
  <inkml:trace contextRef="#ctx0" brushRef="#br1" timeOffset="151210.26">29020 6435 8191,'12'26'0,"3"15"2531,-6 8 1,0 3-2532,0-19 0,-1-1 563,1 8 1,-1-5-1,-1-20 1,-2-10 0</inkml:trace>
  <inkml:trace contextRef="#ctx0" brushRef="#br1" timeOffset="151578.26">29037 6648 24575,'0'-15'0,"6"-2"0,12-4 0,3 2 0,0 8 0,0-1 0,4 10 0,-2 5 0,5 14 0,-9 4 0,-6 5 0,-1-6 0,-11-4 0,1-1 0,-8-9 0,0-10 0,1-8 0,5-41 0,4 12 0,3-3 0,1 1 0,1 2 0,2-1 0,2 7 0,4 7 0,-7 23 0</inkml:trace>
  <inkml:trace contextRef="#ctx0" brushRef="#br1" timeOffset="151892.26">29383 6422 24575,'27'-26'0,"-8"-3"0,-2-4 0,-25 12 0,-1 20 0,-13 13 0,14 24 0,-6 13 0,18 3 0,6-9 0,6-14 0,12-22 0,-15 2 0,-3-9 0,-5 0 0</inkml:trace>
  <inkml:trace contextRef="#ctx0" brushRef="#br1" timeOffset="153009.26">29597 6310 24575,'0'42'0,"0"-5"0,5-35 0,15-17 0,-5-9 0,10-5 0,-13 19 0,4 5 0,-5 5 0,4 0 0,-4 0 0,-5 5 0,4-4 0,6-5 0,2-8 0,9-4 0,-9-4 0,-2 12 0,-4-5 0,3 5 0,-3-3 0,-1-5 0,-2 8 0,-8-10 0,-1 16 0,-6 2 0,0 7 0,1 8 0,10-9 0,10-1 0,4-19 0,4 1 0,-11-20 0,9-1 0,-17-12 0,4 14 0,-1-3 0,-6-26 0,-2-3 0,1 15 0,0 1 0,-1-5 0,-3 8 0,-3 20 0,1 77 0,2-10 0,1 3 0,6 9 0,3 0 0,-2-6 0,3-5 0,13 9 0,13-36 0,-7-23 0,3-2 0,-12-1 0,-7 6 0,5 9 0,-3-5 0,3 0 0,10-12 0,-7 4 0,12-15 0,-13 16 0,-1 16 0,-10 38 0,-2-4 0,-1 8 0,-2-4 0,-1 4 0,-1-2-1302,-5 17 1,0-3 1301,6-5 0,-3-8 0,-13-7 0,9-34 0,-3-23 0,-11-9 0,4-13 0,0 12 0,8 7 0</inkml:trace>
  <inkml:trace contextRef="#ctx0" brushRef="#br1" timeOffset="153860.26">28376 7918 8191,'-31'-16'0,"3"7"5063,7-1-5063,5 18 2818,0 11-2818,10 14 1719,2 2-1719,23 10 6784,19-2-6784,-12-21 0,2 1 0,-1-1 0,-4 1 0,-7 17 0,-26-8 0,-26-7 0,-5-12 0,13-13 0,4 0 0,9 0 0,2-9 0,2 6 0,5-6 0</inkml:trace>
  <inkml:trace contextRef="#ctx0" brushRef="#br1" timeOffset="155043.26">28445 8075 13051,'11'0'0,"0"17"4587,-1 1-4587,-4 21 2002,-1-12-2002,-5-2 1109,0-5-1109,0-30 3826,0-2-3826,10-34 0,-8 5 0,33-3 0,-24 19 0,24 15 0,-28 11 0,7 11 0,-13 3 0,13 7 0,-12-4 0,12-6 0,-13-14 0,17-26 0,2 1 0,16-6 0,0 8 0,-10 17 0,-1 2 0,-4 6 0,1-5 0,0-1 0,-12-9 0,-5 3 0,-19-4 0,-3 4 0,-10 5 0,11 6 0,7 7 0,13 5 0,8 4 0,7 1 0,0 4 0,-6-3 0,-2-7 0,-5-5 0,11-14 0,0-3 0,10-26 0,-13-3 0,-1-6 0,-1-4 0,-9 10 0,-3 0-268,1-11 0,-1 3 268,-3-7 0,-12 29 0,9 23 0,0 22 0,2 16 0,4 14 0,0 9 536,17-8-536,-3-14 0,11-16 0,-10-14 0,-4-10 0,6-10 0,0-36 0,-9 11 0,-2-2 0,4-23 0,-10 14 0,0 78 0,12 9 0,-4 7 0,10-23 0,-6-7 0,-6-10 0,0 6 0</inkml:trace>
  <inkml:trace contextRef="#ctx0" brushRef="#br1" timeOffset="158174.26">30790 17954 24575,'0'-15'0,"0"-1"0,13-9 0,-6 13 0,14-10 0,-10 20 0,5-7 0,0 9 0,12 8 0,-1 7 0,5 10 0,-1 10 0,-6 0 0,-10 1 0,-3 2 0,-1 17 0,-6 6 0,-11-24 0,-9-30 0,-1-32 0,10-5 0,1-6 0,-1-16 0,4-2 0,11-1 0,3 4 0,-9 12 0,4 7 0,24-4 0,-15 31 0,-5 5 0,-1 0 0</inkml:trace>
  <inkml:trace contextRef="#ctx0" brushRef="#br1" timeOffset="158509.26">31282 17738 24575,'-16'5'0,"-6"12"0,1 25 0,3-1 0,10 14 0,8-25 0,4-6 0,2-13 0,9-13 0,1-16 0,10-18 0,1-7 0,-2-1 0,-4 21 0,-9 9 0,-1 24 0,-5-3 0,3 8 0,-7-9 0,2-1 0</inkml:trace>
  <inkml:trace contextRef="#ctx0" brushRef="#br1" timeOffset="158776.26">31459 17736 13731,'20'-16'0,"-6"9"4412,13 3-4412,-11 14 1881,-9 2-1881,-1 3 1032,-6 0-1032,0-47-3265,15-10 3265,-4 8 0,1-1 0,14-22 0,0 30 0,-9 17 0,-10 5 0,2 5 0</inkml:trace>
  <inkml:trace contextRef="#ctx0" brushRef="#br1" timeOffset="159026.26">31704 17583 24575,'21'-29'0,"-6"6"0,4-11 0,-12 17 0,-7 2 0,-14 27 0,6 1 0,-21 26 0,25-8 0,-10 19 0,23-16 0,3-6 0,18-18 0,-7-10 0,-2 0 0,-12 0 0</inkml:trace>
  <inkml:trace contextRef="#ctx0" brushRef="#br1" timeOffset="159925.26">30822 18700 24575,'18'-28'0,"2"8"0,-12-5 0,-4 12 0,-14 2 0,-7 11 0,1 11 0,-8 18 0,16-5 0,-5 14 0,29-16 0,6-6 0,16-7 0,-3-22 0,-14 10 0,-8-10 0</inkml:trace>
  <inkml:trace contextRef="#ctx0" brushRef="#br1" timeOffset="160175.26">31024 18531 24575,'43'26'0,"4"2"0,-4-3 0,-11-4 0,0-8 0,-25-13 0,2-1 0,-9-4 0</inkml:trace>
  <inkml:trace contextRef="#ctx0" brushRef="#br1" timeOffset="160308.26">31248 18595 10024,'-24'13'0,"0"16"5090,-9 9-5090,9 10 632,5-20 0,12-9 1,2-14-1</inkml:trace>
  <inkml:trace contextRef="#ctx0" brushRef="#br1" timeOffset="160542.26">31384 18200 24575,'12'50'0,"6"4"0,11 3 0,-6-18 0,-9-7 0,-10-25 0,-4 2 0</inkml:trace>
  <inkml:trace contextRef="#ctx0" brushRef="#br1" timeOffset="160675.26">31399 18377 24575,'22'-31'0,"-6"5"0,7 5 0,-16 11 0,-2 5 0</inkml:trace>
  <inkml:trace contextRef="#ctx0" brushRef="#br1" timeOffset="160775.26">31515 18231 8191,'0'-6'0,"0"1"0</inkml:trace>
  <inkml:trace contextRef="#ctx0" brushRef="#br1" timeOffset="161092.26">31614 18239 24575,'6'13'0,"-1"-9"0,-5 20 0,5-18 0,5 8 0,7-11 0,-6 6 0,-1-9 0</inkml:trace>
  <inkml:trace contextRef="#ctx0" brushRef="#br1" timeOffset="161359.26">31740 18237 24575,'21'19'0,"-1"5"0,-8-6 0,2-5 0,-13-22 0,4-46 0,-5-10 0,4 2 0,2 28 0,0 30 0,-1 5 0</inkml:trace>
  <inkml:trace contextRef="#ctx0" brushRef="#br1" timeOffset="162243.26">31877 18139 24575,'17'-22'0,"1"5"0,2 5 0,1 7 0,0 5 0,4-6 0,-6-5 0,1 3 0,-7-11 0,3 12 0,2-3 0,3 5 0,0 5 0,0 0 0,-10-5 0,3 4 0,-8-9 0,0 4 0,3-4 0,-8-1 0,4-5 0,-5 4 0,0-4 0,0-8 0,-25-30 0,9-1 0,-11-5 0,2 13 0,15 7 0,-11 9 0,13-2 0,4 52 0,18 24 0,-2 2 0,1 3 0,6-2 0,3-1 0,0-4 0,0-4 0,13 0 0,-10-25 0,-10-12 0,1 0 0,4-13 0,-3 10 0,2-10 0,-8 8 0,9-1 0,-1-9 0,2 3 0,-4-3 0,-6 4 0,1 14 0,7 17 0,-1 11 0,-2-1 0,-1 0 0,-2 0 0,4 10 0,-31-29 0,-6 4 0,-16-8 0,15 1 0,4-8 0</inkml:trace>
  <inkml:trace contextRef="#ctx0" brushRef="#br1" timeOffset="163108.26">32102 18584 24575,'19'42'0,"0"0"0,-5 2 0,-2-2 0,5 19 0,-15-16 0,11-17 0,-7-23 0,11-15 0,19-13 0,2-6 0,9-9 0,-11 7 0,-14 6 0,-8 1 0,-8-6 0,-11 12 0,-6-7 0,-1 19 0,-5 10 0,6 4 0,-1 11 0,6-2 0,6 0 0,1-2 0,18-9 0,-11-1 0,12-5 0,-9-5 0,0-1 0,-6 0 0,0 1 0</inkml:trace>
  <inkml:trace contextRef="#ctx0" brushRef="#br1" timeOffset="163361.26">32541 18618 24575,'19'13'0,"-6"-5"0,1-21 0,-9-23 0,4-21 0,-7 17 0,7 17 0</inkml:trace>
  <inkml:trace contextRef="#ctx0" brushRef="#br1" timeOffset="163732.26">32749 18448 24575,'-5'-12'0,"-6"2"0,-11 19 0,3-2 0,3 13 0,11-4 0,10-5 0,18-2 0,5-15 0,8 5 0,-7-11 0,-13 10 0,7 9 0,0 25 0,-6-4 0,-2 6 0,-5 10 0,-2 1 0,5-9 0,-2-1 0,-9 2 0,-2-6 0,-1-11 0,-6-6 0,-3-14 0,5 0 0</inkml:trace>
  <inkml:trace contextRef="#ctx0" brushRef="#br1" timeOffset="164009.26">32998 18527 8191,'7'-30'0,"-9"-17"5063,-10 15-5063,-4-3 2818,-4 56-2818,13 12 1719,18 23-1719,17-19 6784,31-12-6784,-23-37 0,0-6 0,25 1 0,-17-20 0,-27 28 0</inkml:trace>
  <inkml:trace contextRef="#ctx0" brushRef="#br1" timeOffset="180075.27">29278 9572 24575,'28'-20'0,"3"-4"0,8-28 0,-7 11 0,-14 10 0,-3-1 0,-3 0 0,-21 12 0,-2 36 0,-4 21 0,2 13 0,7 0 0,2 7 0,1 3-1649,-2-3 0,1 5 0,-1 0 0,2-2 1649,2 6 0,2-1 0,-1-2 0,0-2 0,0-2 0,0-7 0,0-13 0,0-4 0,0 22 0,-9-22 0,2-10 0,-12-18 0,12-7 6596,-15-14-6596,18-20 0,-8 10 0,21-8 0,40 41 0,6-2 0,-15 1 0,0 1 0,15-1 0,-17-25 0,-22 13 0,-8-13 0</inkml:trace>
  <inkml:trace contextRef="#ctx0" brushRef="#br1" timeOffset="180592.27">29650 10145 24575,'31'-20'0,"-7"-1"0,-13-5 0,-6 8 0,-15-3 0,3 15 0,-16 21 0,9 9 0,14 30 0,11-29 0,43-17 0,-24-25 0,-2-11 0,1-9 0,-3-5 0,1 0 0,-5-1-817,-14-6 1,-4-1 816,3 4 0,-3 0 0,-6-2 0,-2 1 0,-2-12 0,-2 66 0,3 54 0,4-9 0,2 5-647,4 0 0,3 4 647,0-3 0,2 5 0,1 0 0,2-1 0,2-1 0,-1 0 0,-1-3 0,0-1 0,-2-4 760,2 8 1,-6-15-761,-13-29 0,-12-28 0,6 2 0,1-5 0</inkml:trace>
  <inkml:trace contextRef="#ctx0" brushRef="#br1" timeOffset="180827.27">30166 9484 24575,'0'60'0,"0"0"0,0-20 0,0 2 0,3 19 0,1 10 0,1-5 0,-1 1 0,1-4 0,1-6 0,1-4 0,-3-8 0,-2-17 0,-2-27 0,0 3 0,0-9 0</inkml:trace>
  <inkml:trace contextRef="#ctx0" brushRef="#br1" timeOffset="180992.27">30113 9937 24575,'5'-16'0,"29"-22"0,-10 17 0,4 0 0,11-8 0,2 0 0,-8 7 0,-3 2 0,10-14 0,-26 25 0,-14 0 0</inkml:trace>
  <inkml:trace contextRef="#ctx0" brushRef="#br1" timeOffset="181695.27">29342 10787 24575,'30'-22'0,"0"1"0,6-2 0,4-1 0,4-3 0,5-3 0,6-3 0,2-2 0,2 1-1967,-7 5 1,1-2 0,2 1 0,-1 1 0,-1 1 1832,6-2 1,-1 0 0,-1 2-1,-1 1 134,-5 3 0,1 0 0,-4 1 0,-4 4 718,6-3 1,-7 4-719,-6 4 0,-10 7 1778,-19 12-1778,-9 4 0,-20 7 0,16-12 0</inkml:trace>
  <inkml:trace contextRef="#ctx0" brushRef="#br1" timeOffset="198990.27">29169 11147 8191,'8'0'0,"17"0"2531,19-13 1,7-4-2532,-14 8 0,0-2 1409,11-6 0,-4 1-1409,-7 3 0,-26 13 0,-7 0 0</inkml:trace>
  <inkml:trace contextRef="#ctx0" brushRef="#br1" timeOffset="199342.27">29750 10969 24575,'31'43'0,"-9"-8"0,-3 1 0,-1 3 0,7 18 0,-2-3 0,-9-18 0,1-80 0,-6 14 0,-1-5 0,5-28 0,-1-4 0,-3 11 0,-1 4-243,1 13 0,-2 4 243,-6-4 0,4 52 0,4 3 0,-7 2 0,6-1 0</inkml:trace>
  <inkml:trace contextRef="#ctx0" brushRef="#br1" timeOffset="199607.27">30116 10933 8191,'20'-7'0,"19"-30"5063,-12 8-5063,5-15 2818,-35 29-2818,-21 22 1719,-6 17-1719,-10 18 0,21 1 6784,-2 0-6784,24-18 0,1 0 0,8-18 0,3 2 0,-4-9 0,23-33 0,-17 16 0,13-18 0,-24 26 0</inkml:trace>
  <inkml:trace contextRef="#ctx0" brushRef="#br1" timeOffset="199809.27">30345 10522 24575,'0'38'0,"0"0"0,0 15 0,9 12 0,-7-26 0,11-8 0,-7-6 0,15-35 0,-12 10 0,6-20 0</inkml:trace>
  <inkml:trace contextRef="#ctx0" brushRef="#br1" timeOffset="200176.27">30447 10729 10702,'6'5'0,"-1"5"5025,-1 2-5025,12-2 2414,6-11-2414,17-19 0,-7-4 1389,4-12-1389,-16 20 5045,-8 11-5045,1 24 0,-10 19 0,5 10 0,3 16 0,-10-15 0,1 1 0,3-8 0,1-1 0,-5 0 0,-2-4 0,-9-1 0,3-32 0,-8-4 0,0 0 0,-10-17 0,7-1 0,-7-21 0,18 16 0,1-1 0,6 18 0,0 1 0</inkml:trace>
  <inkml:trace contextRef="#ctx0" brushRef="#br1" timeOffset="200542.27">30983 10568 24575,'-4'-11'0,"-7"2"0,-5 18 0,-2 19 0,8 5 0,4 6 0,6-10 0,17-1 0,1-8 0,10 8 0,-13-15 0,-19 2 0,-8-9 0,-5-1 0,-3-16 0,13 8 0,-2-7 0</inkml:trace>
  <inkml:trace contextRef="#ctx0" brushRef="#br1" timeOffset="201458.27">31036 10346 24575,'6'26'0,"14"0"0,-17 12 0,-2 5 0,11-1 0,0-2 0,-10-4 0,-1 0 0,9 25 0,-10-45 0,0-15 0,0-25 0,15-33 0,1 7 0,11-1 0,-3 37 0,-7 8 0,-7 19 0,-14 26 0,-3-7 0,-3 11 0,15-33 0,2-5 0,23-27 0,-12-17 0,11-18 0,-18 12 0,-7 22 0,-10 33 0,0 17 0,6-4 0,10 1 0,2-18 0,20-14 0,-4-7 0,21-20 0,-21 13 0,0 2 0,-17 24 0,-1 3 0,1 13 0,0-8 0,4-2 0,-3-5 0,16-28 0,-5 6 0,7-15 0,-5 13 0,-4 5 0,-15 2 0,-8 0 0,-10 6 0,-8-5 0,13 9 0,-2-4 0</inkml:trace>
  <inkml:trace contextRef="#ctx0" brushRef="#br1" timeOffset="202075.27">31766 10337 24575,'9'6'0,"-1"-6"0,11-7 0,1-12 0,-8 5 0,-5 9 0,-8 21 0,-6 11 0,38 0 0,-6-12 0,27-11 0,-14-4 0,3-15 0,-1-5 0,-16-9 0,-11 5 0,-23 13 0,-24 14 0,-5 19 0,2-3 0,5 11 0,31-23 0,10-4 0,24-30 0,2-12 0,-11 0 0,-4-4 0,-9 8 0,-4-1 0,3-19 0,-5 2 0,-9 8 0,-17 45 0,9 32 0,3 14 0,-7-2 0,0 3-380,8 2 1,3-2 379,-5 9 0,10-8 0,0-19 0,0-12 0</inkml:trace>
  <inkml:trace contextRef="#ctx0" brushRef="#br1" timeOffset="-179304.46">26802 2203 8191,'12'0'0,"23"0"2207,1 0 1,5 0-2208,2 0 0,3 0 0,2 0 0,10 0 0,2 0 0,0 0-230,-3 0 1,1 0 0,-1 0 229,3 0 0,-1 0 0,-2 0 0,6 0 0,2 0 196,-19 0 1,4 1 0,1-1 0,2-1-197,3-2 0,1 0 0,2-1 0,3 1 0,0 2 0,4 1 0,2 0 0,-2 0 0,-2-3 190,-8-1 1,-3-2-1,0 0 1,-1 0 0,1 2-191,11 2 0,1 1 0,-1 2 0,-4-3 0,4-2 0,-4-1 0,4 1-278,-2 3 0,4 1 0,1 1 0,2-1 278,-10-2 0,1-1 0,1 0 0,2-1 0,2 2 0,-10 1 0,1 1 0,2-1 0,1 1 0,0 0 0,1 0 0,-1-1-137,3-1 1,1 0 0,0 0 0,0 0 0,0-1 0,-2 1 0,-1 1 136,0 0 0,0 1 0,-2 0 0,-1 1 0,0-1 0,1 0-246,8 0 0,1 0 0,-1 0 0,-2 0 0,-4 0 246,-3 0 0,-5 0 0,0 0 0,3 0 127,-2 0 0,3 1 0,1-1 0,0 0 0,-1-1-127,1-1 0,-1-1 0,0 0 0,1 0 0,1 1-248,-1 1 1,1 0 0,1 1 0,0 0 0,-1 0-1,-4-1 248,11-2 0,-4-1 0,-1 0 0,-2 1 0,-3 3 0,0 0 0,-3 0 0,-6 0 1342,8 1 1,-4-2-1343,5-3 0,-4-2 0,2 4 3100,-4-8-3100,-56 5 623,-17-6 0,0 4 0,-1-3 0</inkml:trace>
  <inkml:trace contextRef="#ctx0" brushRef="#br1" timeOffset="-175989.46">27041 2007 24575,'10'0'0,"5"0"0,7-5 0,9-9 0,14-8 0,9-15 0,-24 14 0,-1 0 0,20-17 0,-23 16 0,-2 0 0,7-12 0,6-6 0,-16 10 0,-1 3 0,-8 12 0,8-11 0,20-9 0,-14 10 0,1 1 0,1 3 0,-1 0 0,14-17 0,-17 27 0,-4-27 0,5 11 0,3-25 0,-6 19 0,-3 5 0,-5 9 0,8-16 0,11-21 0,0 3 0,-2 4 0,-13 27 0,-7 13 0,-5 0 0,12-8 0,-9-3 0,14-5 0,-5-1 0,2 8 0,-4 3 0,-1 5 0,0-5 0,2 0 0,4-6 0,1 1 0,-6 5 0,13-6 0,-10 6 0,11-8 0,5-4 0,-10 9 0,9-4 0,11-1 0,-1 0 0,-6 3 0,1 0 0,15-5 0,-7-7 0,-18 19 0,-16 5 0,3-1 0,-6 5 0,1 0 0,4-5 0,1 9 0,10-4 0,4 0 0,7 4 0,0-4 0,-11 11 0,-1 1 0,-9 5 0,5 1 0,2 3 0,-6-7 0,1 11 0,-7-12 0,6 8 0,-4 0 0,16 5 0,-8 6 0,4-5 0,0 11 0,-8-7 0,7 6 0,-3-4 0,-4-10 0,-1-2 0,-4 0 0,0 10 0,17 2 0,-8 6 0,8-13 0,-14-3 0,-4-6 0,4 5 0,2 0 0,0 6 0,10 3 0,-8-6 0,5 1 0,-9-8 0,0 3 0,2 2 0,4 4 0,10 3 0,-8-5 0,19 8 0,-18-13 0,11 13 0,-12-9 0,-4-2 0,-1 2 0,-7-16 0,7 17 0,1-8 0,12 13 0,-3 1 0,-3-9 0,2 10 0,-2-11 0,3 11 0,6-5 0,3 2 0,-9-14 0,9 17 0,-16-23 0,16 22 0,-1-9 0,14 13 0,-1 0 0,-9-1-6784,3-6 6784,-17-7 0,12-1 0,-6-12 0,7 13 0,-7-14 0,-2 12 0,-10-12 6784,10 11-6784,17-10 0,-9 6 0,1 0 0,-4-7 0,1 0-244,5 9 1,-1 0 243,16-7 0,-17 6 0,3 1 0,-3-8 0,1-1 0,6 7 0,2 2 0,3-4 0,-2 0 0,14 14 0,-26-14 0,-3 0 0,5 2 0,-4-2 0,-1-4 487,-7 9-487,-1-10 0,-9 4 0,12 1 0,6-5 0,24 5 0,-26-1 0,2-1 0,11-3 0,0 0 0,-10 3 0,0 1 0,16 0 0,1-1 0,-9-2 0,-1-1 0,9 4 0,0 0 0,-3-5 0,-3 0 0,-12-1 0,-1 2 0,3 3 0,0 0 0,24-1 0,-23 5 0,2 0 0,0-7 0,-2 1 0,23 15 0,-23-16 0,-2 0 0,9 7 0,12-8 0,-15 0 0,-4 0 0,-6 0 0,-5 0 0,-5 0 0,0 0 0,0 0 0,-4 0 0,2 0 0,-7 0 0,3 0 0,-14 0 0,-6 0 0,-2 0 0,-3 0 0</inkml:trace>
  <inkml:trace contextRef="#ctx0" brushRef="#br1" timeOffset="-174655.46">32844 1812 24575,'0'25'0,"0"-3"0,0 3 0,-8 3 0,6 4 0,-13 8 0,13-13 0,-4-2 0,2-20 0,2 5 0,-2-18 0,4-8 0,0-24 0,0 7 0,0 0 0,0-13 0,0-3 0,0 34 0,0 35 0,-11 14 0,10-2 0,-1 3 0,-11 1 0,-1 2 0,7 4 0,1-2 0,-13 17 0,11-6 0,8-41 0,0-33 0,15-8 0,-12-17 0,27 4 0,-26-3 0,26-4 0,-22 2 0,8 16 0,-19 81 0,-8-10 0,3 8 0,-1-1 0,-1-5 0,4-10 0,6-14 0,-5-1 0,4-9 0,-4-1 0</inkml:trace>
  <inkml:trace contextRef="#ctx0" brushRef="#br1" timeOffset="-172374.46">30060 2497 8191,'-16'-8'0,"1"2"5063,4 6-5063,-5 0 2818,-6 26-2818,-11 30 0,13 8 859,4-15 1,3-1-860,10 14 6784,-2-4-6784,28-25 0,-8-22 0,13-6 0,-18-5 0,-4 0 0,-1 0 0</inkml:trace>
  <inkml:trace contextRef="#ctx0" brushRef="#br1" timeOffset="-172022.46">30113 2658 12454,'9'-6'0,"-2"1"4725,13 11-4725,-4 2 2108,6 13-2108,5 18 0,-13 16 0,1-1 1177,-15-2-1177,-4-26 4111,-2-11-4111,-1-28 0,3 0 0,4-23 0,0 5 0,21-19 0,-5 12 0,17 5 0,-10 19 0,-11 14 0,-3 0 0</inkml:trace>
  <inkml:trace contextRef="#ctx0" brushRef="#br1" timeOffset="-171841.46">30455 2738 24575,'0'35'0,"0"-5"0,4-14 0,-2-7 0,2-9 0</inkml:trace>
  <inkml:trace contextRef="#ctx0" brushRef="#br1" timeOffset="-171356.46">30473 2483 24575,'0'0'0</inkml:trace>
  <inkml:trace contextRef="#ctx0" brushRef="#br1" timeOffset="-171023.46">30739 2632 24575,'-11'0'0,"1"0"0,-1 10 0,5-3 0,1 30 0,5-12 0,9 15 0,8-14 0,6-13 0,-1-4 0,-6-9 0,-10 0 0,-1 0 0</inkml:trace>
  <inkml:trace contextRef="#ctx0" brushRef="#br1" timeOffset="-170604.46">30900 2384 8191,'0'11'0,"6"-2"5063,-4 35-5063,4-4 1409,-1-1 0,0 3-1409,-4-2 0,0-1 0,9 26 1719,-10-17-1719,0-47 0,0-41 0,9 8 6784,-7-25-6784,15 31 0,-5 16 0,4 4 0,-6 27 0,-5-1 0,-5 15 0,0-13 0,5-12 0,1-5 0,0-5 0,-1 0 0</inkml:trace>
  <inkml:trace contextRef="#ctx0" brushRef="#br1" timeOffset="-170306.46">31151 2633 24575,'11'-15'0,"-5"-14"0,-2 5 0,-13 0 0,2 15 0,-3 43 0,-4-9 0,12 11 0,2 1 0,-2-3 0,3 7 0,19-24 0,-7-6 0,8-4 0,-10-2 0,-6-5 0</inkml:trace>
  <inkml:trace contextRef="#ctx0" brushRef="#br1" timeOffset="-169208.46">31341 2389 24575,'0'3'0,"0"20"0,15 13 0,-8 2 0,0 5 0,1-2 0,1 0 0,4 5 0,-1-1 0,-3 17 0,11-27 0,-9-29 0,4-8 0,-8 1 0,2-5 0</inkml:trace>
  <inkml:trace contextRef="#ctx0" brushRef="#br1" timeOffset="-169041.46">31437 2695 24575,'7'-19'0,"-4"6"0,24-14 0,-19 19 0,4-5 0</inkml:trace>
  <inkml:trace contextRef="#ctx0" brushRef="#br1" timeOffset="-168804.46">31535 2577 12117,'11'5'0,"4"7"4796,9 9-4796,-6-7 2167,7 8-2167,-14-19 1217,1 6-1217,-6-14 4278,12-7-4278,-5-1 0,13-4 0,-4 11 0,-6 1 0,-5 5 0,-6 0 0</inkml:trace>
  <inkml:trace contextRef="#ctx0" brushRef="#br1" timeOffset="-167624.46">29607 3305 24575,'37'-15'0,"11"0"0,-5-1 0,10-5 0,5 2-2458,-2 5 0,4 0 1,2 1-1,0 0 2335,-10 1 0,-1-1 1,2 1-1,-1 0 0,2 0 123,5 1 0,2 0 0,1 1 0,-2 0 0,-4 1 0,-1 1 0,-3 0 0,-1 1 0,0-1-112,0 0 0,-1 0 0,0 0 1,-1 1 111,9 1 0,0 1 0,-1-1 568,4-2 1,1-2-1,-7 3-568,-2 3 0,-7 0 0,-3-2 0,-18-1 0,-33 2 0,-31 8 0,-8 5 0,13-6 0,-31 9 0</inkml:trace>
  <inkml:trace contextRef="#ctx0" brushRef="#br1" timeOffset="-167237.46">29656 3585 24575,'42'-31'0,"0"1"0,3 4 0,5 0 0,1 0 0,7-1 0,1 2 0,5-2-994,-16 7 0,3-2 0,1 1 1,1-1-1,0 2 994,0 0 0,0 1 0,1 0 0,0 0 0,-1 0 0,10-4 0,0-1 0,-1 1 0,-4 2 0,2 0 0,-4 3 0,-3 1 0,12-1 0,-11 3 1505,-21 4-1505,-29 11 201,-40 22 1,12-17 0,-4 17 0</inkml:trace>
  <inkml:trace contextRef="#ctx0" brushRef="#br1" timeOffset="-166553.46">30109 3668 24575,'0'24'0,"0"3"0,0 12 0,0-1 0,0 25 0,0-9 0,0-1 0,0-21 0,0-40 0,0-40 0,7-3 0,4-6 0,-4-5 0,3-3 0,4 14 0,3 0 0,-1 5 0,-2 6 0,1 5 0,18-19 0,-16 59 0,-11 22 0,0 21 0,0-13 0,0 3 0,-5 12 0,0 1 0,5-10 0,0-1 0,-5-4 0,-2-3 0,-4 3 0,4-29 0,-4 2 0</inkml:trace>
  <inkml:trace contextRef="#ctx0" brushRef="#br1" timeOffset="-166405.46">30210 3841 24575,'49'-12'0,"2"-12"0,-23 7 0,-4-3 0</inkml:trace>
  <inkml:trace contextRef="#ctx0" brushRef="#br1" timeOffset="-166172.46">30506 3713 10774,'12'41'0,"-4"-18"5016,6 24-5016,-4-59 2402,-8-11-2402,4-40 1379,3 6-1379,-3 18 0,4 17 0,-5 22 0</inkml:trace>
  <inkml:trace contextRef="#ctx0" brushRef="#br1" timeOffset="-165789.46">30692 3594 24575,'2'-6'0,"-13"1"0,-15 23 0,3-4 0,4 10 0,14-3 0,15-9 0,18-2 0,6-5 0,16 4 0,-20 20 0,-13 4 0,-3 7 0,-7 4 0,-5 2 0,-3 9 0,-3-3 0,-9 13 0,-14-21 0,7-36 0,4-11 0,-4-15 0,4-37 0,5-3 0,3 8 0,8 17 0</inkml:trace>
  <inkml:trace contextRef="#ctx0" brushRef="#br1" timeOffset="-165139.46">31133 3246 24575,'6'38'0,"-1"-7"0,1 4 0,-1 21 0,-1 1 0,1-15 0,0-2 0,-5 8 0,0-13 0,0-29 0,0-12 0,6-24 0,24-5 0,2 5 0,10 8 0,-16 16 0,-11 10 0,-4 7 0,-6 6 0,-9 4 0,-4-4 0,-12-1 0,2-1 0,-4-8 0,9 2 0,4-9 0</inkml:trace>
  <inkml:trace contextRef="#ctx0" brushRef="#br1" timeOffset="-164804.46">31572 3463 24575,'-11'5'0,"-1"5"0,6 6 0,-1 5 0,17-15 0,1-7 0,5-6 0,-1-2 0,-4 14 0,0 1 0,-1-1 0,-4 0 0,-1-5 0</inkml:trace>
  <inkml:trace contextRef="#ctx0" brushRef="#br1" timeOffset="-164608.46">31686 3163 8191,'9'25'0,"-3"10"0,0 7 2531,4 3 1,-1 1-2532,-2 6 0,-2-5 0,4-1 0,-9-32 0</inkml:trace>
  <inkml:trace contextRef="#ctx0" brushRef="#br1" timeOffset="-164472.46">31714 3363 12649,'22'-15'0,"-3"2"0,6 3 0,-11 4 0</inkml:trace>
  <inkml:trace contextRef="#ctx0" brushRef="#br1" timeOffset="-164207.46">31977 3224 24575,'-37'9'0,"10"7"0,11 15 0,9 6 0,12-5 0,1-11 0,0-3 0,-1-11 0,-15 8 0,-2-9 0,-14-1 0,13-5 0,-2 0 0</inkml:trace>
  <inkml:trace contextRef="#ctx0" brushRef="#br1" timeOffset="-163404.46">32129 3180 24575,'7'41'0,"5"0"0,-10-9 0,13-11 0,3-46 0,6 3 0,0-16 0,-1 15 0,-6 21 0,6-7 0,-2 9 0,-4 0 0,-2 0 0,-4 0 0,5-5 0,0-6 0,6-6 0,-5 0 0,-2 2 0,-4 9 0,0 1 0,-1 10 0,5-4 0,-3 4 0,8-5 0,-3 0 0,9 0 0,1-5 0,-5 3 0,2-2 0,-12 4 0,3 0 0,-4 0 0,-5 0 0,-2 0 0</inkml:trace>
  <inkml:trace contextRef="#ctx0" brushRef="#br1" timeOffset="10444.54">10721 11305 24575,'-44'29'0,"16"-8"0,-2 2 0,-11 9 0,-3 2 0,-7 6 0,-2 2 0,2 1 0,0 0 0,1-2 0,1 0 0,5-2 0,3-2 0,7-5 0,2-3 0,6-4 0,1-1 0,-15 15 0,19-19 0,3-4 0,12-10 0,4-7 0,3-2 0,9-6 0,11-7 0,14-6 0,18-5 0,-14 11 0,4 1 0,7-2 0,4 0 0,6 0 0,3-1 0,0 1 0,0 0 0,-5 2 0,-3 0 0,-5 3 0,-4 0 0,-10 3 0,-2 1 0,11-3 0,-18 6 0,-14 3 0,-5 2 0,-6 0 0,-7 0 0,-11 0 0,-7 0 0,-9-1 0,-9-5 0,-9-5 0,-13-2 0,27 6 0,0-1 0,-2 1 0,0 0 0,2 0 0,1-1 0,-25-10 0,15-1 0,13 1 0,9 3 0,4 3 0,3 4 0,2 0 0,1 2 0,0 0 0,1 2 0,0 1 0,1 1 0,2 0 0,2-1 0,1 0 0,4 1 0,2 1 0,6 5 0,2 3 0,3 5 0,2 5 0,3 9 0,6 8 0,5 13 0,6 11 0,-15-23 0,0 2 0,1 4 0,1 2 0,0 0 0,-1 0 0,-1-3 0,-1-3 0,11 23 0,-8-19 0,-7-15 0,-3-12 0,-3-8 0,-3-4 0,0-2 0,-2-4 0,1-4 0,2-9 0,0-8 0,0-8 0,1-6 0,-3-4 0,-1 0 0,-1-1 0,-1-4 0,1-8 0,4-9 0,-1 28 0,2 0 0,0-1 0,0 0 0,0 2 0,0 1 0,-1-2 0,0 3 0,-2-6 0,2 7 0,-3 27 0,-1 6 0,1 6 0,-2 3 0,-3 2-1696,-1 1 0,1-5 0,0-2 0</inkml:trace>
  <inkml:trace contextRef="#ctx0" brushRef="#br1" timeOffset="18490.54">7283 14882 24575,'0'0'0</inkml:trace>
  <inkml:trace contextRef="#ctx0" brushRef="#br1" timeOffset="31857.54">8509 11860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41:32.579"/>
    </inkml:context>
    <inkml:brush xml:id="br0">
      <inkml:brushProperty name="width" value="0.05292" units="cm"/>
      <inkml:brushProperty name="height" value="0.05292" units="cm"/>
      <inkml:brushProperty name="color" value="#FF0000"/>
    </inkml:brush>
  </inkml:definitions>
  <inkml:trace contextRef="#ctx0" brushRef="#br0">5160 2874 24575,'62'0'0,"-17"-1"0,8 0 0,6 1 0,-4-1 0,4 0 0,4 0 0,3 1 0,2-2-1362,-7 1 0,3 0 0,2 0 0,2 0 0,0 0 0,1-1 1,-1 1 1361,-4 0 0,1 0 0,0 0 0,1-1 0,0 1 0,0 0 0,-1 0 0,0 0 0,-1 0 0,1 0 0,-1 0 0,0 0 0,0 0 0,-1 0 0,-1 0 0,-1 0 195,3 0 1,-2 0 0,0 0-1,-1 0 1,0 0 0,0 0 0,1-1-196,3 0 0,1 0 0,0-1 0,0 1 0,-1-1 0,-2 0 0,-4 0 0,4 0 0,-4 1 0,-2-2 0,0 1 0,1-1 0,5 0 0,2-1 0,-1-1 0,-4 1 0,-8-1 0,13-2 0,-11-1 834,-13 3 1,-6 0-835,8 0 0,-23 3 0,-12 3 0,-5 0 0</inkml:trace>
  <inkml:trace contextRef="#ctx0" brushRef="#br0" timeOffset="36415">8938 11582 24575,'7'12'0,"14"19"0,-2-5 0,1 3 0,6 6 0,0 3 0,2 3 0,0-1 0,-5-6 0,-1-2 0,11 14 0,-6-21 0,4-26 0,0-17 0,5-11 0,-2 0 0,4-4 0,2-3-709,2-1 0,2-3 0,2-3 0,1 0 709,-3 1 0,2 0 0,1-2 0,0 0 0,1 0 0,-6 5 0,0 0 0,1 0 0,-1 0 0,1 0 0,-1 0 0,6-5 0,1-1 0,-1 2 0,-1 0 0,-1 1 0,4-2 0,-2 0 0,-1 3 0,-3 2-16,2-3 1,-2 4 0,-4 3 15,1 2 0,-5 4 0,11-6 0,-24 21 0,-13 11 0,-5 3 0</inkml:trace>
  <inkml:trace contextRef="#ctx0" brushRef="#br0" timeOffset="38848">9860 13561 24575,'15'0'0,"6"0"0,10 0 0,6-1 0,3-1 0,3-1 0,-1 2 0,-4 1 0,-2-3 0,-5-2 0,3 1 0,4 1 0,7 1 0,12 0 0,6 0 0,-29 1 0,0 0 0,30 1 0,-7 0 0,-7 0 0,-12 0 0,-11 0 0,-8 0 0,-7 0 0,-3 0 0,-2 0 0,1 0 0,-1 0 0,3 0 0,-1 0 0,0 0 0,1 0 0,-2 0 0,0 0 0,-3 0 0,-3 0 0,-1 0 0</inkml:trace>
  <inkml:trace contextRef="#ctx0" brushRef="#br0" timeOffset="42201">15146 17053 24575,'38'0'0,"24"0"0,-15 0 0,3 0 0,-7 0 0,3 0 0,0 0-484,6 0 0,0 0 0,2 0 484,1 0 0,0 0 0,0 0 0,-1 0 0,-1 0 0,1 0 0,-3 0 0,1 0 0,-2 0 0,-2 0 0,0 0 0,-1 0 196,19 0 0,-2 0-196,-4-1 0,-1 0 129,-9-1 1,-2-1-130,-8 0 0,-2-1 0,17-4 0,-24 1 737,-13 3-737,-8-1 16,-5 1 0,-3 1 0,-2 0 0</inkml:trace>
  <inkml:trace contextRef="#ctx0" brushRef="#br0" timeOffset="54798">17527 11348 24575,'-6'0'0,"1"0"0</inkml:trace>
  <inkml:trace contextRef="#ctx0" brushRef="#br0" timeOffset="55584">17495 11348 24575,'0'28'0,"0"-4"0,4 11 0,-2-14 0,2-5 0,-4-6 0,0 6 0,0 9 0,0-1 0,0 5 0,0-8 0,0 4 0,0-3 0,0 4 0,0-5 0,0 1 0,0-1 0,0-5 0,0 4 0,0-3 0,-4-1 0,2-1 0,-2-4 0,4 4 0,0-3 0,0 7 0,0-7 0,0 3 0,-10-9 0,8-1 0,-7-5 0</inkml:trace>
  <inkml:trace contextRef="#ctx0" brushRef="#br0" timeOffset="55901">17409 11924 24575,'5'19'0,"1"-6"0,4 3 0,5-7 0,-3-8 0,3 4 0,-4-10 0,4 4 0,5-17 0,7 6 0,-5-8 0,-1 10 0,-15 5 0,-1 5 0</inkml:trace>
  <inkml:trace contextRef="#ctx0" brushRef="#br0" timeOffset="63232">15697 15415 24575,'0'25'0,"0"-5"0,-5 15 0,0 7 0,4-8 0,-1 1 0,-7 4 0,0 0 0,7 28 0,-12-32 0,13-10 0,1-19 0,6-2 0,34-14 0,23-2 0,-27 1 0,0 1 0,-1 3 0,-4 2 0,2-4 0,-22 9 0,-6 0 0</inkml:trace>
  <inkml:trace contextRef="#ctx0" brushRef="#br0" timeOffset="63768">15999 15641 24575,'22'-21'0,"-5"9"0,-5-2 0,-2 13 0,-9-9 0,-1 4 0,-18 0 0,4 1 0,-9 5 0,12 5 0,-10 16 0,13 3 0,-7 9 0,15-8 0,9-8 0,-2-7 0,13-5 0,4-5 0,-10 0 0,3 0 0</inkml:trace>
  <inkml:trace contextRef="#ctx0" brushRef="#br0" timeOffset="64064">16203 15503 24575,'-17'0'0,"7"9"0,0-6 0,9 20 0,-4-10 0,19 14 0,-10-10 0,19 1 0,-15-3 0,3-2 0,-14 3 0,-4-6 0,-9-4 0,10-1 0,1-5 0</inkml:trace>
  <inkml:trace contextRef="#ctx0" brushRef="#br0" timeOffset="64383">16333 15507 8191,'-5'-1'0,"-4"19"5063,2 2-5063,-2 18 2818,14-21-2818,-4 3 1719,4-9-1719,-5 0 6784,-5-1-6784,-1-4 0,-10-1 0,-1-5 0,1 0 0,5 0 0,6 0 0</inkml:trace>
  <inkml:trace contextRef="#ctx0" brushRef="#br0" timeOffset="65514">18502 15402 24575,'8'37'0,"-2"28"0,-6-1-570,1-23 1,-2-1 569,-8 8 372,7-5-372,-6-18 189,17-10-189,8-16 0,14-7 0,4 0 578,-3-4-578,-4 11 0,-7-5 0,-5 1 0,3 3 0,-12-2 0,2 4 0</inkml:trace>
  <inkml:trace contextRef="#ctx0" brushRef="#br0" timeOffset="66132">18784 15633 24575,'6'-21'0,"-2"0"0,-4 5 0,-4 5 0,-4 25 0,2 9 0,0 13 0,11-9 0,13-3 0,-4-17 0,13 2 0,-3-9 0,19-13 0,0-12 0,-20 0 0,-3-2 0,7-18 0,-17 3 0,-9 27 0,-11 10 0,-2 5 0,2 9 0,0 3 0,9 4 0,1 5 0,6-5 0,5 1 0,-5-1 0,-11-11 0,-2 5 0,-12-9 0,12 4 0,-3-5 0</inkml:trace>
  <inkml:trace contextRef="#ctx0" brushRef="#br0" timeOffset="66397">19213 15466 8191,'-6'-12'0,"4"15"5063,-4 37-5063,6-6 2818,5 8-2818,-4-21 1719,-13 0-1719,-2-10 6784,-14-6-6784,-1-5 0,16 0 0,-4 0 0</inkml:trace>
  <inkml:trace contextRef="#ctx0" brushRef="#br0" timeOffset="70248">16996 13027 24575,'4'-6'0,"2"6"0,5 15 0,-5-1 0,5 19 0,-3-6 0,-1 10 0,-1-11 0,-6-1 0,0-14 0,0-15 0,0-8 0,0-25 0,9 3 0,3 1 0,12 3 0,-3 15 0,3 3 0,-7 12 0,-7 4 0,-1-2 0,-7 7 0,7-8 0,-3 4 0,5-5 0,0-5 0,-1 4 0,2-13 0,0 12 0,0-12 0,3 13 0,1-4 0,1 5 0,-2 5 0,0-4 0,1-5 0,5-16 0,-5-8 0,-6-1 0,-5 7 0,-10 12 0,-1 5 0,-5 10 0,5 1 0,2 4 0,-1 6 0,4-4 0,0 3 0,7-9 0,10-1 0,-5-5 0,9-5 0,-8 4 0,3-9 0,-5 4 0,14-17 0,-5 4 0,10-11 0,-12 13 0,3 0 0,-9 16 0,13 26 0,-14 7 0,-3 5 0,1 1 0,0 1-248,3 7 1,-3-1 247,-5 11 0,7-13 0,-10-18 0,-9-10 0,-3-10 0,1-22 0,-11 0 0,19-3 0,-10 7 0</inkml:trace>
  <inkml:trace contextRef="#ctx0" brushRef="#br0" timeOffset="70380">17579 12734 8191,'0'-6'0,"0"1"0</inkml:trace>
  <inkml:trace contextRef="#ctx0" brushRef="#br0" timeOffset="70931">17655 12756 8191,'6'4'0,"-2"2"5063,-4 5-5063,5 0 2818,1-5-2818,5-1 1719,0-5-1719,-5-5 6784,-2-6-6784,-10-5 0,5 0 0,-10 6 0,10 0 0,5 9 0,8-9 0,17 9 0,-5 2 0,1 1 0,-10 9 0,0-4 0,-8 4 0,2-9 0,-9-3 0,10-10 0,-3 0 0,13 5 0,-8 6 0,-2 11 0,-5-4 0,-5 2 0</inkml:trace>
  <inkml:trace contextRef="#ctx0" brushRef="#br0" timeOffset="71136">17916 12591 24575,'-27'-11'0,"5"3"0</inkml:trace>
  <inkml:trace contextRef="#ctx0" brushRef="#br0" timeOffset="71381">18005 12458 24575,'15'6'0,"-8"0"0,11 8 0,-7 18 0,6 7 0,-7 7 0,-4-11 0,-1-20 0,-4-1 0,4-7 0,-5 3 0,0-5 0</inkml:trace>
  <inkml:trace contextRef="#ctx0" brushRef="#br0" timeOffset="71881">18078 12623 24575,'14'-11'0,"-1"0"0,17-1 0,-7 6 0,-7-5 0,-2 9 0,-12 2 0,7 6 0,-3 5 0,5-5 0,17-6 0,-9-11 0,15-6 0,-17 5 0,-6-2 0,-2 13 0,-3 5 0,0 41 0,10 7-385,-15-14 0,0-1 385,10 19 0,-11-22 0,0-11 0,-5-12 0,-13-5 0,-5 3 0,-23-8 192,-17 4 1,26-5-1,-4 0 1</inkml:trace>
  <inkml:trace contextRef="#ctx0" brushRef="#br0" timeOffset="72397">17207 13451 8191,'18'0'0,"31"-22"3954,13-1-3954,-16 1 0,2-1 0,-7 7 0,2-1 0,2-4 0,6-3 0,1-1 0,6-2 0,1 1 0,2-1 0,-11 4 0,0 0 0,1 0 0,-3 2 0,8-3 0,-2 2 0,-6 2 1469,0-2 1,-11 8-1470,-21 14 1851,-40 12-1851,-19 11 0,11-6 0,7-7 0</inkml:trace>
  <inkml:trace contextRef="#ctx0" brushRef="#br0" timeOffset="72685">17281 13667 9594,'13'-15'0,"32"-19"1717,5 1 0,9-4-1717,-12 9 0,3 0 0,0 0 0,2-1 0,1 1 0,-2 1 0,-9 6 0,-1 2 0,-1 0 0,11-3 0,-9 3 711,-14 6 1,0 0-1,-33 13 1</inkml:trace>
  <inkml:trace contextRef="#ctx0" brushRef="#br0" timeOffset="83513">22296 15140 8191,'1'10'0,"-2"-3"5063,-14 14-5063,-2-4 2818,-4 6-2818,-4 2 1719,-6 0-1719,-5 3 6784,-21 4-6784,27-15 0,-1-1 0,-3-1 0,0-2 0,-16 5 0,12-6 0,18-10 0,-6 9 0,4-10 0,1 8 0,5-7 0,5 2 0,0 1 0,1-4 0,-6 4 0,4-5 0,-3 0 0,4 0 0,5 0 0,2 0 0</inkml:trace>
  <inkml:trace contextRef="#ctx0" brushRef="#br0" timeOffset="83848">21675 15405 9848,'-4'3'0,"-7"6"5101,4 8-5101,-11 6 2558,11-6-2558,-4 5 1497,7-5-1497,13-1 5571,-2-9-5571,17-1 0,2-6 0,2 0 0,2 0 0,-10 0 0,-9 0 0,-1 0 0</inkml:trace>
  <inkml:trace contextRef="#ctx0" brushRef="#br0" timeOffset="84814">24396 15231 24575,'9'11'0,"4"4"0,21 5 0,-5 5 0,14-3 0,-7-2 0,-4-12 0,-2-2 0,-9-6 0,-4 0 0,-7-9 0,-10 2 0,-1-4 0,-4 7 0</inkml:trace>
  <inkml:trace contextRef="#ctx0" brushRef="#br0" timeOffset="85063">24653 15272 24575,'11'-6'0,"0"11"0,4 12 0,-3 5 0,3 1 0,-9-3 0,-1-8 0,-5 3 0,-10-5 0,-11 2 0,-10-5 0,-8-1 0,0 2 0,18-6 0,4 7 0</inkml:trace>
  <inkml:trace contextRef="#ctx0" brushRef="#br0" timeOffset="90014">21089 15456 8191,'-6'5'0,"1"-9"5063,5 3-5063,0-10 2818,5 5-2818,-4-4 1719,8 9-1719,-3-8 6784,9 2-6784,-3-3 0,3 4 0,-4 10 0,0 15 0,1 13 0,0-2 0,-4 0 0,-2-10 0,-1 1 0,-4-4 0,4 3 0,-5-9 0,0-10 0,-6-8 0,4-23 0,-4-2 0,11 4 0,2 0 0,4 21 0,5 4 0,-2 13 0,2 8 0,1-12 0,6-24 0,2-7 0,-3-5 0,-1 16 0,-9 14 0,3 0 0,-9 9 0,3-2 0,-3 8 0,5-9 0,-5-1 0,-1-5 0</inkml:trace>
  <inkml:trace contextRef="#ctx0" brushRef="#br0" timeOffset="90247">21517 15384 24575,'11'0'0,"-1"-5"0,-4-1 0,-6 0 0,-10 1 0,-2 5 0,2 0 0,5 0 0</inkml:trace>
  <inkml:trace contextRef="#ctx0" brushRef="#br0" timeOffset="90582">21588 15268 24575,'12'9'0,"7"6"0,-4 7 0,4-7 0,-11-2 0,-4-21 0,-4 1 0,10-11 0,-8 6 0,7 6 0</inkml:trace>
  <inkml:trace contextRef="#ctx0" brushRef="#br0" timeOffset="90864">21823 15251 24575,'15'-6'0,"-3"0"0,-2-6 0,-5 1 0,-10 5 0,-5 7 0,-4 15 0,4 10 0,8-8 0,4 8 0,19-23 0,-3 6 0,12-9 0,-14 0 0,-7 0 0</inkml:trace>
  <inkml:trace contextRef="#ctx0" brushRef="#br0" timeOffset="92482">25033 15306 24575,'5'-6'0,"1"6"0,15 26 0,-6 11 0,7 4 0,-14-4 0,4-16 0,-11-5 0,5-1 0,-1-23 0,9-13 0,4-8 0,6-1 0,-7 18 0,-2 11 0,-5 2 0,-4 9 0,4-4 0,-9 5 0,9-5 0,0-2 0,7-4 0,-1 0 0,4 0 0,-9 0 0,5 0 0,-6 0 0,5 0 0,2 0 0,-1-9 0,-1 7 0,-4-2 0,4 5 0,-4 3 0,0-8 0,-11-7 0,-6-5 0,0 0 0,6 5 0,10 7 0,11 15 0,11 3 0,-9 0 0,-4 8 0,-9-20 0,-9 12 0,4-13 0,-5 4 0</inkml:trace>
  <inkml:trace contextRef="#ctx0" brushRef="#br0" timeOffset="92997">25682 15408 8191,'16'-5'0,"4"-1"5063,-3-4-5063,-6-1 2818,3 5-2818,-17 15 1719,6-1-1719,1 7 6784,8-5-6784,9-9 0,-1 4 0,-17-5 0,-1 9 0,-12 3 0,5 4 0,19 1 0,-6-11 0,12 0 0,-5-6 0,10 0 0,7-6 0,-4 4 0,-9-4 0,-14 6 0</inkml:trace>
  <inkml:trace contextRef="#ctx0" brushRef="#br0" timeOffset="105879">28428 13210 24575,'-11'0'0,"-13"0"0,-28 8 0,12 3 0,-6 1 0,-5 0 0,-5 1 0,1 1-2338,8-1 1,2 0 0,-3 0 2337,-13 3 0,-2 0 0,2 0 0,13-4 0,1-1 0,-3 3-325,-7 3 0,-3 2 1,-4 2-1,1 0 325,9-2 0,-1 0 0,0 1 0,-1 1 0,-1 1 0,3 0 0,-3 0 0,0 2 0,0-1 0,1 1 0,3-2-538,1 0 1,1 0-1,2 0 1,2-1-1,1 1 538,-5 3 0,2 0 0,3-1 0,5-2 0,-9 6 0,5-2 0,-2 4 0,3 0 0,11-4 0,2 1 0,5-4 0,3-2 0,-6 10 3502,22-15-3502,-7 0 2973,8-4-2973,0-10 1131,1-4 0,5-9 0,0 6 0</inkml:trace>
  <inkml:trace contextRef="#ctx0" brushRef="#br0" timeOffset="106216">26096 13954 24575,'-50'28'0,"2"8"0,10 9 0,6-5 0,0 1-1691,8-10 0,0-1 1691,-4 5 0,3-1 1060,3 2-1060,15-15 555,2 0-555,10-10 0,30-7 0,-5-4 0,3-9 0,0-3 0,11-9 0,-14 5 0,-2-2 0,4-8 441,1 15 1,-26 2 0,-2 9 0</inkml:trace>
  <inkml:trace contextRef="#ctx0" brushRef="#br0" timeOffset="111862">8429 17206 8191,'-6'-5'0,"18"4"2156,17-6 1,12-2-2157,7 3 0,9 1 0,0 0 0,3 0 0,0 0 0,7 0-65,-16 1 1,5-1-1,3 0 1,2 0-1,-2 0 1,-1 2 64,7 1 0,-2 2 0,0 0 0,2 0 0,1-1 0,-8-1 0,1 0 0,3 0 0,-1-1 0,0 1 0,-2 0 0,-2 1-130,7 0 0,-3 1 0,-1 0 0,-1 1 1,-1-1 129,10 0 0,0 0 0,-3 0 0,-6 0 0,-10 0 0,-5 0 0,0 0 1118,7 0 1,0 0 0,-3 0-1119,12 0 0,-3 0 0,-5 0 0,-4 0 0,10-5 468,-34 4-468,-12-4 3295,-2 0-3295,0 4 0,-9-4 0,4 5 0</inkml:trace>
  <inkml:trace contextRef="#ctx0" brushRef="#br0" timeOffset="117829">17581 17294 8191,'0'7'0,"0"1"2531,-5 20 1,-1 10-2532,5 14 0,-1 7 0,-5-5 0,-2 4 0,2-1 588,5-3 0,3 0 0,-3 1-588,-5 9 0,-2 2 0,2-5 0,5 0 0,1-4 929,-5 5 1,1-4-930,4-20 0,2-6 6331,4-2-6331,-4-7 0,13-21 0,22 13 0,6-12 0,7-4 0,-2-2 0,5-3 0,-1 2-420,-2 3 1,0 0 0,-1-2 419,3-6 0,-1-2 0,0 1-510,-4 5 1,0 1 0,-5 0 509,23-10 0,-18 9 0,-11 0 0,-29 0 0,-2-1 0,-13 0 600,-14-29 0,8 28 0,-6-23 0</inkml:trace>
  <inkml:trace contextRef="#ctx0" brushRef="#br0" timeOffset="118517">17375 17488 24575,'6'-11'0,"28"-17"0,-8 4 0,3-3 0,15-12 0,2-3 0,3-6 0,-3 2 0,-13 10 0,-4 3 0,12-9 0,-35 27 0,-1 23 0,4-4 0,-7 15 0,20 3 0,-8 4 0,11-1 0,-2-3 0,-2-6 0,0-9 0,-10-1 0,-2-6 0</inkml:trace>
  <inkml:trace contextRef="#ctx0" brushRef="#br0" timeOffset="136981">21456 4046 24575,'3'0'0,"-6"5"0,26-4 0,-10 4 0,22-5 0,-12 0 0,7 0 0,-10 0 0,33 8 0,-20-6 0,4-1 0,17 3 0,3 0 0,-8-4 0,-1 0-639,2 0 0,-1 0 639,-9 0 0,1 0-272,12 0 0,3 0 272,0 0 0,2 0 0,-8 0 0,2 0 0,-1 0 0,-2 0 0,-2 0 0,-1 0-705,12 0 1,-2 0 704,-2 0 0,-3 0 0,-15 1 0,1-2-288,19-4 1,5-1 287,-16 5 0,2 0 0,1 0 0,9-2 0,1-1 0,2 0-1266,7 4 1,0 0 0,-1 0 1265,-11 0 0,-2 0 0,1 0 0,3 0 0,0 0 0,-3 0-244,10 0 0,-1 0 244,-6 0 0,3 0 0,0 0 0,-1 4 0,0 1 0,3-1-48,-5-3 0,2-2 1,1 2-1,-1 1 48,-5 3 0,1 2 0,-2-1 0,-2-1 0,6-3 0,-1-2 0,-1 1 0,4 3 0,0 1 0,-4-2 180,5-3 0,-3 0-180,5 0 0,-2 0 0,-17 0 0,-3 0 0,15 0 0,-25 0 4785,-1 0-4785,-13 0 1207,-1 0-1207,0 0 1829,-3 0-1829,-2-9 25,-5 2 0,-5-4 0,0 6 0</inkml:trace>
  <inkml:trace contextRef="#ctx0" brushRef="#br0" timeOffset="143763">19262 9209 24575,'-11'0'0,"0"0"0,-4 0 0,-2 5 0,-13 2 0,7 5 0,-7-4 0,-1 13 0,0-9 0,-4 1 0,-5 7 0,-3 1 0,2-4 0,-4 1 0,1 1-1306,-1 0 1,1 1-1,1 0 1306,-15 5 0,1 2 0,1 3 0,4 0-179,13-8 0,1 1 179,2 0 0,-3 3 0,1 1 0,0-2 0,0 1 0,-1 2-893,-10 10 0,-2 2 0,2-2 893,10-8 0,1-1 0,2 1 0,-1 2 0,0 0 0,3-2-205,-2 3 1,-1 0 204,3-3 0,-2 2 0,0 0 0,2 1 0,0 1 0,-1 1 0,-6 6 0,-1 2 0,2 0 0,6-4 0,1 0 0,1 0 0,-7 14 0,4-4 0,13-16 0,2-3 0,-14 27 3102,26-35-3102,-13 19 359,13-17-359,-12 10 3283,9-23-3283,-6-6 0,10-6 0,-2-4 0</inkml:trace>
  <inkml:trace contextRef="#ctx0" brushRef="#br0" timeOffset="144162">16962 10794 8335,'-5'-6'0,"4"10"5079,-4 3-5079,5 12 2797,0 38-2797,5-22 0,0 1 0,-4 4 0,0 0 1699,15 23-1699,-9-39 6665,0-9-6665,12-9 0,10-10 0,3-13 0,4-5 0,0 3 0,0-3-823,10-10 1,-1-2 822,-5 7 0,-1 2 0,1-1 0,-3 2 0,11-10 0,-8 12 0,-40 26 0,3-1 0,-9 6 0</inkml:trace>
  <inkml:trace contextRef="#ctx0" brushRef="#br0" timeOffset="156962">26867 16063 8191,'0'15'0,"12"5"5063,1-8-5063,20 7 0,-3-9 0,18-2 0,-7 2 0,6 0 0,6-7 0,5-3 0,3-1 18,-12 2 1,0-1 0,3-1-1,1 0-18,0-1 0,4-1 0,0 0 0,0-1 0,-3 0 0,3-2 0,-2-2 0,-2 1 0,-1 1 0,6 0 0,-2 2 0,-4-2 0,10-4 0,-10 0 2035,-16 3-2035,0-3 5581,-28 1-5581,1-2 0,-9-1 0,-33-9 0,25 13 0,-25-3 0</inkml:trace>
  <inkml:trace contextRef="#ctx0" brushRef="#br0" timeOffset="157812">27084 15969 24575,'-27'5'0,"5"-4"0,7 4 0,4-5 0,0 0 0,0 0 0,-4 0 0,-1 6 0,-5-5 0,5 5 0,1-6 0,4 0 0,5 5 0,1 1 0,5 5 0,0 13 0,0 19 0,9 18 0,-9-24 0,2-1 0,11 11 0,-12-10 0,18-26 0,-6-6 0,3 0 0,-7-5 0</inkml:trace>
  <inkml:trace contextRef="#ctx0" brushRef="#br0" timeOffset="172928">10815 12844 24575,'0'11'0,"0"0"0,5 0 0,-4 4 0,4 1 0,-5 1 0,0 3 0,0-9 0,0 18 0,0 6 0,-6 8 0,4 6 0,-4-21 0,-2 13 0,6 3 0,-13 4 0,14 9 0,-6-17 0,7-1 0,0 0 0,-10 16 0,8-12 0,-7 1 0,-2 1 0,2 11 0,-2 10 0,5-4 0,6-26 0,0-1 0,0 2 0,0 16 0,0-3 0,0-13 0,0-8 0,0 10 0,0 3 0,0 7 0,0-17 0,0-3 0,0-8 0,0 8 0,-6 11 0,4 27 0,-4-22 0,6 8 0,0-24 0,0-7 0,0 7 0,-6 8 0,4-3 0,-4 6 0,6-1 0,0-16 0,0 24 0,0-18 0,0 15 0,0 15 0,0-18 0,0 22 0,0-24 0,0 16 0,0-12 0,0 13 0,0-24 0,0-8 0,0-5 0,0-3 0,0 30 0,0-11 0,0 18 0,0-15 0,0-2 0,0 2 0,0-7 0,5-3 0,-4-2 0,4-4 0,0-5 0,-4-4 0,4-28 0,-5 15 0,0-17 0</inkml:trace>
  <inkml:trace contextRef="#ctx0" brushRef="#br0" timeOffset="-168837.73">28143 6922 24575,'5'11'0,"1"-5"0,4-1 0,15-11 0,-7-2 0,15-12 0,-1-4 0,-9 2 0,3 1 0,-16 10 0,7-9 0,0 2 0,9-16 0,-1 1 0,-10 1 0,6-4 0,-6 2 0,16-9 0,-1-3 0,0 3 0,-10 11 0,-3 3 0,2 0 0,7-19 0,3 3 0,0-11 0,-9 25 0,-4 2 0,6-9 0,3-3 0,-12 8 0,0-1 0,3-2 0,0 0 0,1 0 0,0 2 0,-2 2 0,-1 3 0,10-20 0,4-9 0,-14 27 0,0-1 0,6-9 0,1-1 0,1 2 0,0-1 0,0-10 0,-1-2 0,-1 0 0,-1-1 0,0-7 0,-1-1 0,-1 5 0,0 2-348,-2 14 1,-2 2 347,6-25 0,11 20 0,-21 10 0,1-4 0,8-5 0,3-4 0,-3 3 0,0-4 0,0 2-944,4-9 1,1 2 943,5-6 0,-1 3 0,-9 19 0,0 1 0,5-9 0,0-1 0,-2-1 0,0-1 0,4-8 0,0 0 0,-4 6 0,-1 3 112,-2 9 1,-3 1-113,4-18 0,5 14 0,-6-18 0,14 8 1911,-8-10-1911,-4 16 0,-12 13 0,3 2 446,5-2-446,-2 9 0,3-9 0,-7 21 0,-8-8 0,7 12 0,-8-12 0,9 7 0,-4 2 0,0 0 0,3 4 0,-3 0 0,5-4 0,0 9 0,0-4 0,-1 5 0,1-5 0,0 4 0,0-4 0,-1 5 0,1 0 0,0 0 0,0 0 0,4 0 0,-3 0 0,3 0 0,-5 0 0,-4 0 0,-1 0 0</inkml:trace>
  <inkml:trace contextRef="#ctx0" brushRef="#br0" timeOffset="-164051.73">30049 3274 24575,'0'-11'0,"4"5"0,2-4 0,5 9 0,0-4 0,0 0 0,-1 4 0,1-4 0,0 5 0,0 0 0,-1 0 0,1 0 0,0 0 0,0 5 0,-1-4 0,1 9 0,0-9 0,-5 9 0,3-9 0,-3 8 0,5-3 0,0 10 0,0-4 0,-1 3 0,-4-4 0,4 0 0,-4 0 0,0 4 0,3-8 0,-7 11 0,7-6 0,-8 4 0,10 4 0,-9-4 0,4 0 0,-1-5 0,-4-2 0,3 1 0,3 11 0,-6 1 0,5-1 0,-6 0 0,5-4 0,-4 11 0,4-4 0,-5 0 0,0-9 0,0-4 0,5 5 0,-4 0 0,4 6 0,-5-5 0,0-2 0,4-4 0,-2 4 0,2 2 0,1-1 0,-4 16 0,4-12 0,-5 9 0,5-9 0,-4-3 0,4-1 0,-5 8 0,0-10 0,5 5 0,-4-8 0,4 5 0,-5 9 0,6 7 0,-5-4 0,5-4 0,-6-13 0,5 4 0,-4 2 0,9 5 0,-4-1 0,0 1 0,5 8 0,-4-2 0,6 8 0,-6-9 0,3-6 0,-9-6 0,3-5 0,1 1 0,-4 9 0,9-2 0,-4 8 0,0-5 0,5 5 0,-10-4 0,10 3 0,-10-4 0,4-4 0,0-2 0,-4-4 0,4 0 0,-5 4 0,0 1 0,5 0 0,-4 3 0,4-2 0,-5 4 0,0 0 0,4-5 0,-2 4 0,2-4 0,-4 5 0,0 0 0,5 6 0,-4-9 0,4 2 0,-5-5 0,0 2 0,0 5 0,0-1 0,6 0 0,-4-1 0,4-4 0,-6 4 0,0 1 0,0 9 0,0 7 0,0-10 0,0-2 0,5-5 0,-4-2 0,4 8 0,-1-4 0,-2-6 0,2 0 0,-4-5 0,5 4 0,-4 2 0,9 4 0,-9 1 0,10 4 0,-10-4 0,10 4 0,-10 3 0,4-6 0,0 3 0,-4-7 0,4-7 0,-5 3 0,5 1 0,-4 0 0,4 6 0,-5-1 0,5-4 0,-4-1 0,4 11 0,-1-7 0,-3 13 0,4-12 0,1 0 0,-4-1 0,4 5 0,2 5 0,-5 10 0,5-8 0,-3 1 0,1-16 0,0 2 0,5-3 0,-5 5 0,1-5 0,3-1 0,-9 0 0,13 1 0,-7 5 0,9-1 0,-5-4 0,3 4 0,-2-4 0,0 0 0,1-1 0,-3-9 0,-4 4 0,8-9 0,-2 9 0,10 0 0,4 3 0,7 4 0,-5-10 0,12 14 0,-17-17 0,21 24 0,-15-20 0,10 6 0,-13-10 0,0 2 0,28-4 0,8 4 0,-16-5 0,3-2 0,-5 1 0,-2 0 0,-7 0 0,-2 0 0,22 0 0,-17 0 0,2 0 0,-1 0 0,2 0 0,0 6 0,-9-4 0,7 4 0,8 2 0,6-6 0,6 13 0,-19-14 0,-3 5 0,-6 3 0,16-7 0,-5 13 0,14-14 0,-4 11 0,-14-10 0,-5 4 0,-17-6 0,1 0 0,8 0 0,-2 6 0,-3-4 0,-4 4 0,-1-6 0,9 0 0,0 4 0,0-2 0,-9 2 0,-4-4 0,12 0 0,3 0 0,5 0 0,-2 5 0,-13-4 0,0 4 0,-5-5 0,4 0 0,2 0 0,4 5 0,1-4 0,-1 4 0,9 1 0,2-5 0,0 6 0,5 1 0,11-6 0,-14 13 0,11-14 0,-28 5 0,2-1 0,-2-4 0,5 4 0,-6-5 0,-5 5 0,3-4 0,-3 4 0,6-5 0,2 0 0,-3 0 0,-4 5 0,6-4 0,-7 4 0,5-1 0,-1-2 0,-4 2 0,0-4 0,-14 0 0,-4 0 0</inkml:trace>
  <inkml:trace contextRef="#ctx0" brushRef="#br0" timeOffset="-160938.73">27595 7364 24575,'23'0'0,"-5"-5"0,11 4 0,-12-4 0,-1 5 0,-6 0 0,10 0 0,22 0 0,23 10 0,-31-9 0,1 1-493,5 2 0,1 2 493,-5 0 0,1-1 0,23-4 0,5 1 0,-15 5 0,3 2 0,2-1 0,-4-6 0,1-2 0,2 0 0,0 1-1397,2 2 0,0 0 0,-1 1 0,-1-2 1397,7-1 0,-1-2 0,-2 1 0,-4 0 0,0 0 0,-4 0-233,0 0 1,1 0 232,-1 0 0,3 0 0,0 0 0,-2 0 0,0 0 0,2 0-569,-4 0 1,3-1 0,-1 1 0,-2 1 568,3 2 0,-2 2 0,-2-1 0,20-3 0,-3 0 28,-16 5 1,1 0-29,-5-1 0,3-1 0,1-1 0,8-2 0,2-1 0,2 2 791,-11 3 1,1 2 0,1 0-1,0-2-791,4-3 0,2-3 0,-1 1 0,-3 2-563,2 5 1,-3 3-1,0-3 563,1-5 0,0-3 0,-4 3 0,1 3 0,0 2 648,-4-3 0,4 0 1,-1 0-649,-2-3 0,-1-1 0,3 1 0,0 4 0,3 2 0,1 0 0,-4-2-407,0-3 0,-2-2 0,0 1 407,3 3 0,0 1 0,-5-2 0,1-2 0,-2-2 491,12 1 0,2 0-491,-14 0 0,2 0 0,0 0 0,3 0 0,1 0 0,-1 0 235,-3 0 1,-1 0 0,-1 0-236,15 0 0,-3 0 330,-16 0 1,1 0-331,18 0 0,3 0 0,-2 0 0,2 0 422,-12 1 1,3-1-1,-2-1-422,-2-1 0,-1-2 0,0 0 0,18 3 0,-5 0 0,-17-4 0,-3 0 160,4 0 1,-4 1-161,2 2 2037,-4-6-2037,-21 8 0,-18 0 0,-1-5 1078,0 4-1078,0-4 0,-9-10 0,7 11 0,-7-11 0</inkml:trace>
  <inkml:trace contextRef="#ctx0" brushRef="#br0" timeOffset="-79290.73">21425 15665 24575,'-8'58'0,"-6"3"0,12-26 0,2 0 0,-9 19 0,9-18 0,0-26 0,12-25 0,-9 6 0,9-9 0</inkml:trace>
  <inkml:trace contextRef="#ctx0" brushRef="#br0" timeOffset="-78223.73">22465 15687 24575,'-6'-10'0,"1"13"0,0 4 0,4 14 0,-4-5 0,5 0 0,0-5 0,0-1 0,0 5 0,0-3 0,0-1 0,0-7 0</inkml:trace>
  <inkml:trace contextRef="#ctx0" brushRef="#br0" timeOffset="-77472.73">23461 15678 24575,'0'37'0,"0"1"0,0-7 0,0 6 0,6-5 0,-4-2 0,4-14 0,-1-5 0,-4-2 0,18-8 0,-16 4 0,11-5 0</inkml:trace>
  <inkml:trace contextRef="#ctx0" brushRef="#br0" timeOffset="-76855.73">24684 15708 8191,'-6'5'0,"1"6"5063,5 5-5063,0 5 2818,0 0-2818,5-4 1719,-4-1-1719,9-10 0,-9-2 0,4-4 0</inkml:trace>
  <inkml:trace contextRef="#ctx0" brushRef="#br0" timeOffset="-76371.73">25599 15659 24575,'0'11'0,"0"4"0,0 2 0,6 4 0,-4-4 0,4-2 0,-6-4 0,0 4 0,0-3 0,-9-2 0,6-5 0,-6-5 0</inkml:trace>
  <inkml:trace contextRef="#ctx0" brushRef="#br0" timeOffset="-75356.73">21563 16139 24575,'6'13'0,"-5"5"0,5 14 0,-1-7 0,-4-10 0,4-4 0,-5 0 0,5-5 0,-4-1 0,4-5 0</inkml:trace>
  <inkml:trace contextRef="#ctx0" brushRef="#br0" timeOffset="-74739.73">22667 16082 24575,'5'-6'0,"1"1"0,27-1 0,-16 14 0,16 5 0,-27 9 0,-21 13 0,-6-4 0,2-11 0,14-2 0,46-26 0,-6 6 0,9-12 0,-25 13 0,-14-4 0</inkml:trace>
  <inkml:trace contextRef="#ctx0" brushRef="#br0" timeOffset="-74173.73">23477 16154 24575,'31'0'0,"-3"0"0,-7 0 0,4 0 0,-13 5 0,2 1 0,-14 5 0,-9 1 0,-6 7 0,3-5 0,-1 9 0,19-7 0,-4 5 0,4-1 0,-12 1 0,-5-4 0,-2-1 0,2-9 0,6-2 0</inkml:trace>
  <inkml:trace contextRef="#ctx0" brushRef="#br0" timeOffset="-73421.73">24694 16067 24575,'-6'15'0,"-5"10"0,9-2 0,-4 7 0,11-14 0,6-5 0,5-7 0,1-4 0,-7 5 0,-5 6 0,-1 5 0,2-5 0,6 7 0,4-15 0,-8 6 0,1-9 0</inkml:trace>
  <inkml:trace contextRef="#ctx0" brushRef="#br0" timeOffset="-72805.73">25803 16070 24575,'-28'0'0,"8"5"0,11-4 0,3 18 0,0-2 0,1 10 0,5-2 0,0-8 0,0 3 0,0-8 0,0 3 0,-5-9 0,-6-1 0,-5-5 0,4-9 0,3 7 0,9-7 0</inkml:trace>
  <inkml:trace contextRef="#ctx0" brushRef="#br0" timeOffset="-72622.73">26029 16033 8191,'9'-12'0,"13"-12"5063,17 20-5063,-9-10 0,3-2 1409,1 10 0,0 0-1409,2-2 0,0-1 0,17-12 0,-24 18 0,-16-10 0</inkml:trace>
  <inkml:trace contextRef="#ctx0" brushRef="#br0" timeOffset="-54157.73">21669 15026 24575,'0'15'0,"5"-3"0,-4 12 0,4-6 0,0 8 0,-4-9 0,4-2 0,-5 0 0,0 6 0,0 6 0,4 0 0,-2-2 0,2-4 0,-4 5 0,0-4 0,0 4 0,0-4 0,5-6 0,-4 0 0,4 4 0,-5-3 0,0 5 0,6 2 0,-4-6 0,4 7 0,-6-5 0,0-4 0,0 4 0,6 5 0,-5-6 0,6 5 0,-7-44 0,0 18 0,0-24 0</inkml:trace>
  <inkml:trace contextRef="#ctx0" brushRef="#br0" timeOffset="-53574.73">21538 15231 24575,'4'-11'0,"2"-9"0,9 1 0,-1-7 0,6 3 0,-2 2 0,-1 9 0,-2 2 0,-4 15 0,4 7 0,9 9 0,-1-3 0,1 2 0,-4-14 0,-8-2 0,3-4 0,-5 0 0,-4 0 0,-1 0 0</inkml:trace>
  <inkml:trace contextRef="#ctx0" brushRef="#br0" timeOffset="-52972.73">21435 14638 24575,'6'26'0,"5"0"0,-9 2 0,12 19 0,-12-3 0,12 4 0,-13-23 0,4-5 0,-1-13 0,-2 2 0,2-9 0</inkml:trace>
  <inkml:trace contextRef="#ctx0" brushRef="#br0" timeOffset="-52306.73">21571 14523 24575,'23'-4'0,"8"-10"0,-3-3 0,0 1 0,-11 1 0,-10 23 0,2-3 0,-9 15 0,0 1 0,0 9 0,0-3 0,5 9 0,-4-14 0,3-2 0,-4-5 0,0-8 0,0 2 0</inkml:trace>
  <inkml:trace contextRef="#ctx0" brushRef="#br0" timeOffset="-50505.73">22544 14830 24575,'0'21'0,"0"-5"0,0-1 0,0-4 0,-6 13 0,4 4 0,-4 4 0,6-3 0,0-8 0,0 7 0,0-5 0,0 30 0,0-2 0,0 10 0,0-4 0,6-25 0,-4 6 0,4-6 0,-6 0 0,0-2 0,0-1 0,0 2 0,0 0 0,0-6 0,0 11 0,0-7 0,0 16 0,0-19 0,0-1 0,0-14 0,4 0 0,-2-24 0,2-8 0,-4 0 0,0 4 0</inkml:trace>
  <inkml:trace contextRef="#ctx0" brushRef="#br0" timeOffset="-49824.73">22361 14265 24575,'0'17'0,"0"2"0,0-2 0,5 5 0,1-1 0,4-9 0,1 2 0,-5-12 0,-1 2 0</inkml:trace>
  <inkml:trace contextRef="#ctx0" brushRef="#br0" timeOffset="-49390.73">22711 14092 8191,'-5'-1'0,"-4"14"5063,2 10-5063,3 7 2818,5-9-2818,13-4 1719,-12-6-1719,12 5 6784,-13-4-6784,4 3 0,-5-4 0,-5-5 0,-1-11 0,0-11 0,1-23 0,14-24 0,-7 17 0,13-7 0,-14 37 0,-9 11 0,-4 19 0,-9 1 0,12 3 0,4-13 0</inkml:trace>
  <inkml:trace contextRef="#ctx0" brushRef="#br0" timeOffset="-48772.73">23504 14763 24575,'0'-6'0,"0"1"0</inkml:trace>
  <inkml:trace contextRef="#ctx0" brushRef="#br0" timeOffset="-48205.73">23515 14741 24575,'-5'-6'0,"-1"-4"0,-4 19 0,4 2 0,1 20 0,5 14 0,0-3 0,0 5 0,0-9 0,0 2 0,0-1 0,0 2 0,0 0 0,0-9 0,0 6 0,0-8 0,0 17 0,0-5 0,0 2 0,0-17 0,0-7 0,0-5 0,0 6 0,0 1 0,0 4 0,0-5 0,0 0 0,-5-10 0,4 3 0,-4-4 0,5 2 0,0 3 0,0-14 0,0 3 0,0-9 0</inkml:trace>
  <inkml:trace contextRef="#ctx0" brushRef="#br0" timeOffset="-47071.73">23269 14047 24575,'5'-16'0,"1"4"0,14-3 0,-2 9 0,3-4 0,-6 9 0,-9 1 0,-1 27 0,-5 3 0,0 5 0,-5-6 0,4-13 0,-4 1 0,5-2 0,5-4 0,13-5 0,1-6 0,22-21 0,-21 12 0,9-19 0,-23 26 0,0-8 0</inkml:trace>
  <inkml:trace contextRef="#ctx0" brushRef="#br0" timeOffset="-46437.73">23524 13885 24575,'0'11'0,"6"13"0,4 19 0,3-2 0,-3 1 0,-5-22 0,-1-9 0,-2 4 0,2 1 0,-4-4 0,0-3 0</inkml:trace>
  <inkml:trace contextRef="#ctx0" brushRef="#br0" timeOffset="-45422.73">24622 14844 8191,'6'-4'0,"-1"12"5063,-5-6-5063,0 27 2818,8 15-2818,-7-8 0,0 4 0,8 7 0,1 2 491,-9-1 1,0-1-492,9-5 0,0-1 0,-9-5 0,1-1 3209,7 7 1,2-1-3210,-4-2 0,-2 1 0,0 19 0,3-2 0,1-23 0,-1-3 0,-7 9 0,0-4 0,7-11 0,-8-5 275,0-31 0,0 12 0,0-18 1</inkml:trace>
  <inkml:trace contextRef="#ctx0" brushRef="#br0" timeOffset="-44107.73">23458 13907 24575,'0'-11'0,"4"5"0,2-4 0,14 9 0,-7-4 0,7 5 0,-14 10 0,-1 6 0,-5 2 0,-9 3 0,7-10 0,-12 1 0,12 8 0,-2-7 0,8 7 0,2-14 0,10 4 0,0-4 0,-4 4 0,3 10 0,-13 5 0,4-2 0,-11 5 0,-1-12 0,-5 0 0,0-6 0,0 0 0,0-9 0,5 4 0,2-5 0</inkml:trace>
  <inkml:trace contextRef="#ctx0" brushRef="#br0" timeOffset="-43024.73">24565 14352 24575,'-6'-5'0,"23"-1"0,-6-5 0,16 5 0,-11 2 0,0 4 0,-4 4 0,6 15 0,-16-1 0,6 10 0,-14 2 0,5-7 0,-12 7 0,12-14 0,-1-6 0,13-5 0,14-17 0,10-10 0,2-8 0,-12 8 0,-12 9 0</inkml:trace>
  <inkml:trace contextRef="#ctx0" brushRef="#br0" timeOffset="-42823.73">24907 14229 24575,'0'20'0,"6"15"0,4 19 0,7-3 0,-7-3 0,11-16 0,-13-15 0,6 2 0,-4-13 0,-9-2 0,4-4 0</inkml:trace>
  <inkml:trace contextRef="#ctx0" brushRef="#br0" timeOffset="-41774.73">25561 15209 24575,'0'21'0,"6"-1"0,-5 1 0,14 7 0,-13 10 0,15 2 0,-6 23 0,-2-29 0,1 0 0,0 28 0,-1-1 0,-9-31 0,0-13 0,0-8 0</inkml:trace>
  <inkml:trace contextRef="#ctx0" brushRef="#br0" timeOffset="-41007.73">25678 14487 24575,'20'0'0,"-4"0"0,-5 18 0,-7 5 0,-4 18 0,0-5 0,0-5 0,9-15 0,-1-7 0,20-9 0,7 0 0,8-6 0,-7 5 0,-12-5 0,-13 6 0,-1 0 0,13 0 0,-9 0 0,9 0 0,-11-10 0,-5-1 0,-1-10 0,-16 10 0,3-3 0,-9 13 0,5-4 0,-4 5 0,-1 6 0,0 0 0,5 2 0,6-4 0</inkml:trace>
  <inkml:trace contextRef="#ctx0" brushRef="#br0" timeOffset="-18572.73">15997 15409 24575,'0'0'0</inkml:trace>
  <inkml:trace contextRef="#ctx0" brushRef="#br0" timeOffset="-17692.73">16194 15321 24575,'-6'17'0,"1"-3"0,5 22 0,0-6 0,-6 18 0,5 1 0,-5-2 0,6-9 0,4-12 0,-2-10 0,2-1 0,-4-9 0,0-1 0</inkml:trace>
  <inkml:trace contextRef="#ctx0" brushRef="#br0" timeOffset="-16858.73">16075 16043 24575,'0'26'0,"0"5"0,0-3 0,0 1 0,0-8 0,0 4 0,0-3 0,0-1 0,0-19 0,0-24 0,0 6 0,0-9 0</inkml:trace>
  <inkml:trace contextRef="#ctx0" brushRef="#br0" timeOffset="-16073.73">15907 14749 8669,'-7'-5'0,"7"-1"5104,28 0-5104,-7 12 2747,8 23-2747,-29 2 0,-6 5 0,2 19 0,-10-20 0,0-3 1654,11-7-1654,-5-11 6401,14-14-6401,18-14 0,-1 0 0,10-9 0,-6 6 0,-8 5 0,-2 3 0,-11 9 0,-2 0 0</inkml:trace>
  <inkml:trace contextRef="#ctx0" brushRef="#br0" timeOffset="-14856.73">18903 15347 24575,'0'38'0,"0"1"0,0 26 0,0-19 0,0 9 0,0-11 0,0-1 0,0-18 0,0-10 0,0-8 0,0 3 0</inkml:trace>
  <inkml:trace contextRef="#ctx0" brushRef="#br0" timeOffset="-14373.73">19042 16149 8191,'-20'6'0,"-1"2"5063,5 8-5063,1 2 2818,9 8-2818,1-4 1719,11 3-1719,-4-9 6784,8 4-6784,-8-8 0,-2 13 0,-11-12 0,-1 2 0,-4-10 0,5-5 0,-4-5 0,1-23 0,3 17 0,5-15 0</inkml:trace>
  <inkml:trace contextRef="#ctx0" brushRef="#br0" timeOffset="-13808.73">19297 14809 10522,'8'5'0,"2"5"5046,7 2-5046,-2 3 2444,-13-4-2444,2 4 1411,-8-3-1411,2 4 5152,11-10-5152,32-16 0,12-7 0,0-1 0,-8-8 0,-28 23 0,-3-10 0,-10 13 0</inkml:trace>
  <inkml:trace contextRef="#ctx0" brushRef="#br0" timeOffset="-11641.73">17598 10895 8191,'-21'0'0,"5"0"5063,6 9-5063,5 8 2818,5 5-2818,0-1 1719,0-6-1719,0-4 6784,5-1-6784,1-4 0,15-10 0,-13-3 0,12-8 0,-14-1 0,0 18 0,-1 1 0,3 42 0,-5 7 0,5-18 0,1 0 0,-1 25 0,2-24 0,5-9 0,-13-20 0,7 0 0</inkml:trace>
  <inkml:trace contextRef="#ctx0" brushRef="#br0" timeOffset="-11257.73">17892 10898 24575,'-6'9'0,"-5"2"0,9 10 0,-10 9 0,11 1 0,-5 6 0,15-9 0,2-13 0,5-9 0,-5-11 0,-7-1 0,-18 0 0,6 2 0,-7 4 0,10 0 0</inkml:trace>
  <inkml:trace contextRef="#ctx0" brushRef="#br0" timeOffset="-9241.73">16612 14994 24575,'-6'-5'0,"2"18"0,4 0 0,6 22 0,-5-7 0,14 26 0,-5 6 0,0-15 0,1 4 0,0 7 0,-1 0-563,-4-11 1,0-1 562,-1 1 0,0-2 0,10 13 0,-11 9 0,19-5 0,-15-2 0,2-22 0,1-17 0,-10-9 1125,4-23-1125,-5-3 0,0-19 0,0 5 0,0 10 0,0 11 0</inkml:trace>
  <inkml:trace contextRef="#ctx0" brushRef="#br0" timeOffset="-8455.73">18188 14889 24575,'0'15'0,"0"23"0,0 14 0,0-13 0,0 3 0,1 5 0,-2 0 0,-3-2 0,0-2 0,3-8 0,0-2 0,-8 21 0,4-26 0,4 2 0,-9-9 0,9-10 0,-4-7 0</inkml:trace>
  <inkml:trace contextRef="#ctx0" brushRef="#br0" timeOffset="-5191.73">16744 16183 24575,'-5'-6'0,"4"-3"0,2-2 0,10-2 0,8-7 0,2 7 0,2 3 0,-6 5 0,-6 19 0,-17 39 0,1-19 0,-1 1 0,-6 31 0,4-17 0,22-43 0,-6-6 0,12-6 0,-9-5 0,1-4 0,-6 8 0,0-3 0</inkml:trace>
  <inkml:trace contextRef="#ctx0" brushRef="#br0" timeOffset="-5024.73">16953 16200 24575,'0'-6'0,"0"2"0</inkml:trace>
  <inkml:trace contextRef="#ctx0" brushRef="#br0" timeOffset="-3459.73">17153 16049 24575,'-20'5'0,"7"1"0,-7 9 0,5 3 0,8 4 0,3 5 0,22-10 0,6 7 0,6-12 0,-7 3 0,-19 0 0,-14-2 0,-5 3 0,-9-9 0,12 3 0,2-9 0,5 4 0</inkml:trace>
  <inkml:trace contextRef="#ctx0" brushRef="#br0" timeOffset="-1923.73">17854 16018 24575,'15'-6'0,"1"-4"0,6 9 0,-1-4 0,-10 10 0,-2 1 0,-9 5 0,0 9 0,0 2 0,0 5 0,5-6 0,1-6 0,0-4 0,-10 1 0,-8-6 0,-4 1 0,5-7 0,6 0 0</inkml:trace>
  <inkml:trace contextRef="#ctx0" brushRef="#br0" timeOffset="-1775.73">18206 15993 24575,'-16'0'0,"1"0"0,9 0 0,1 0 0</inkml:trace>
  <inkml:trace contextRef="#ctx0" brushRef="#br0" timeOffset="-1574.73">18195 15972 24575,'0'25'0,"0"1"0,0 1 0,0-6 0,-5-5 0,4-5 0,-9-5 0,9-2 0,-4-4 0</inkml:trace>
  <inkml:trace contextRef="#ctx0" brushRef="#br0" timeOffset="-1441.73">18343 15858 24575,'29'-24'0,"-14"12"0,8-6 0,-18 17 0,-5-4 0</inkml:trace>
  <inkml:trace contextRef="#ctx0" brushRef="#br0" timeOffset="56724.27">15211 6469 24575,'0'0'0</inkml:trace>
  <inkml:trace contextRef="#ctx0" brushRef="#br0" timeOffset="68279.27">3842 10748 24575,'58'-8'0,"1"0"0,3 0 0,0 1 0,1-3 0,-3 1 0,-12 0 0,-6 2 0,8 6 0,-35-4 0,-10 5 0</inkml:trace>
  <inkml:trace contextRef="#ctx0" brushRef="#br0" timeOffset="68589.27">4656 10508 24575,'5'20'0,"6"38"0,-7-10 0,0 4 0,0 2 0,2 1 0,-1 9 0,-1-3 0,-3-20 0,1-5 0,14 27 0,-10-29 0,2-19 0,-4-10 0</inkml:trace>
  <inkml:trace contextRef="#ctx0" brushRef="#br0" timeOffset="68756.27">4947 10814 24575,'9'-10'0,"-7"-1"0,7 5 0,-9 1 0</inkml:trace>
  <inkml:trace contextRef="#ctx0" brushRef="#br0" timeOffset="69055.27">5299 10570 8191,'15'0'0,"1"0"5063,4 17-5063,-8 13 2818,-13 28-2818,-9 2 1719,-6-10-1719,7-17 6784,4-17-6784,31-2 0,30-7 0,-5-9 0,2-4 0,-7-2 0,-1-3 0,1 0 0,-6-2 0,-12-4 0,-14 13 0</inkml:trace>
  <inkml:trace contextRef="#ctx0" brushRef="#br0" timeOffset="69588.27">5781 10560 24575,'-35'11'0,"10"7"0,6 38 0,13-12 0,21 14 0,-5-27 0,18 9 0,-13-8 0,4 0 0,-17-7 0,-7-14 0,-19 2 0,-15-11 0,-26 6 0,30-8 0,-7 0 0</inkml:trace>
  <inkml:trace contextRef="#ctx0" brushRef="#br0" timeOffset="69772.27">6021 10346 8191,'33'-22'0,"1"1"0,21-8 0,2 2 2531,-13 9 1,-2 1-2532,8-3 0,-7 2 704,-19 3 1,-19 9-1,-5 1 1</inkml:trace>
  <inkml:trace contextRef="#ctx0" brushRef="#br0" timeOffset="70105.27">4428 11856 24575,'57'-24'0,"-1"0"0,0 0 0,2 1 0,1 1 0,5 0 0,-8 4 0,5-1 0,2 1 0,1 0 0,-3 2-1967,-5 3 1,-1 1 0,-1 1 0,-1 0 0,-2 0 1645,2-1 1,-3-1 0,-1 2 0,-3 1 320,6 4 0,-3 2 0,-11-3 697,-6-9 1,-16 16 0,-21 0-1</inkml:trace>
  <inkml:trace contextRef="#ctx0" brushRef="#br0" timeOffset="70292.27">4587 12041 24575,'48'-20'0,"-1"1"0,9 0 0,5-1 0,-16 6 0,5 0 0,2-1 0,0-1-2250,7-3 1,2-1 0,0 0-1,-4 2 2250,2 0 0,-2 1 0,-3-1 0,-3 0 0,-2 0 0,-11 2 0,-5 0 0</inkml:trace>
  <inkml:trace contextRef="#ctx0" brushRef="#br0" timeOffset="72123.27">3984 13176 24575,'-6'17'0,"1"5"0,5 41 0,0-22 0,0 3 0,1 9 0,-2 0-339,-2-13 1,0-1 338,3-2 0,-2-5 167,-10-10-167,6 11 0,-2-20 0,4 1 0</inkml:trace>
  <inkml:trace contextRef="#ctx0" brushRef="#br0" timeOffset="72291.27">3925 13591 8191,'0'-11'0,"9"5"5063,8-19-5063,30 3 0,-19 1 0,1 1 0,30-1 0,-20 4 0,-22 17 0</inkml:trace>
  <inkml:trace contextRef="#ctx0" brushRef="#br0" timeOffset="72606.27">4885 13045 24575,'16'0'0,"-5"10"0,-25 34 0,-13 11 0,0-8 0,-1 1 0,9-17 0,1-2 0,-13 24 0,59-38 0,5-10 0,10-13 0,4-4 0,-6 5 0,-3-1 0,-4-6 0,-3 1 0,12 2 0,-38 6 0</inkml:trace>
  <inkml:trace contextRef="#ctx0" brushRef="#br0" timeOffset="72840.27">4499 14171 24575,'39'-10'0,"-1"0"0,18-4 0,4 0 0,0-4 0,0-1 0,-8 2 0,-6 3 0,5 2 0,-46 7 0</inkml:trace>
  <inkml:trace contextRef="#ctx0" brushRef="#br0" timeOffset="72990.27">4657 14255 24575,'40'-12'0,"-1"-1"0,22-6 0,0-1 0,-20 3 0,-2 0 0,6 2 0,0-1 0</inkml:trace>
  <inkml:trace contextRef="#ctx0" brushRef="#br0" timeOffset="-28922.46">4442 7839 24575,'20'0'0,"2"0"0,9 0 0,-5 0 0,0 0 0,-6 6 0,10-5 0,2 5 0,24-6 0,-21 0 0,0 0 0,4 0 0,1 0 0,3 0 0,-1 0 0,-6 0 0,-3 0 0,24 0 0,-1 0 0,-8 0 0,8 0 0,-8 0 0,15 0 0,-4 0 0,-20 0 0,-1 0 0,13 0 0,-5 0 0,-30 0 0,4 0 0,13 0 0,9 0 0,-6 0 0,3 0 0,22 10-309,-24-9 1,-1 1 308,20 8 0,-21-10 0,3 0 0,4 0 0,1 0 0,5 0 0,0 0 0,-5 0 0,-1 0-304,-5 0 1,-1 0 303,28 0-81,-21 0 1,4 0 80,8 0 0,3 0 0,-13 0 0,1 0 0,2 0-189,6 0 1,1 0-1,-1 0 189,-2 0 0,-2 0 0,0 0 0,15 0 0,0 0 0,2-1 0,-3 2 0,-12 4 0,1 0 0,-8-3 0,2-2 0,-2 1-395,9 5 0,-1-1 395,1-4 0,-2-2 0,-11 1 0,0 0-69,12 0 1,2 0 68,5 0 0,3 0 0,-18 0 0,2 1 0,0-2 0,2-2 0,0-1 0,-2 0-1202,7 3 1,-1-1 1201,1-2 0,-2-3 0,-15 2 0,0 0-279,14 4 1,4-1 278,1-9 0,2 0 0,8 9 0,0 1 0,-1-9 0,-3-1 0,-18 10 0,-1 0 0,18-4 0,0 0 0,-12 4 0,1 2 0,-6-1 0,3 0 0,-1 0 0,20 0 0,-2 0 0,-15 0 0,-2 0 0,-1 0 0,-3 0 0,13 0 496,-17 0 0,3 0-496,3 0 0,5 0 0,-1 0 0,5 0 0,-3 0 0,6 0 0,-1 0 0,10 0 0,-1 0 0,-15 0 0,-2 0 0,0 0 0,1 0 0,11 0 0,0 0 0,-12 0 0,0 0 0,8-5 0,-4 0 255,12 2-255,-13-2 0,1 0 0,-12 5 0,-1 0 0,10 0 0,-1 0 0,-10 0 0,-1 0 0,18 0 0,-17 0 3663,9 0-3663,-13 0 743,-1-4-743,-13 2 46,-26-15 0,12 14 0,-19-10 1</inkml:trace>
  <inkml:trace contextRef="#ctx0" brushRef="#br0" timeOffset="-24588.46">12205 6586 24575,'-23'13'0,"-5"-4"0,-18 31 0,2-12 0,9 0 0,1 3 0,6-7 0,0 0 0,-1 1 0,1 0 0,-5 9 0,21-14 0,-2-14 0,12 8 0,-12-7 0,8 3 0,0-5 0,1-5 0</inkml:trace>
  <inkml:trace contextRef="#ctx0" brushRef="#br0" timeOffset="-24272.46">11711 6781 8191,'-16'11'0,"3"5"5063,-16 29-5063,18-13 2818,-8 6-2818,28-27 1719,3-1-1719,9-8 6784,7 4-6784,20-15 0,11-1 0,-7-6 0,-7 0 0,-33 10 0,-3 0 0</inkml:trace>
  <inkml:trace contextRef="#ctx0" brushRef="#br0" timeOffset="-18239.46">12894 7035 24575,'-10'0'0,"-24"22"0,5-6 0,-3 3 0,-12 10 0,-2 1-1037,2-3 1,1-2 1036,5-3 0,3-2 0,-11 6 667,9-6-667,12-5 342,-1-5-342,14-10 0,2-6 0,5-9 266,0 3 0,4 2 0,-4 5 0</inkml:trace>
  <inkml:trace contextRef="#ctx0" brushRef="#br0" timeOffset="-17937.46">12335 7184 24575,'-16'44'0,"-6"-1"0,20-5 0,-15 17 0,15-15 0,-7 2 0,14-22 0,10-14 0,20-1 0,11-14 0,-4 2 0,-8-3 0,-24 1 0,-5 7 0,-5-2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50:22.630"/>
    </inkml:context>
    <inkml:brush xml:id="br0">
      <inkml:brushProperty name="width" value="0.05292" units="cm"/>
      <inkml:brushProperty name="height" value="0.05292" units="cm"/>
      <inkml:brushProperty name="color" value="#FF0000"/>
    </inkml:brush>
  </inkml:definitions>
  <inkml:trace contextRef="#ctx0" brushRef="#br0">10346 5892 8191,'0'-11'0,"0"22"5063,0 5-5063,0 30 0,-9 2 0,6 16 1091,-7-31 0,-1 0-1091,8 33 0,-16-10 0,17-10 0,-7-8 1806,1 17-1806,-1-11 6512,-1 4-6512,-1-23 0,10-9 0,-18-10 0,16-2 0,-11-4 0</inkml:trace>
  <inkml:trace contextRef="#ctx0" brushRef="#br0" timeOffset="300">10046 6475 24575,'9'33'0,"1"0"0,6 17 0,-4-30 0,3-14 0,6-1 0,13-18 0,-5 4 0,0-10 0,-14 11 0,-1-14 0,6 5 0,-4-12 0,-2 9 0,-9 10 0,-5 5 0</inkml:trace>
  <inkml:trace contextRef="#ctx0" brushRef="#br0" timeOffset="1767">10742 5056 8191,'0'-11'0,"0"32"4344,0 23-4344,0 19 1329,0-7 1,0 1-1330,0-15 0,0-1 918,0 6 1,0-4-919,0 7 6408,0-30-6408,19-56 807,-5 6-807,2-5 0,3-9 0,1 1 0,8-12 0,2-1 109,-7 7 1,0-3 0,1 5-110,6-3 0,-3 4 0,-11 7 0,-3 8 0,-2 14 0,-11 8 0</inkml:trace>
  <inkml:trace contextRef="#ctx0" brushRef="#br0" timeOffset="2100">10943 5191 24575,'9'28'0,"11"2"0,7-2 0,-1-6 0,-6-6 0,-5-3 0,-3-6 0,-2 4 0,-5-6 0</inkml:trace>
  <inkml:trace contextRef="#ctx0" brushRef="#br0" timeOffset="2484">11108 5214 24575,'0'36'0,"0"-6"0,5-4 0,3-5 0,7-9 0,2-3 0,0-9 0,5-18 0,-6-21 0,5 3 0,-11 9 0,-4 30 0,-6 18 0,0-9 0,0-3 0</inkml:trace>
  <inkml:trace contextRef="#ctx0" brushRef="#br0" timeOffset="2820">11361 5125 24575,'5'16'0,"1"1"0,0 4 0,4-4 0,-9 3 0,4-27 0,-5-6 0,6-15 0,-5 8 0,5 11 0</inkml:trace>
  <inkml:trace contextRef="#ctx0" brushRef="#br0" timeOffset="3251">11520 4984 24575,'6'-9'0,"5"-3"0,-9-9 0,10-4 0,-11-2 0,10 4 0,-10 3 0,4 31 0,-5-2 0,0 44 0,0 7 0,0-25 0,0 0 0,0 32 0,0-27 0,0-10 0,-5-19 0,4-1 0,-4-10 0</inkml:trace>
  <inkml:trace contextRef="#ctx0" brushRef="#br0" timeOffset="3569">11548 5154 24575,'19'-23'0,"8"5"0,5 6 0,-5 5 0,-8 7 0,-8 9 0,0-1 0,-5 7 0,3-9 0,-3-2 0,0-18 0,-1 1 0,-10-13 0,-1 14 0,0-2 0,-3 13 0,3-4 0,0 5 0,1 0 0</inkml:trace>
  <inkml:trace contextRef="#ctx0" brushRef="#br0" timeOffset="3883">11862 4964 24575,'-17'-11'0,"2"20"0,9 17 0,1 7 0,11 9 0,2-14 0,0 3 0,-7-10 0,-7-10 0,-5-6 0,5-5 0,1 0 0</inkml:trace>
  <inkml:trace contextRef="#ctx0" brushRef="#br0" timeOffset="4133">11993 4987 24575,'0'21'0,"0"0"0,0 1 0,0-1 0,0-4 0,0-1 0,0-10 0,0-2 0</inkml:trace>
  <inkml:trace contextRef="#ctx0" brushRef="#br0" timeOffset="4367">12071 4755 24575,'-6'-6'0,"1"2"0</inkml:trace>
  <inkml:trace contextRef="#ctx0" brushRef="#br0" timeOffset="4620">12215 4907 24575,'0'17'0,"-5"13"0,4-3 0,-4 15 0,5-15 0,0 2 0,0-17 0,-11 7 0,9-12 0,-9 2 0</inkml:trace>
  <inkml:trace contextRef="#ctx0" brushRef="#br0" timeOffset="4870">12496 4949 24575,'25'-40'0,"4"5"0,11 9 0,-8 10 0,2 2 0,-17 9 0,-6 5 0,-7 0 0</inkml:trace>
  <inkml:trace contextRef="#ctx0" brushRef="#br0" timeOffset="5051">12573 4971 24575,'20'0'0,"7"0"0,0 0 0,3-7 0,-10 6 0,1-11 0,-10 10 0,-2-4 0</inkml:trace>
  <inkml:trace contextRef="#ctx0" brushRef="#br0" timeOffset="5633">13141 4634 24575,'31'-11'0,"2"6"0,3 1 0,7 4 0,21 5 0,-40 10 0,-21 12 0,-9-4 0,-1 1 0,-4-9 0,14 14 0,-3-10 0,10 9 0,3-13 0,-2 2 0,1-1 0,-6 0 0,-24 2 0,-29 0 0,15-10 0,-1-1 0,-17 3 0,17-10 0</inkml:trace>
  <inkml:trace contextRef="#ctx0" brushRef="#br0" timeOffset="6235">11074 5845 24575,'8'-6'0,"7"5"0,25-12 0,12-3 0,-7 6 0,5 0 0,3-1-1623,4-3 0,5-1 0,1-2 0,2 1 1623,-7 2 0,2-1 0,0 0 0,-1 0 0,-1 1-696,5-2 0,-1 1 0,-1-1 1,-1 0 695,-3 1 0,0-2 0,-3 1 0,-4 1 0,-5 0 0,-4 2 0,1-1 509,2-1 0,1-1 0,0 1-509,17-8 0,-2 1 0,-5 5 0,-4-1 0,-10-1 0,-5 2 0,-2 5 0,-44 19 668,-11 13 1,-8 4-1,9-9 1</inkml:trace>
  <inkml:trace contextRef="#ctx0" brushRef="#br0" timeOffset="6667">11127 6010 24575,'33'-12'0,"0"0"0,19-2 0,5-1 0,-14 1 0,2 0 0,6 0-1579,7 0 1,7 0 0,3 1 0,-3 0 1578,-3 1 0,-1 1 0,1 0 0,1-1 0,-2 1 0,2-1 0,2 0 0,-2 0 0,-2 0 0,7-1 0,-1 1 0,-4-1 0,-4 2 0,-5 0 0,-4 1 0,-5 1 926,7-1 0,-24 4-926,-59 6 0,25 0 0,-36 0 0</inkml:trace>
  <inkml:trace contextRef="#ctx0" brushRef="#br0" timeOffset="26235">28312 473 24575,'-4'-6'0,"-2"1"0,-10 14 0,4 3 0,-4 10 0,10 4 0,1-4 0,31 23 0,0-7 0,14 6 0,-14-10 0,-15-13 0,-16-4 0,-11-2 0,-15-3 0,-1-6 0,5-5 0,7-16 0,8-2 0,6 0 0,-1 8 0</inkml:trace>
  <inkml:trace contextRef="#ctx0" brushRef="#br0" timeOffset="26850">28377 428 8191,'5'-16'0,"-4"15"5063,10 25-5063,-10 26 0,5 9 0,4 6 0,-7-17 2818,7 7-2818,-10-26 1719,0 3-1719,0-40 0,10-33 0,-8-16 3062,13 18 0,2 1-3062,-3-19 0,19 21 0,-12 12 0,-5 18 0,1 16 0,-23 20 0,3 0 660,-17 9-660,3-18 0,4 0 0,2-4 0,6 2 0,28-6 0,1-2 0,4-5 0,-10-6 0</inkml:trace>
  <inkml:trace contextRef="#ctx0" brushRef="#br0" timeOffset="27036">28903 545 8191,'24'-6'0,"13"5"1265,-7-6 1,-2 7 0,-23 0 0</inkml:trace>
  <inkml:trace contextRef="#ctx0" brushRef="#br0" timeOffset="27184">28929 630 24575,'11'0'0,"4"0"0,10 0 0,6 0 0,-9 0 0,-5 0 0</inkml:trace>
  <inkml:trace contextRef="#ctx0" brushRef="#br0" timeOffset="27737">29898 393 24575,'0'15'0,"0"10"0,0 7 0,0 0 0,8 5 0,-6-6 0,7-1 0,-3-2 0,-5-7 0,10-9 0,-9-3 0,2-9 0</inkml:trace>
  <inkml:trace contextRef="#ctx0" brushRef="#br0" timeOffset="27934">30105 543 8191,'0'-11'0,"4"5"0,-2 1 0,2 5 0</inkml:trace>
  <inkml:trace contextRef="#ctx0" brushRef="#br0" timeOffset="28401">30324 353 24575,'6'-5'0,"8"4"0,-7-4 0,8 15 0,-9 11 0,-1 2 0,-5 6 0,0-12 0,0-2 0,0 0 0,0-3 0,5 3 0,1-5 0,4-4 0,6-1 0,0-5 0,-5 0 0,-2 0 0</inkml:trace>
  <inkml:trace contextRef="#ctx0" brushRef="#br0" timeOffset="28935">30581 352 8191,'18'-17'0,"13"0"5063,12 9-5063,-8 2 2818,-6 12-2818,-22 13 1719,2 9-1719,-9 11 6784,0 0-6784,0-8 0,0-3 0,0-12 0,-5-1 0,4-9 0,-4-1 0</inkml:trace>
  <inkml:trace contextRef="#ctx0" brushRef="#br0" timeOffset="31184">28299 1369 8191,'0'7'0,"0"10"5063,0 28-5063,0-11 2818,0 4-2818,0-18 1719,4-8-1719,15-11 6784,15-29-6784,11-6 0,-9-1 0,-8 10 0,-17 14 0,-5 5 0,-2 1 0</inkml:trace>
  <inkml:trace contextRef="#ctx0" brushRef="#br0" timeOffset="31383">28397 1538 24575,'9'23'0,"-2"-6"0,17 6 0,10-10 0,16 14 0,-3-12 0,-10 1 0,-22-11 0,-10-5 0</inkml:trace>
  <inkml:trace contextRef="#ctx0" brushRef="#br0" timeOffset="31751">29128 1478 24575,'21'0'0,"24"0"0,4 0 0,-3 0 0,-14 0 0,-27 0 0</inkml:trace>
  <inkml:trace contextRef="#ctx0" brushRef="#br0" timeOffset="31883">29215 1532 24575,'51'0'0,"-21"0"0,-11 0 0</inkml:trace>
  <inkml:trace contextRef="#ctx0" brushRef="#br0" timeOffset="32500">30129 1360 24575,'0'16'0,"0"1"0,0-1 0,0 4 0,0-4 0,0 14 0,0-7 0,0 2 0,4-14 0,-3-6 0,4-5 0</inkml:trace>
  <inkml:trace contextRef="#ctx0" brushRef="#br0" timeOffset="32686">30254 1401 24575,'11'-6'0,"-5"1"0,-1 5 0</inkml:trace>
  <inkml:trace contextRef="#ctx0" brushRef="#br0" timeOffset="33050">30450 1306 8191,'5'-6'0,"10"1"5063,-2 5-5063,2 5 2818,-10 1-2818,-5 9 1719,0 1-1719,-14 7 6784,5-6-6784,-6 4 0,10-9 0,5 3 0,5-9 0,6 3 0,5-7 0,5 2 0,0-4 0,-10 0 0,-2 0 0</inkml:trace>
  <inkml:trace contextRef="#ctx0" brushRef="#br0" timeOffset="33549">30682 1248 24575,'30'0'0,"-6"0"0,1 0 0,-4-5 0,-9 4 0,-2 5 0,-5 12 0,-5 14 0,0 5 0,0 3 0,0 1 0,0-3 0,0-5 0,0-15 0,0-7 0</inkml:trace>
  <inkml:trace contextRef="#ctx0" brushRef="#br0" timeOffset="38252">31366 497 24575,'23'4'0,"28"-3"0,-5 1 0,10 0 0,-1-1 0,-8 0 0,-2-1 0,3-1-1199,16-2 1,2-1-1,-8 1 1199,-11 3 0,-9-2 1123,7-13-1123,-46 14 147,-10-10 0,0 9 0,1-4 0</inkml:trace>
  <inkml:trace contextRef="#ctx0" brushRef="#br0" timeOffset="39151">32081 378 24575,'11'0'0,"1"9"0,-1-7 0,1 12 0,0 1 0,-6 3 0,-9 9 0,-16-6 0,-1 1 0,2-7 0,12 0 0,15-9 0,-7-1 0,7-5 0</inkml:trace>
  <inkml:trace contextRef="#ctx0" brushRef="#br0" timeOffset="39400">32614 296 24575,'6'11'0,"-1"-1"0,-5 1 0,6 13 0,-4-1 0,9 4 0,-10-3 0,4-17 0,-5 2 0</inkml:trace>
  <inkml:trace contextRef="#ctx0" brushRef="#br0" timeOffset="39816">32566 378 24575,'16'-6'0,"-1"-4"0,10 9 0,-3-17 0,17 2 0,-7-9 0,-1 10 0,-9 6 0,-5 23 0,-2 0 0,15 16 0,-10-11 0,8-4 0,-16-2 0,-1-10 0,1 6 0,-2-9 0,6 0 0,-9-5 0,6-13 0,-7 4 0,0-9 0,-1 8 0,1-6 0,1 3 0,0-2 0,-2 14 0,-5 1 0</inkml:trace>
  <inkml:trace contextRef="#ctx0" brushRef="#br0" timeOffset="40116">33113 316 24575,'28'0'0,"0"-6"0,-3-1 0,-5 0 0,-14-3 0,-11 9 0,-2-4 0,-9 19 0,5-1 0,8 13 0,4-9 0,10-2 0,0-9 0,13 5 0,3-9 0,5 4 0,-11-6 0,-12 0 0</inkml:trace>
  <inkml:trace contextRef="#ctx0" brushRef="#br0" timeOffset="40749">30042 1990 8191,'48'-21'0,"1"5"0,6 0 1465,1 0 1,1-1-1466,-7 3 0,2 0 0,-4 3 0,3 3 0,0 1 857,-3-3 0,3-1 0,-2 2-857,9 2 0,-3 1 0,1-4 0,-5 0 500,-5 2 1,-43 8-1,-8 0 1</inkml:trace>
  <inkml:trace contextRef="#ctx0" brushRef="#br0" timeOffset="40951">30027 2160 24575,'57'-3'0,"0"0"0,-7-1 0,2-2 0,3-1 0,-2 1 0,3-1 0,1 0 0,-2-2-618,-4 0 0,-2-2 0,1 0 0,0 1 618,4 2 0,2 2 0,-3-1 0,-5-1 0,8-6 0,-7 2 0,-6 5 0,-7 1 0,-15 2 0</inkml:trace>
  <inkml:trace contextRef="#ctx0" brushRef="#br0" timeOffset="50136">27811 458 24575,'12'-15'0,"-1"3"0,-3-3 0,-4 4 0,-13-1 0,-3 6 0,-18-1 0,-18 16 0,4-7 0,13 14 0,0 3 0,-6-2 0,4 21 0,18-6 0,10-9 0,14 14 0,8-3 0,10 7 0,7 9 0,-9-6 0,1 4 0,-3-1 0,-2 4-687,-4-6 0,-1 3 0,-1-3 687,-2 4 0,-3-1 0,-2 6 0,-6-3 0,-11-17 0,-3-3 0,-4 32 0,-27-25 0,-2-10 0,2-18 0,-8 2 0,21-12 2061,-3 0-2061,15-5 0,-2-1 0,19-9 0,11 3 0,17 2 0,19 38 0,-19-1 0,-3 7 0,-6 10 0,-2 6-1128,5 6 0,-4 1 1128,-14 0 0,-3 4 0,3-4 0,2 3 0,-1-1-193,0-10 1,-1-3 0,0 2 192,-3 2 0,0 1 0,2-7 0,6-7 0,-1-7 0,-6-1 0,13-22 0,2 2 0,15-9 2185,6-6-2185,-8-5 648,-5 3-648,-17-6 0,3 13 0,-14-9 0,8 9 0,-9-4 0</inkml:trace>
  <inkml:trace contextRef="#ctx0" brushRef="#br0" timeOffset="59538">2588 4504 24575,'0'0'0</inkml:trace>
  <inkml:trace contextRef="#ctx0" brushRef="#br0" timeOffset="60216">2588 4482 24575,'-10'-6'0,"-6"-3"0,4 7 0,11-3 0,17 12 0,47-6 0,-5 2 0,4 0 0,1-2 0,3-2-994,-13 1 1,1 0-1,-1 0 994,10 0 0,2 0 0,-18 0 0,5 0 0,2 0 0,1 0 0,5 0 0,1 1 0,3-1 0,3-1 0,-11 0 0,3-2 0,2 1 0,0-1 0,-1 0 0,-3 2-1001,2 0 0,-1 1 0,-2 0 0,1-1 0,-1-1 1001,3-2 0,0-2 0,-1-1 0,-1 1 0,-4 2 0,10 2 0,-5 2 0,5-2-512,-13 0 1,4 0 0,1-1 0,1 0-1,-2 0 512,12-1 0,0 1 0,0-1 0,3 2 0,-16 1 0,2 0 0,1 2 0,0-1 0,1-1 0,0-1 0,3-1 0,0-2 0,1 0 0,-1-1 0,-1 2 0,-2 0 0,0 3 0,-3 0 0,0 2 0,1-2 0,3 0 0,3-3 0,3 0 0,2-2 0,0 1 0,0 0 0,-3 1 0,-6 3 0,-1 0 0,-1 1 0,0 0 0,1 0 0,1-1 0,-1 0 0,2-1 0,1 0 0,1 0 0,-2 0 0,-1-1 0,-2 1-591,8 0 1,-1-1 0,-3 0-1,0 0 1,-2 1 590,7 1 0,-1 1 0,-3 0 0,-5-2 0,-7-2 0,-5-1 0,1 1 312,9 3 1,1 2 0,-1-1-313,-4 0 0,-1 0 0,0 0 0,4 1 0,1-1 0,-3-1 0,9-3 0,-6 0 0,-17 3 0,-5 0 0,15-8 3174,-26 9-3174,1 0 2854,-5 0-2854,4 0 5897,-8 0-5897,-19 0 158,-17 0 0,1 0 0,-2 0 0</inkml:trace>
  <inkml:trace contextRef="#ctx0" brushRef="#br0" timeOffset="65299">13625 4848 24575,'10'0'0,"15"0"0,21-15 0,6 12-525,-18-12 0,0 0 525,22 11 344,1-20-344,-21 22 174,-4-6-174,-21 8 0,-5 0 0,-1 0 0</inkml:trace>
  <inkml:trace contextRef="#ctx0" brushRef="#br0" timeOffset="65999">14215 4585 24575,'11'-6'0,"0"-4"0,4 9 0,10-4 0,-6 5 0,5 9 0,-47 39 0,15-18 0,-22 27 0,19-36 0,14 0 0,-1-4 0,13 0 0,1-5 0,12-4 0,-2 11 0,-1-11 0,-25 10 0,-20 1 0,-9-5 0,-12 0 0,10-7 0,-7-7 0,17 0 0,4 0 0</inkml:trace>
  <inkml:trace contextRef="#ctx0" brushRef="#br0" timeOffset="67483">11380 6333 24575,'-5'-6'0,"-1"1"0,-18 18 0,0 10 0,-23 20 0,4 2 0,-10-6 0,21-14 0,9-10 0,18-4 0,10 4 0,-4-3 0,10 17 0,-9 14 0,12 18 0,-13-15 0,0 0 0,14 10 0,-14 5 0,10-45 0,-5 4 0,9-7 0,2 3 0,3-9 0,26-2 0,14-15 0,-23 2 0,-1-1 0,19-14 0,-15-1 0,-32 9 0,1 8 0,-9 2 0</inkml:trace>
  <inkml:trace contextRef="#ctx0" brushRef="#br0" timeOffset="67700">11247 6770 8191,'25'-26'0,"3"4"5063,18-14-5063,-13 21 704,0-4 1,-21 17-1,-3-4 1</inkml:trace>
  <inkml:trace contextRef="#ctx0" brushRef="#br0" timeOffset="68349">11821 6284 11063,'0'32'0,"0"21"4882,0 9-4882,5-10 0,1 1 2370,1 8-2370,-1-23 0,1-4 1358,2-10-1358,7-34 4819,23-40-4819,-13 4 0,3-5 0,-6 12 0,1-2 0,-2 2-246,-1-7 0,-2 3 246,7 6 0,-11 8 0,-30 19 0,20 3 0,-22 7 0</inkml:trace>
  <inkml:trace contextRef="#ctx0" brushRef="#br0" timeOffset="68519">11997 6444 24575,'16'25'0,"14"-2"0,-6 3 0,12-10 0,1-1 0,-6-10 0,0-5 0,-13 0 0,-4 0 0</inkml:trace>
  <inkml:trace contextRef="#ctx0" brushRef="#br0" timeOffset="68720">12819 6251 24575,'27'-31'0,"6"1"0,-11 15 0,2 5 0,-8 4 0,-11 6 0,0 0 0</inkml:trace>
  <inkml:trace contextRef="#ctx0" brushRef="#br0" timeOffset="68866">12834 6297 24575,'14'6'0,"-6"-2"0,13-4 0,11-6 0,6-17 0,-5 11 0,-6-9 0</inkml:trace>
  <inkml:trace contextRef="#ctx0" brushRef="#br0" timeOffset="69199">13683 5838 8191,'-12'20'0,"5"-2"5063,26 7-5063,29-13 1409,-5-10 0,6-6-1409,4-4 0,0-6 0,-3-5 0,-4-2 1719,10-14-1719,-30-1 6784,-51 10-6784,-4 13 0,-6 3 0,-15-6 0,-5 3 0,-10 12 0,-1 5-155,11-2 1,5 3 0,-14 14 0,39-4 0</inkml:trace>
  <inkml:trace contextRef="#ctx0" brushRef="#br0" timeOffset="77465">26758 6814 24575,'-6'17'0,"1"-3"0,5 14 0,0 2 0,6 2 0,13 8 0,9-13 0,-2-3 0,10-18 0,21-38 0,-17 9 0,6-5 0,0-1-1396,-2-3 1,-2-2-1,4 0 1396,-2 3 0,2-1 0,2-1 0,-2 0 0,2-4 0,0-2 0,-1 1 0,-3 2 0,4-1 0,-3 3 0,1-3 0,-4 3 0,2-2 0,-1 0 0,-5 4-73,6-8 0,-4 3 73,1 1 0,-2 1 0,7-10 0,-10 12 0,-20 22 0,-10 6 0,-2 5 0</inkml:trace>
  <inkml:trace contextRef="#ctx0" brushRef="#br0" timeOffset="80548">18338 6698 24575,'0'32'0,"6"-3"0,0 12 0,15-8 0,-9-20 0,36-1 0,-11-37 0,5-15 0,-3 12 0,5-1 0,3-3 0,1-3-378,-2-3 1,2-3-1,0-3 1,1 1 0,0 0 377,2 1 0,1 0 0,0 1 0,-1 0 0,-4 3-561,0 0 1,-1 2-1,-4 2 1,-2 3 560,15-8 0,-13 10 0,-27 13 0,-9 9 0,-1 2 0,-5 1 0,0 9 0</inkml:trace>
  <inkml:trace contextRef="#ctx0" brushRef="#br0" timeOffset="97335">28116 1413 24575,'-11'0'0,"-13"6"0,-4 2 0,-4 5 0,-3 0 0,13-6 0,1 3 0,1-9 0,13 8 0,4 2 0,4 1 0,12 7 0,-6 6 0,1 23 0,0-14 0,0 0 0,-6 28 0,8 1 0,-10-37 0,0 26 0,0-13 0,0 16 0,0-17 0,5-21 0,1-8 0,22-22 0,0-2 0,25-16 0,-20 9 0,1 6 0,-24 5 0,-1 10 0,-12-4 0,6 0 0,-12 4 0,3-9 0,-5 9 0,5-4 0,1 5 0</inkml:trace>
  <inkml:trace contextRef="#ctx0" brushRef="#br0" timeOffset="97865">27959 1719 24575,'33'-9'0,"16"-18"0,-14 12 0,1-16 0,-26 30 0,-9-4 0,4 5 0</inkml:trace>
  <inkml:trace contextRef="#ctx0" brushRef="#br0" timeOffset="99764">31228 1463 24575,'38'0'0,"8"-15"0,10 1 0,-2-5 0,7-3-841,1 2 1,2 1 840,-16 5 0,0 2 0,-2 0 0,3-2 0,-5 3 0,4 3 545,-32 8-545,-15-5 278,-12-1-278,-2 0 0,-2 1 0,10 5 0</inkml:trace>
  <inkml:trace contextRef="#ctx0" brushRef="#br0" timeOffset="100016">31815 1177 24575,'31'-6'0,"12"15"0,-5 3 0,14 24 0,-24-9 0,-4 9 0,-37 3 0,-1-13 0,-21 8 0,8-20 0,-1 7 0,6-14 0,10 2 0,7-9 0</inkml:trace>
  <inkml:trace contextRef="#ctx0" brushRef="#br0" timeOffset="100881">32429 1021 24575,'0'55'0,"0"0"0,0-11 0,0 1 0,0 20 0,0 2-472,0-12 1,0-1 471,0 4 0,0-3 154,0-14 1,0-3-155,0 9 157,0-48-157,0-11 0,9 1 0,10 1 477,4 9-477,5-4 0,0 5 0,20 0 0,3 0 0,-1 0 0,-17 0 0,-18 0 0,-9-5 0,4-1 0,-9 0 0,4 1 0</inkml:trace>
  <inkml:trace contextRef="#ctx0" brushRef="#br0" timeOffset="101199">32704 1492 24575,'10'0'0,"5"-24"0,-3 9 0,-1-15 0,-11 14 0,-11 10 0,-5 7 0,0 10 0,5 7 0,19 7 0,0-12 0,11 0 0,-8-13 0,13-13 0,4-12 0,-5 8 0,-4-5 0</inkml:trace>
  <inkml:trace contextRef="#ctx0" brushRef="#br0" timeOffset="101881">32834 1048 8191,'-16'-18'0,"7"25"5063,0 17-5063,18 33 0,8-2 0,-5 1 1409,9-19 0,0-1-1409,-9 8 1719,17 14-1719,-24-39 6784,-5-8-6784,0 0 0,0 13 0,0 19 0,0-7 0,0 5 0,0-26 0,0-23 0,0-48 0,-10 3-477,8 5 1,1-1 476,-9-9 0,19 2 0,-7 18 0,20 12 0,-12 7 0,10 10 0,-3 5 0,-5 10 953,-2 4-953,0 1 0,-9 5 0,-1 0 0,-15 7 0,-9-1 0,2-9 0,1 1 0,10-13 0,0 4 0,5-5 0,1 0 0</inkml:trace>
  <inkml:trace contextRef="#ctx0" brushRef="#br0" timeOffset="102165">33002 1007 24575,'25'34'0,"-7"-2"0,1-2 0,0 0 0,-1 14 0,6-1 0,-17-19 0,-11-13 0,-4-5 0,-2-1 0,5-5 0</inkml:trace>
  <inkml:trace contextRef="#ctx0" brushRef="#br0" timeOffset="102282">33060 1221 8191,'5'-16'0,"18"0"1265,-2-5 1,3 11 0,-13 0 0</inkml:trace>
  <inkml:trace contextRef="#ctx0" brushRef="#br0" timeOffset="102631">33187 1105 24575,'0'37'0,"5"-8"0,18-14 0,-3-14 0,9-7 0,-14-10 0,-18-7 0,1 10 0,-18-4 0,8 16 0,-8-1 0,3 13 0,5-4 0,3 3 0</inkml:trace>
  <inkml:trace contextRef="#ctx0" brushRef="#br0" timeOffset="103001">32547 2116 8191,'7'-22'0,"30"-10"0,15-4 1078,-17 11 0,2-1 0,7-1-1078,2 1 0,7-3 0,4 0 0,0 0 0,-3 2 0,3-1 0,0 1 0,-1 0 0,0 2 0,2 0 0,1 0 0,-2 3 0,-5 3 1462,12-5 1,-13 12-1463,-24 18 0,-39 14 0,-1-7 0</inkml:trace>
  <inkml:trace contextRef="#ctx0" brushRef="#br0" timeOffset="155896">11082 15873 8191,'-6'0'0,"13"-15"5063,26 1-5063,14-19 0,-1 10 0,4 0 0,-14 6 0,2 0 0,5-4 0,6-1 0,-2 2 0,10-1 0,0 2 0,-11 3 0,0-1 0,-3 3 0,1 0 0,-5 2 0,20-8 2818,-66 37-2818,-6 2 0,-4 3 0,2-2 0</inkml:trace>
  <inkml:trace contextRef="#ctx0" brushRef="#br0" timeOffset="156196">11326 15954 24575,'50'-18'0,"0"0"0,3 3 0,5-1 0,-4-4 0,5-3 0,-3 2-1796,-9 5 0,-1 1 0,-3 2 1796,7 0 0,-6 0 0,8-7 1616,-37 19-1616,-9-21 0,-1 18 0,-5-13 0</inkml:trace>
  <inkml:trace contextRef="#ctx0" brushRef="#br0" timeOffset="200164">6407 17351 24575,'-6'17'0,"1"-3"0,5 31 0,0-4 0,11 24 0,-10-17 0,1 2 0,8-10 0,1 2 0,-9 23 0,-1 1 0,12-20 0,0-3 0,-11-1 0,0-2 0,17 10 0,-18-45 0,-4-44 0,-16-14 0,13 9 0,0-3-941,-9 2 0,1-1 941,11-8 0,3-2 0,-6-3 0,0-2 0,4 12 0,1-3 0,4 1-157,4 5 0,3 1 1,-1 1 156,0-20 0,3 6 0,9 20 0,2 7 0,5-1 0,-6 35 0,4 21 917,-20 9 0,-3 7-917,5-3 0,-1 0 0,-5 6 0,-4-3 0,-7 16 518,-1-18-518,-22 13 0,-4-8 0,-5 2 0,11-18 0,6-15 0,16-7 0,-1-5 0</inkml:trace>
  <inkml:trace contextRef="#ctx0" brushRef="#br0" timeOffset="200679">6597 17632 8327,'-4'15'0,"2"-3"5078,2 8-5078,2-8 2798,7-2-2798,6-5 1700,3-15-1700,3 3 6672,-1-10-6672,-8 11 0,-2-5 0,0 9 0,-3 16 0,9 40 0,4 9-968,-14-15 1,0 3 967,6-3 0,0 4 0,-10-1 0,-2 5 0,1-3-90,6 6 1,-2-1 89,-7 8 0,-5-8 0,-5-16 0,-4-30 0,-9-7 0,6-19 1916,-16-32-1916,20 4 0,3-6 0,-5 0 0,1-3-482,8-4 1,3 2 481,-2 15 0,2 2 0,5-28 0,0 33 0,0 6 0</inkml:trace>
  <inkml:trace contextRef="#ctx0" brushRef="#br0" timeOffset="201047">6826 17247 24575,'8'37'0,"-1"2"0,-1 3 0,-1-8 0,2 0 0,6 13 0,-1-3 0,-8 3 0,26 6 0,-20-15 0,6 0 0,-10-23 0,-6-11 0</inkml:trace>
  <inkml:trace contextRef="#ctx0" brushRef="#br0" timeOffset="201480">6847 17590 8715,'5'-11'0,"19"-13"5107,-7 6-5107,4-7 0,-1-4 1370,-9-4 0,-1-2-1370,7-3 0,0 1 0,1-25 1647,-2 57-1647,-11 65 3183,0-13 0,1 4-3183,-2-5 0,1-2 0,3-8 0,1-5 0,3-7 0,-1-18 0,12-10 0,-4-8 0,5-3 0,-4 4 0,-9 6 0,4 5 0,-9 0 0,-1 0 0</inkml:trace>
  <inkml:trace contextRef="#ctx0" brushRef="#br0" timeOffset="202029">7294 17530 24575,'6'15'0,"5"-2"0,11-2 0,-9-10 0,10-8 0,-21-4 0,7-2 0,-46-8 0,-6 13 0,-7-7 0,10 15 0,38 0 0,8-6 0,10 4 0,24-25 0,-6 22 0,19-31 0,-22 32 0,0-11 0,-15 15 0,-1 10 0,0 3 0,-7 17 0,1-9 0,6-35 0,4-9 0,13-28 0,8 15 0,-12 21 0,5 7 0,-13 26 0,-8 5 0,-4 14 0,-8 6 0,-8-3 0,6-11 0,-7-12 0</inkml:trace>
  <inkml:trace contextRef="#ctx0" brushRef="#br0" timeOffset="202362">6611 18522 8191,'-12'-10'0,"17"-8"952,26-7 0,12-3-952,-6 1 0,3-1 754,-3 3 0,4-1 0,2 0-754,-1 1 0,4 0 0,0 1 0,-2 1 0,2 0 0,-2 2 0,3 0 172,-1 0 1,3-1-1,-2 2 1,-3 2-173,10-1 0,-7 3 0,-10 3 0,-8 5 1108,-14 12 0,-11 0 1,-24 11-1</inkml:trace>
  <inkml:trace contextRef="#ctx0" brushRef="#br0" timeOffset="202596">6942 18460 24575,'15'0'0,"15"-15"0,8-7 0,-2 2 0,3-1 0,3-4-2130,5-4 0,4-4 0,2-1 0,-4 1 2130,8-3 0,-3 2 0,0-1 0,3-3 0,-1 1 0,-7 3 560,-11 7 0,-5 3-560,12-8 1551,-24 11-1551,-30 10 0,5 5 0,-10 1 0</inkml:trace>
  <inkml:trace contextRef="#ctx0" brushRef="#br0" timeOffset="203513">7533 16953 24575,'-5'1'0,"4"-24"0,-4-14 0,5-13 0,0-6 0,0 8 0,0 13 0,0-3 0,7-4 0,1-1 0,-3 2 0,0 1 0,2 6 0,3 3 0,8-10 0,-8 19 0,23-15 0,-4 10 0,12-10 0,8 7 0,-7 14 0,1-11 0,-14 24 0,8-23 0,-13 18 0,5-11 0,-13 13 0,-10 1 0,-1 5 0</inkml:trace>
  <inkml:trace contextRef="#ctx0" brushRef="#br0" timeOffset="203911">7827 16076 24575,'20'0'0,"30"10"0,-5-4 0,1 1 0,-9 2 0,-1 0 0,2-1 0,-6 0 0,-18 4 0,-39 26 0,6-12 0,-26 17 0,18-22 0,-10 1 0,13-8 0,-1 5 0,14-9 0,6 1 0,5-5 0,0-1 0</inkml:trace>
  <inkml:trace contextRef="#ctx0" brushRef="#br0" timeOffset="-203535.73">8159 15941 24575,'5'11'0,"-4"12"0,4 4 0,-5 12 0,0 0 0,-10 7 0,9-7 0,0 3 0,-10 5 0,1 3 0,8 10 0,1 1 0,-5-4 0,1-2 0,4-6 0,2-4 0,-1-10 0,0-2 0,0 31 0,-6-22 0,4 2 0,-4-17 0,6 2 0,0-16 0,5 7 0,10-10 0,7-4 0,22-1 0,1-5 0,20 0 0,-23-3 0,7-1 0,-1 0 0,-2 3 0,0 1 0,3-2-252,-1-2 0,3-2 1,0-1-1,-1 3 252,7 2 0,-1 2 0,-4-1-1567,7-5 0,-4 1 1567,-5 4 0,-3 2 0,17-1-204,-16 0 0,2 0 204,-1 0 0,1 0 0,14 0 0,0 0 0,-20 0 0,-1 0 0,-2 0 0,-2 0 0,17 0 0,-16 0 0,1 0 0,1-5 0,3 0 0,18 3 0,2 1 0,-3-3 0,-1-2-749,-4 1 0,-1 0 749,-6 3 0,-2 1 0,-11-5 0,0 1 958,22 5 0,4 0-958,-19-3 0,0-2 0,3 1 0,16 3 0,5 0 0,0 0-790,-15-1 0,0-1 0,0 0 0,-1 0 790,8-2 0,-1 1 0,2 0 0,-4 3 0,2 0 0,1 1 0,-3-1-474,4-3 0,-2-1 1,3 1 473,-3 3 0,2 1 0,1 1 0,-1-1 0,-1 0 0,0 0 0,0 0 0,-3 0 0,8 0 0,-2 0 0,-1 0-77,1 0 0,0 0 1,-5 0 76,8 0 0,-4 0 0,-2 0 0,-1 0-5,-1 0 1,2 0 4,-10 0 0,4 0 0,0 0 0,2 0 0,1 0 0,0 0 304,0 1 0,0-1 1,0-1-305,-3-2 0,-1-2 0,-2 1 0,4 3 0,-1-1 328,-8-2 1,2-1-1,1 2-328,0 2 0,1 2 0,1-1 0,9-4 0,2 0 0,-1 0 0,-4 3 0,-1 1 0,-2-2 1235,12-3 0,-1-1-1235,-18 2 0,0 0 0,-2 1 0,4 1 0,1 1 0,-7-3 0,3 0 0,0 1 0,19 2 0,0 2-420,-8-1 1,0 0 419,2 0 0,-2 0 0,-11 1 0,0-2 550,1-2 1,3-2 0,1 1-551,2 2 0,1 2 0,2-1 0,-7-2 0,2-1 0,1 1 0,-1 1 0,16 1 0,0 1 0,-2 1 0,-10-1 0,-1 0 0,-4 0 0,9 0 0,-5 0 0,-15-3 0,-7-1 644,-8 3-644,-23-5 0,2 6 0,-13 0 0</inkml:trace>
  <inkml:trace contextRef="#ctx0" brushRef="#br0" timeOffset="-200216.73">16355 16724 24575,'4'0'0,"-2"0"0,14 0 0,-1 0 0,1-6 0,37 4 0,-20-5 0,4-2 0,4 4 0,6 1 0,0-1-1579,6-2 0,0-2 0,1 1 1579,-3 3 0,-1 0 0,1 1 0,2 0 0,1 1 0,-3-1-536,8-3 0,2 1 536,-3 5 0,4 1 0,2-2 0,-14-3 0,1-3 0,0 1 0,3 1-921,10 4 1,4 3 0,0-1 0,-3-2 920,-9-3 0,-2-3 0,-1 1 0,0 1 0,12 4 0,-1 2 0,1-1-210,-11-2 1,1-1-1,0 1 1,-2 0 209,5 3 0,-3 0 0,5 0 0,-1-2 0,5-2 0,-1 1 0,-2 0 0,6 2 0,-2 1 0,-4-2 460,-8-1 0,-3-2 1,0 2-461,-2 2 0,0 1 0,-4 1 0,-2-1 0,0 0 293,17 1 1,4-2-294,-2-4 0,2-1 0,-8 5 0,1 0 0,-1 0 1032,8-4 1,-2-1-1033,2 7 0,-4-2 0,-17-4 0,0-1 586,15 4 0,2 1-586,-6-5 0,1 0 0,10 5 0,0 2 0,-7-1 0,-2 0 713,-11 0 0,-1 0-713,-2 0 0,-2 0 0,17 0 176,-16 0 1,1 0-177,2 0 0,1 0 0,5 0 0,-2 0 0,-8 0 0,-2 0 0,18 0 2409,-17 0-2409,1 0 0,17 0 0,-19 0 0,2 0 0,5 0 0,1 0 0,-6 0 0,-1 0 0,-2 0 0,-1 0 0,13 0 467,-10-1 1,5 2-468,6 4 0,4 1 0,2-1 0,5-1 0,-2 1 0,-11 0 0,-1 0 0,1-1-429,8 0 1,1 0 0,0 0 428,-1 0 0,1 1 0,-1-2 0,2-2 0,-1-1 0,4 2-478,-4 3 0,3 2 0,1 0 0,0 0 478,-2-3 0,0 0 0,-1-1 0,-1 1-968,8 1 1,-1 1-1,-2-1 968,-4-1 0,0 0 0,-3 1 0,9 1 0,-1 0-336,-8-5 0,3-1 0,0 2 336,5 6 0,0 1 0,3-1 0,-10-6 0,3-1 0,0-2 0,0 2 0,-3 2 0,1 0 0,-1 1 0,-2-2 0,4-1 0,-2-2 0,1 1 0,10 4 0,2 1 0,-3-2 0,-10-1 0,-2-2 0,1 1 0,-5 2 0,2 0 0,0 0 0,-1 1 0,16 0 0,-1 0 0,-4-1 0,-15-2 0,-1 0 0,-2 0 0,21 5 0,-6 0 0,-21-6 0,0 0 324,22 0 0,4 0-324,-5 0 0,3 0 0,-8 0 0,2 0 0,0 0-102,-5 0 0,0 0 1,-3 0 101,11 0 0,-1 0 0,5 0 0,-1 0 1097,-10 0 0,1 0-1097,7 0 0,3 0 0,-16 0 0,1 0 0,-2 0 0,9 0 0,-2 0 0,-1 1 0,-3-2 0,16-9 600,-28 9 0,0-1-600,3-8 0,0 0 0,4 9 0,0 0 0,-5-9 0,-1 0 0,28 7 0,-9-7 150,-17 5 1,3 0-151,1-1 0,1 0 0,8 0 0,0 0 950,-12 1 0,-3 0-950,26-4 0,-25 7 697,18-7-697,-5 1 0,-14 7 0,1 0 0,22-8 0,-2 9 0,-11 0 0,-9-8 0,26 6 0,-27-3 0,3 1 0,6 3 0,4 2 0,10-1 0,-2 0 0,-21 0 0,-1 0 236,1 3 1,-3 0-237,-6-1 0,2 4 0,17-6 0,6 0 0,5 0 0,-11 0 0,-17 0 0,8 6 0,-15-5 0,7 5 0,-13-1 0,-2-4 0,-4 4 0,5-5 0,-4 0 0,3 0 0,-4 0 0,-5-5 0,-1-1 0,-1-5 0,-2-9 0,2 3 0,1-5 0,-4 2 0,4 3 0,0-5 0,-4 1 0,4 4 0,-5-3 0,0 4 0,0-22 0,0 4 0,0-15 0,-5 12 0,4 10 0,-4 7 0,5 0 0,0 3 0,0-8 0,0 4 0,0-5 0,0 8 0,0-6 0,0 8 0,0-5 0,0 0 0,0 0 0,0 0 0,0-1 0,-5 6 0,4 0 0,-13 4 0,-8-10 0,-1 6 0,-5 0 0,13 10 0,9 1 0,-3 4 0,3-4 0,-22 5 0,8 0 0,-21 0 0,10 0 0,-8 0 0,18 0 0,4 0 0</inkml:trace>
  <inkml:trace contextRef="#ctx0" brushRef="#br0" timeOffset="-197199.73">8105 15930 8191,'-17'0'0,"7"-5"5063,14 4-5063,16-4 2818,2 5-2818,23-6 1719,5-4-1719,-1 6 0,3 0 0,-14-6 0,0 1 3392,10 7 0,2 2-3392,1-5 0,2 0 0,7-2 0,5 2-451,-9 4 1,3 0 0,1 0 450,1-2 0,1-1 0,-2 0 0,-3 0 0,-1 0 0,-2 1 0,12 1 0,-1 1 0,-17-2 0,2-1 0,-1 0 0,15-2 0,4 0 0,-17 5 0,6 1 0,-1 0 0,-4-2 0,-2-1 0,-3-2 0,1 2 0,5 2 0,0 1 0,-4 1 0,-3-1 0,-3 0-20,-4 0 0,1 0 20,14 0 0,2 0 0,-4 0 0,0 0 0,-8 0 0,-1 0-255,-2 0 0,-1 0 255,15 0 0,3 0 0,-9 0 0,0 0 0,-17-6 1312,-2 4-1312,-2-4 42,19 6-42,13 0 273,-15-5 1,2 0-274,-8 4 0,2 0 0,18-4 0,-1 0 0,-16 0 0,-1 1 0,10 3 0,-1 0 0,-11-3 0,-1-1 0,4 0 0,0 0 0,19 3 0,-17-3 0,0 0 0,18-4 0,-21 9 0,2-2 0,6-7 0,2-1 0,13 8 0,2 1-216,-7-4 0,1-1 216,-9 2 0,4 0 0,-4 1 0,3 2 0,-2-1 0,10-3 0,-4 0 0,-22 5 0,-3 0 0,21-7 0,-38 6 0,4-5 0,-8 6 0,3 0 0,-9 0 0,-1 0 0</inkml:trace>
  <inkml:trace contextRef="#ctx0" brushRef="#br0" timeOffset="-194897.73">12988 15645 24575,'0'11'0,"0"4"0,0-4 0,0 5 0,0-6 0,0 6 0,0-4 0,5 8 0,-4-9 0,18 6 0,-2-11 0,27 0 0,-6-9 0,2-4 0,-4 1 0,1-1-742,16 1 1,0-1 741,-12-4 0,2 0 0,1 5 0,4 1 0,0 1 0,2-1 0,0 1 0,3-2 0,10-2 0,3 0 0,-2 1-805,-12 5 1,-2 2-1,-2-1 805,21-5 0,-5 1 0,-22 4 0,-1 2-134,15-1 0,2 0 134,-1 0 0,1 0 0,8-5 0,-1 0 0,-3 4 0,-4-1 0,-17-3 0,-5 0 0,20 5 0,-28 0 0,-7 0 1274,9 0-1274,11 0 2560,-7 0-2560,5 0 331,-10 0-331,3 0 0,9 0 0,0 0 0,-9 0 0,6 0 0,-8 0 0,25 0 0,5 0 0,-22 4 0,0 1 0,21-3 0,-11 6 0,-20-8 0,10 6 0,11-4 0,-15 5 0,1 1 0,3-7 0,0 0 0,22 7 0,-5-8 0,-17 0 0,17 0 0,5 0 0,-26 0 0,0 0 0,25 0 0,-19 0 0,6 6 0,-12-4 0,15 4 0,16-6 0,-4 0-390,-24 0 0,1 0 390,26 0 0,-24 0 0,0 0 0,0 0 0,0 0 0,7 0 0,0 0 0,-12 0 0,-3 0 0,23 0 0,-16 8 0,8-6 0,18 7 0,-23-8 0,3-2 0,7 0 0,0 2 0,-8 4 0,-1 0 141,-2-4 1,-2 0-142,17 9 0,-17-9 0,3-2 0,5 1 0,1 0 0,5 0 0,0 0-384,-9 0 1,-3 0 383,-4 5 0,-3 0 0,6-2 0,23 7 0,-3-10 239,-23 0 0,2 0-239,0-5 0,-1 1 0,21 2 0,-4-7 0,-9 9 0,11-8 0,-23 7 0,0 0 0,1-4 0,-2 1 0,17 4 786,-13 0-786,-16 0 0,0 0 0,-5 0 0,-10 0 0,-2 0 0,-9 0 0</inkml:trace>
  <inkml:trace contextRef="#ctx0" brushRef="#br0" timeOffset="-192213.73">18865 15705 24575,'11'0'0,"4"0"0,-3 0 0,3 0 0,17 0 0,21-9 0,-20 8 0,3 0-574,9-2 1,1-2 573,-5-1 0,2 0 0,0 4 0,4 2 0,3-1 0,6-2 0,3-1 0,2 0 0,-3 0 0,2 1 0,2-1 0,-3 2-983,-6 1 1,-1 0 0,0 1 0,-1-2 982,1 0 0,0-2 0,-2 0 0,-2 2 0,2 1 0,-4 2 0,4-1-380,-2-3 1,2-1 0,2 0-1,0 2 380,1 0 0,0 2 0,1 0 0,2-2 0,-2-2 0,2-1 0,1-2 0,1 2 0,-2 0-386,-2 4 1,-1 1 0,0 0 0,1 0-1,-1-2 386,14-3 0,0-2 0,-1-1 0,-3 3 0,4 3 0,-3 3 0,1-3 0,-10-3 0,3-2 0,-2-1 0,0 3-212,7 3 0,-2 3 1,3-3 211,-8-3 0,3-2 0,-1-1 0,-2 3 0,3 3 0,-3 2 0,-1-1 0,-3-3 0,-2-1 0,-4 2 0,1 2 0,-2 2 1307,12-1 0,2 0-1307,2 0 0,1 0 0,-14 0 0,1 0 0,1 0 0,0 0 0,0 0 0,-3 0 376,8 0 1,-3 0-377,-6 0 0,-4 0 0,4 0 2367,10 0-2367,3 0 0,-24 0 0,-1 0 0,15 0 2026,-11 0-2026,-10 0 376,4 6-376,7-4 1020,2 4-1020,-8-2 0,-4-2 0,-8 2 0,-4-4 0,2 5 0,-2-4 0,9 10 0,5-9 0,-3 10 0,26-2 0,-10 7 0,-11-8 0,0-2 0,18 3 0,-11 2 0,-10-10 0,-10 4 0,1-1 0,9 2 0,-11-1 0,10 5 0,-17-9 0,3 2 0,0 1 0,-3 1 0,20 0 0,-4 5 0,8-10 0,3 12 0,0-12 0,4 11 0,14-10 0,-15 4 0,5-6 0,-1 0 0,19 8 0,-20-7 0,3 0 0,12 9 0,2 0 0,4-9 0,-1 1-266,-11 8 0,-3 0 266,-5-8 0,-3-1 0,12 9 0,-19-10 0,1 0 0,-2 4 0,0 0 0,7-3 0,0 0 0,17 16 0,-3-14 0,-10 5 0,11-8 0,2 9 266,-21-8 0,-1 0-266,24 7 0,-4-8 0,-10 0 0,-8 0 0,16 9 0,-4-7 0,8 6 0,-19-8 0,-11 0 0,0 0 0,18 0 0,-14 4 0,1 1 0,6-4 0,-1 0 0,-4 3 0,-3 0 0,6-4 0,-21 0 0</inkml:trace>
  <inkml:trace contextRef="#ctx0" brushRef="#br0" timeOffset="-189713.73">27055 15837 24575,'-6'-5'0,"15"9"0,-1-8 0,21 15 0,13-10 0,-3 2 0,2 0 0,-1-2 0,2-2-586,7-4 1,0-1 585,-9 5 0,2 0 0,-1-6 0,4-2 0,1 2 0,3 5 0,2 3 0,1-3 0,11-5 0,2-2 0,0 2 0,0 5 0,0 2 0,-3-1-712,-13-3 1,-2 0 0,-1 0 711,18 4 0,-4 0 0,-15 0 0,0 0-193,16 0 0,2 0 193,0 1 0,1-2 0,-15-1 0,1-2 0,-2 0 0,10 3 0,-4 0 0,-15-4 0,-3 0 0,1 4 0,-2 2 0,25-1 509,-23 0 1,2 0-510,0 0 0,-1 0 0,13 0 2212,-10 0-2212,-26-5 460,-4 4-460,4-4 0,-8 0 0,7 4 0,-8-4 0,5 5 0,-22 0 0,2 0 0,-10 0 0,10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54:44.119"/>
    </inkml:context>
    <inkml:brush xml:id="br0">
      <inkml:brushProperty name="width" value="0.05292" units="cm"/>
      <inkml:brushProperty name="height" value="0.05292" units="cm"/>
      <inkml:brushProperty name="color" value="#FF0000"/>
    </inkml:brush>
  </inkml:definitions>
  <inkml:trace contextRef="#ctx0" brushRef="#br0">24418 9958 8191,'-11'-11'0,"1"0"5063,13 5-5063,20 1 0,43 5 0,-12 0 0,4 0 627,-4 0 1,0 0-628,9 0 0,-1 0 0,-17 0 0,1 0 405,-2 0 1,3 0-1,2 0-405,9 1 0,1-1 0,1-1 0,2-2 0,2-3 0,0 2 483,-11 3 0,1 2 0,-1-2 0,-1-1-483,8-6 0,-1-3 0,4 3 0,-1 5 0,4 4 0,1-1 0,1-1 0,-11-4 0,0-1 0,1 0 0,0 0 0,2 2 0,-2 2 0,0 1 0,2 2 0,0-1 0,0 0 0,-1-2-426,-1-1 0,0-2 1,0 0-1,-1 0 1,0 0-1,0 2 426,8 1 0,0 2 0,-1 0 0,-1 0 0,-1-1 0,3-2 0,-2-1 0,-2 0 0,0 1-388,-5 3 1,0 1 0,-1-1 0,-2-1 387,6-3 0,-1-1 0,4 1 0,-11 3 0,2 0 0,3 2 0,0-2 0,0-1-277,2-2 1,-1-1 0,2-2 0,0 1 0,2 1 276,-4 2 0,2 0 0,1 0 0,1 1 0,-2 0 0,0-1-231,6 0 1,0-1 0,0 1 0,-3 0 0,-3-1 230,-2 1 0,-3 0 0,-1-1 0,0 1 0,0 0 0,1 0 0,-2 0 0,-5 1 785,14 1 0,-5-1-785,10-9 0,-4 0 0,-21 10 0,-4 0 0,14-9 2485,-26 5-2485,-15 4 2654,-18-4-2654,-7 5 0,-4 0 0,2 0 0</inkml:trace>
  <inkml:trace contextRef="#ctx0" brushRef="#br0" timeOffset="8333">25030 5765 8191,'-16'0'0,"0"0"5063,6 0-5063,13 0 2818,8 5-2818,20 3 0,29-2 0,1 0 347,-18-5 0,5-2 1,1 1-348,0 0 0,1 0 0,3 0 1139,-1 0 0,2 0 1,2 0-1,1 0-1139,8 0 0,1 0 0,0 0 0,-2 0-541,-10 0 1,-3 1 0,1-1 0,3-1 540,5-1 0,4 0 0,1-1 0,0 0 0,-2-1-620,4 1 1,-2-2-1,0 1 1,4 0 619,-13 1 0,2 0 0,2 1 0,0-1 0,0 0 0,-1 0-621,-1-1 1,1 0-1,-1-1 1,0 0 0,-1 1-1,-3 0 621,14-1 0,-3 2 0,0-1 0,2-1 0,-7 0 0,3-1 0,0-1 0,-1 1 0,-2 1-157,2 0 0,-2 2 0,0-1 0,2-1 157,-2-1 0,1 0 0,2-2 0,0 2 0,-1 0 0,-1 1 0,0 2 0,0 0 0,-1 0 0,-2-1-252,3-1 1,-2-1 0,-1 0-1,-2 0 252,11-3 0,-1 0 0,-5 2 0,-15 5 0,-3 2 0,2-1 0,9-2 0,2-2 0,2 1 215,5-1 1,3 1 0,1 0-216,-11 3 0,2 1 0,1-1 0,-1 0 0,0-2 0,0 0 0,-1-1 0,-3 1 824,-1 3 1,-3 0 0,-1 0-825,-1 0 0,0 0 0,-5 0 0,-5 0 0,-1 0 1009,8 0 1,1 0-1010,-7 0 0,-1 0 0,1 0 0,-2 0 0,13 0 3708,-13 0-3708,-16 0 1608,0 0-1608,0 0 2444,-1 0-2444,1 0 0,-1 0 0,-3 0 0,-2 0 0,-5 0 0,-53 10 0,35-7 0,-42 7 0</inkml:trace>
  <inkml:trace contextRef="#ctx0" brushRef="#br0" timeOffset="11899">25730 15239 8191,'-16'-5'0,"-3"4"0,11-4 0,-1 5 0</inkml:trace>
  <inkml:trace contextRef="#ctx0" brushRef="#br0" timeOffset="13048">24914 15065 8191,'-6'-11'0,"6"5"5063,27 1-5063,26-5 0,-9 4 0,6-1 0,14-5 0,2 0 508,-8 5 0,0 0-508,-13-1 0,0-1 0,-2 2 0,7 5 0,1 1 288,3-6 1,5-3 0,2 2-289,-10 6 0,2 2 0,1 0 0,3-1 0,1-1 0,4 0 0,2-1 0,0 0 0,-4 1 285,7 1 0,-3 2 0,-1-1 0,2 0-285,1 0 0,1-1 0,-1 1 0,-3 1 0,3 3 0,-3 2 0,5-2 0,-14-3 0,3 0 0,2-1 0,1 0 0,0 1-413,1 2 0,1 0 0,0 0 1,1 0-1,1-1 413,-5-1 0,2-1 0,0 0 0,1 0 0,-1-1 0,-1 1 0,9 0 0,-1 0 0,0 0 0,-3 0 0,-2 0 0,-2 0 0,-4 0 0,0 0 0,2 0 0,-4 0 0,3 0 0,-1 0 0,1 0 0,-3 0 0,5 0 0,-3 0 0,1 0 0,3 0 0,-2 0 0,3 0 0,0 0 0,1 0 0,0 0 0,-1 0 0,2 0 0,-1 0 0,-2 0 0,-2 0 0,-1 0 0,-3 0 0,-1 0 0,-1 0 0,14-1 0,-2 1 0,-7 1 0,-10 5 0,-5-1 658,4-4 0,-3 1-658,13 9 1117,-2-11-1117,-34 0 1115,-16 9 0,-2-7 0,-9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3:57:11.159"/>
    </inkml:context>
    <inkml:brush xml:id="br0">
      <inkml:brushProperty name="width" value="0.05292" units="cm"/>
      <inkml:brushProperty name="height" value="0.05292" units="cm"/>
      <inkml:brushProperty name="color" value="#FF0000"/>
    </inkml:brush>
  </inkml:definitions>
  <inkml:trace contextRef="#ctx0" brushRef="#br0">24202 9023 8191,'-20'0'0,"8"0"0,3 0 0</inkml:trace>
  <inkml:trace contextRef="#ctx0" brushRef="#br0" timeOffset="89">24108 9034 8932,'-15'0'0,"8"4"1279,-7-2 0,13 2 0,-4-4 0</inkml:trace>
  <inkml:trace contextRef="#ctx0" brushRef="#br0" timeOffset="889">24384 8787 24575,'-11'0'0,"0"5"0,0 1 0,-10 9 0,3 2 0,-18 6 0,9 3 0,-14 11 0,5 3 0,-6 9 0,12-12 0,3-4 0,13-13 0,-5 10 0,-5 10 0,8-12 0,-1 2 0,-1 5 0,0-1 0,-12 25 0,2-3 0,9-18 0,0 17 0,6-25 0,0 2 0,2 7 0,1-1 0,-1-1 0,-1-2 0,-6 22 0,3-8 0,5-14 0,-1-4 0,5-10 0,0-6 0,-4-9 0,0-1 0,3-5 0,-2 0 0</inkml:trace>
  <inkml:trace contextRef="#ctx0" brushRef="#br0" timeOffset="1140">23636 9849 24575,'0'52'0,"5"-11"0,1-25 0,14-10 0,30-49 0,-17 15 0,0-3 0,-2-1 0,-1-1 0,-4 3 0,-3 6 0,-8 12 0,-9 6 0,-1 1 0</inkml:trace>
  <inkml:trace contextRef="#ctx0" brushRef="#br0" timeOffset="2639">27823 15293 24575,'18'12'0,"8"9"0,19 19 0,9 8 0,-19-18 0,1 1 0,2 3-691,1 3 0,2 5 0,0 1 1,-2-2 690,5 6 0,-2-1 0,-4 0-518,-7-4 1,-2 0 0,-4-1 517,4 7 0,-6-3 0,5 11 985,-2-1-985,-9-18 0,-1-3 0,-16-40 0,-1 5 0,-4-21 0</inkml:trace>
  <inkml:trace contextRef="#ctx0" brushRef="#br0" timeOffset="3289">27726 15562 8191,'0'-21'0,"0"1"5063,0-26-5063,0-5 0,6-1 2818,-4 6-2818,4 30 1719,-1-8-1719,-4 6 6784,8-15-6784,2 14 0,1-5 0,12 17 0,-11-3 0,11 9 0,1-4 0,-2 5 0,7 0 0,-10 0 0,1 0 0,-10 0 0,-2 0 0</inkml:trace>
  <inkml:trace contextRef="#ctx0" brushRef="#br0" timeOffset="4608">31313 14470 8191,'-5'-6'0,"4"-4"5063,1 9-5063,18-4 2818,3 18-2818,8-2 0,5 5 0,7 18 0,4 9-63,1-5 0,4 3 0,0 6 63,-15-11 0,-1 3 0,0 3 0,0 1 0,1 2 0,-1 1 0,1 2 0,1 2 0,-1 0 0,-1 0 0,-2-1 0,1 2 0,-2-1 0,-1 0 0,-1 0 0,-1 1 0,0 0 0,-1 2 0,0-1 0,-3-2 0,-2-5 0,1 2 0,-3-6 0,-3-2 2919,-4 4 1,-2-7-2920,1 2 0,-12-18 0,-17-22 0,13 4 0,-13-10 0</inkml:trace>
  <inkml:trace contextRef="#ctx0" brushRef="#br0" timeOffset="5473">31327 14617 8191,'-6'-16'0,"1"-5"5063,5-6-5063,0 5 2818,-5 6-2818,4 2 1719,-4 7-1719,10-8 6784,14-4-6784,32-4 0,-21 10 0,2 1 0,32-5 0,-22 9 0,-27 8 0,-10 0 0</inkml:trace>
  <inkml:trace contextRef="#ctx0" brushRef="#br0" timeOffset="7821">27199 15559 24575,'-6'5'0,"2"1"0,4 43 0,0-7 0,0 21 0,0-28 0,0-15 0,0-39 0,0 0 0,0-19 0,8 1 0,-6-10 0,7 12 0,-9 7 0,0 30 0,-9 44 0,7-11 0,-7 30 0,9-23 0,0-3 0,0-10 0,-6-4 0,5-13 0,-5 2 0</inkml:trace>
  <inkml:trace contextRef="#ctx0" brushRef="#br0" timeOffset="8573">27046 16165 24575,'11'5'0,"8"18"0,13 24 0,2 4 0,-14-23 0,0-2 0,11 10 0,10 6 0,-12-18 0,3 7 0,-36-50 0,5 18 0,-16-24 0</inkml:trace>
  <inkml:trace contextRef="#ctx0" brushRef="#br0" timeOffset="8788">27255 16154 24575,'-16'28'0,"-7"11"0,-4 9 0,3-9 0,-1 3 0,-1-4 0,0 1 0,1 1 0,0-3 0,-17 13 0,27-26 0,6-18 0,9-1 0</inkml:trace>
  <inkml:trace contextRef="#ctx0" brushRef="#br0" timeOffset="11156">26598 11685 24575,'-15'-6'0,"-2"1"0,-4 5 0,-13 19 0,10-8 0,-10 15 0,18-14 0,1 5 0,0 14 0,-7 21 0,0-3 0,5 9 0,9-20 0,8 18 0,0-5 0,0 8 0,0-19 0,0-11 0,0-8 0,12 3 0,-8-3 0,14 8 0,-3 5 0,3 1 0,10 3 0,-11-14 0,2-6 0,-4-7 0,7 4 0,14 5 0,-2-2 0,1-3 0,-10-3 0,-5-11 0,10 5 0,2-6 0,9 0 0,0 0 0,-9-6 0,-3 5 0,-8-6 0,8 1 0,-6 0 0,8-6 0,-15 1 0,0 5 0,-4-8 0,7-5 0,-4-4 0,22-14 0,-15 9 0,3-11 0,1 1 0,-22-1 0,11-3 0,-15-2 0,0-14 0,0 19 0,0-7 0,0 26 0,0-18 0,0 4 0,-6-23 0,-11 12 0,-3 5 0,-7 7 0,2 4 0,-2 5 0,-7-5 0,-9 16 0,-6-10 0,10 15 0,-2 2 0,5-2 0,0-1 0,-18-3 0,0 4 0,17 6 0,3 1-465,-4-4 1,3 0 464,-20 5 0,7 0 0,-16 17 0,14-3 0,2 3 0,-1 6 0,16-9 0,0-1 0</inkml:trace>
  <inkml:trace contextRef="#ctx0" brushRef="#br0" timeOffset="12473">22787 12064 24575,'11'0'0,"0"0"0,-1 0 0,14 0 0,-5 0 0,11-6 0,-2 4 0,2-4 0,16-4 0,-7 9 0,3-1 0,9-7 0,3-2-243,-10 5 1,3 2 0,1 0 242,4 0 0,1 0 0,-3-2-958,14-6 0,-3 2 958,-1 8 0,-4 1 0,-18-5 0,-2 0 0,9 0 0,-2 2 0,21 2 0,-30-6 0,-2 1 0,1 6 164,-31-4 0,0 5 0,-11 0 1</inkml:trace>
  <inkml:trace contextRef="#ctx0" brushRef="#br0" timeOffset="12721">23971 11866 24575,'23'0'0,"-9"0"0,10 9 0,-12 2 0,-4 10 0,3-1 0,-10 1 0,-15 12 0,-24 9 0,11-13 0,-5-2 0</inkml:trace>
  <inkml:trace contextRef="#ctx0" brushRef="#br0" timeOffset="13592">22761 12606 24575,'26'0'0,"28"-10"0,-7 0 0,4 0 0,-5 4 0,1-2-1500,15-10 0,-2 1 1500,-22 15 0,-1 0 0,17-15 0,-1 0 474,-17 11 0,-3-1-474,16-16 493,-36 8-493,-23 9 0,11 6 0,5 6 1559,-1 9-1559,-5 2 0,0-6 0,0-1 0</inkml:trace>
  <inkml:trace contextRef="#ctx0" brushRef="#br0" timeOffset="16338">22881 15268 24575,'11'0'0,"-1"0"0,1 0 0,5 0 0,9-6 0,23 4 0,-12-4 0,9 0 0,-24 4 0,16-4 0,13 6 0,-17 1 0,2-2 0,4-3 0,-1 0 0,21 2 0,-4-7 0,-24 9 0,6 0 0,3 0 0,19 0 0,-8 0 0,4 0 0,-16-8 0,16 5 0,4-14 0,-25 16 0,1 0 0,-1-7 0,-2-1 0,10 7 0,13-6 0,-6-1 0,-15 8 0,1 0 0,0-3 0,-2-1 0,17-1 0,-5 5 0,-14-5 0,24 6 0,-19-5 0,3 0 0,5 4 0,0-1 0,1-7 0,-3 0 0,15 6 0,-20-5 0,-16 8 0,24 0 0,7 0 0,-14-4 0,0-1 0,22 3 0,-5-6 0,-17 8 0,17-9 0,5 7 0,-14-7 0,0 0 0,17 6-931,-23-2 0,-1 0 931,17 5 0,10-11 0,-30 10 0,2-1 0,6-3 0,2-1 0,1 1 0,1 1 0,5 2 0,-2 1-216,-11-4 1,-3 0 215,26-3 0,-24 5 0,8-5 0,-5 2 0,-3 4 1819,-13-4-1819,-2 6 0,-6 0 0,3-5 474,-25 4-474,-13-4 0,-6 5 0,4 0 0,14 0 0</inkml:trace>
  <inkml:trace contextRef="#ctx0" brushRef="#br0" timeOffset="16689">26253 14813 8191,'5'-6'0,"5"1"5063,11 10-5063,17 22 2818,-1 2-2818,-4 6 1719,-14-12-1719,-10-12 6784,-7 0-6784,-10 24 0,-14-10 0,-4 14 0,-4-20 0,9-11 0,-5 18 0,8-21 0,-4 24 0,6-21 0,8 3 0,-1-5 0</inkml:trace>
  <inkml:trace contextRef="#ctx0" brushRef="#br0" timeOffset="35739">4562 16848 24575,'3'-6'0,"60"1"0,-19 4 0,7 2 0,1-1-2349,0 0 0,0 0 0,4 0 2349,-3 0 0,3 0 0,0 0 0,-3 0 0,3 0 0,-3 0 0,3 0 0,3 0 0,3-1 0,1 1 0,-1 1-40,-3 1 0,-2 2 0,0-1 0,1 0 40,1-2 0,1-1 0,-2 0 0,-4 2 0,-4 2 0,-4 0 0,-5 0 0,23 1 0,-54-4 0,-5 4 0</inkml:trace>
  <inkml:trace contextRef="#ctx0" brushRef="#br0" timeOffset="37524">3062 9304 8191,'0'-11'0,"0"39"4831,-9 27-4831,7-4 2847,11 14-2847,17-57 0,22-10 0,8-7 0,-8-4 0,3-6-14,1-3 0,9-6 1,1-2-1,-2 0 14,-5 2 0,-2-1 0,0 0 0,2-3 0,-3 1 0,2-3 0,1-1 0,-2 1 0,-1 1 0,3-1 0,-1 2 0,-3 1 0,-4 1 1935,-5-1 0,-3 1 0,-6 7-1935,15 1 0,-46 22 0,-15 17 0</inkml:trace>
  <inkml:trace contextRef="#ctx0" brushRef="#br0" timeOffset="38224">3401 10370 24575,'-11'10'0,"5"-3"0,11 9 0,19-19 0,33-19 0,-17-2 0,4-5-2224,8-6 1,3-3 2223,-10 9 0,1-1 0,1 0 0,0 1 0,0-1 0,3 0 0,3 0 0,4-2 0,1 1 0,-1 1 0,-7 4 0,-1 0 0,0 2 0,-1-1 0,-1 1 0,-1-1 0,-1 2 0,-4 2 0,17-4 0,-11 6 1012,-15 4-1012,-17 14 0,-9-9 0,4 9 0,-9-4 0,4 5 0</inkml:trace>
  <inkml:trace contextRef="#ctx0" brushRef="#br0" timeOffset="39156">3393 10971 24575,'0'31'0,"12"3"0,-9-5 0,39 14 0,-8-13 0,-6-8 0,4-2 0,25-10 0,7 5-725,-6-30 1,6-12 724,-10-1 0,1-4 0,2-4-401,-3 4 1,2-3 0,0-1 0,-1-2 400,-2 0 0,0-2 0,-2 0 0,-1 2-675,-6 3 1,-1 1 0,-1 0-1,-3 4 675,14-11 0,-5 4 0,-11 8 0,-5 4 0,1 2 0,-9 8 834,-8 8-834,-6-3 1744,1 9-1744,0-4 0,-5 5 0,-1 0 0</inkml:trace>
  <inkml:trace contextRef="#ctx0" brushRef="#br0" timeOffset="40507">3473 12554 24575,'5'37'0,"0"1"0,-2 7 0,11 0 0,-12-27 0,12-16 0,22 7 0,7-24 0,-8 2 0,5-7-2004,6-10 1,4-9 0,-1 1 2003,-9 7 0,-1-1 0,4-1 0,0 1 0,5-2 0,2-2 0,-1 2 0,-4 3-101,6-4 0,-3 4 0,-1 0 101,-2 1 0,-1 1 0,-5 5 0,-1 1 0,-10 12 0,-22 15 0,-2 8 0,-4 0 0,0-2 0</inkml:trace>
  <inkml:trace contextRef="#ctx0" brushRef="#br0" timeOffset="42288">3552 13476 24575,'-11'5'0,"2"1"0,9 5 0,18-5 0,29-12 0,14-7-1050,-19-3 1,1-4 1049,-2 1 0,2-3 0,1-6 0,3-4 0,0 1 0,-2 2 0,0 0 0,1 0 0,5-3 0,1-2 0,-3 3 251,4-6 1,-6 6-252,5 4 0,-26 12 0,-20 20 0,5 5 0,-10 6 399,5 1 0,-6-7 0,0-5 0</inkml:trace>
  <inkml:trace contextRef="#ctx0" brushRef="#br0" timeOffset="43337">3406 15112 24575,'23'29'0,"2"-8"0,24-16 0,-4-12 0,3-3-2042,2 0 0,1-2 2042,-10-2 0,2-3 0,-1-5 0,8-10 0,-1-6 0,-1 0 0,-5 6 0,-2 1 0,1-3-698,-2 0 1,2-2-1,-1-1 1,-1 4 697,0-1 0,-2 3 0,0 0 0,3-1 0,-1 1 0,-3 2 732,-5 1 0,-2 3-732,7 0 0,-9 5 0,-21 13 0,2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0:16.3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1841 3593 24575,'15'17'0,"12"15"0,-3-6 0,5 7 0,-14-20 0,-3-6 0,-2-4 0,2-2 0,6-5 0,23-11 0,-1-1 0,6-4 0,-3 1 0,5-3 0,1 0-418,7-4 1,2-1 0,1 0 417,-14 5 0,2 0 0,-1 0 0,-2 1 0,10-5 0,-1 0 0,-4 2 0,9-5 0,-5 3 0,-13 6 0,-5 2 0,3-1 0,-23 11 0,-9 5 0</inkml:trace>
  <inkml:trace contextRef="#ctx0" brushRef="#br0" timeOffset="7363">2280 2704 24575,'1'10'0,"5"8"0,9 9 0,6 7 0,10 10 0,-9-17 0,2 0 0,-11-21 0,9-5 0,32-35 0,-9-1 0,3-8 0,-6 4 0,1-3 0,1-1-317,-7 6 1,-1-1 0,1-1 0,-1 1 316,8-10 0,0 1 0,-2 2 0,-5 6 0,-2 2 0,-1 3 0,6-5 0,-4 5 0,11-9 0,-19 24 0,-12 9 0,-5 5 0,-2 3 1265,-3 1-1265,-2 0 0,-3 0 0,1 0 0</inkml:trace>
  <inkml:trace contextRef="#ctx0" brushRef="#br0" timeOffset="9880">11394 3165 24575,'30'0'0,"13"0"0,11 0 0,-8 0 0,5 0 0,4 0 0,3 0-1363,2 0 0,4 0 0,2 0 0,2 0 0,0 0 1363,-5 0 0,1 0 0,2 0 0,-1 0 0,1 0 0,-1 0 0,1 0 0,0 0 0,0 0 0,0 0 0,-1 0 0,-1 0 0,-3 0 0,-1 0 0,0 0 0,-1 0 0,0 0 0,-2 0-74,7-1 1,-2 1 0,0-1 0,-2 1-1,0-1 74,-5 0 0,0 0 0,-2 0 0,0-1 0,-2 0 196,6-1 0,-3 0 0,0 0 0,-2-1-196,7-2 0,-1 1 0,-3-2-36,-7 1 1,-3 0 0,0 0 35,15-2 0,-3 1 1566,-7 1 1,-1 2-1567,-7 0 0,0 1 1105,-6 0 1,0 0-1106,23-1 1005,-13 1-1005,-15 2 155,-11 1-155,-8 0 0,-6-2 0,-2 1 0,-4-1 0,0 1 0</inkml:trace>
  <inkml:trace contextRef="#ctx0" brushRef="#br0" timeOffset="25603">18297 6249 24575,'0'0'0</inkml:trace>
  <inkml:trace contextRef="#ctx0" brushRef="#br0" timeOffset="27166">18297 6249 24575,'-10'0'0,"-1"1"0,-2 2 0,1 3 0,3 3 0,-1 3 0,-1 5 0,-7 13 0,-3 8 0,-2 6 0,2-4 0,5-6 0,3-6 0,1-4 0,0-3 0,2-3 0,2-2 0,0-2 0,2-5 0,0 0 0,0-2 0,2 1 0,-1 0 0,2-3 0,1 1 0,1 0 0,5 14 0,2-1 0,5 10 0,2-9 0,0-5 0,-2-4 0,0-6 0,-1-2 0,1-2 0,1-1 0,0 0 0,1 0 0,4-2 0,8-4 0,6-3 0,12-6 0,-10 3 0,2-3 0,-14 1 0,0-4 0,0-5 0,-2-2 0,-2-3 0,-3-3 0,-5-3 0,-3-12 0,-4 12 0,-2-7 0,0 16 0,-1 1 0,-4 4 0,-3 3 0,-2 6 0,-4 3 0,-1 3 0,6 2 0,2 1 0</inkml:trace>
  <inkml:trace contextRef="#ctx0" brushRef="#br0" timeOffset="29162">18409 5627 24575,'-8'0'0,"-8"0"0,-7 0 0,-6 6 0,-2 3 0,3 3 0,3 3 0,6-3 0,5 1 0,5-2 0,5-1 0,2-3 0,2-2 0,0 0 0,0 3 0,0 6 0,3 5 0,2 8 0,5 3 0,3 2 0,2 1 0,1-1 0,3 0 0,1 0 0,3-1 0,-2 0 0,0-2 0,0-2 0,-3-5 0,2-3 0,0-3 0,2-3 0,1-3 0,4-3 0,2-4 0,7-1 0,0-7 0,0-4 0,-3-8 0,-3-8 0,0-9 0,2-14 0,-16 19 0,-2-3 0,1-5 0,-2-2 0,-2-5 0,-1 0 0,-3-2 0,-3 0 0,1 1 0,-3 1 0,-3 5 0,-2 2 0,-10-27 0,-11 11 0,-9 9 0,-2 10 0,-1 10 0,3 9 0,2 7 0,1 5 0,-8 2 0,-15 1 0,22 0 0,-5 0 0</inkml:trace>
  <inkml:trace contextRef="#ctx0" brushRef="#br0" timeOffset="34214">1786 4408 24575,'4'15'0,"9"12"0,10 16 0,6 6 0,0-2 0,-4-11 0,-7-12 0,-3-8 0,-1-7 0,-2-3 0,2-6 0,12-13 0,26-24 0,-8 3 0,4-4 0,-9 7 0,1-1 0,1-1-197,3-2 0,2 0 0,-2 1 197,-2 2 0,-1 2 0,-3 1 0,8-4 0,-4 3 0,-11 9 0,-3 3 0,2 0 0,-15 12 0,-7 4 0,-3 2 0,-4 0 0</inkml:trace>
  <inkml:trace contextRef="#ctx0" brushRef="#br0" timeOffset="35846">2101 5234 24575,'7'13'0,"4"6"0,6 10 0,2 4 0,-2 0 0,-2-9 0,-2-8 0,-2-6 0,1-6 0,3-2 0,12-15 0,4-5 0,6-5 0,0 0 0,4-3 0,3-2-458,-2 0 0,4-1 0,1-2 0,1 0 458,5-3 0,1-1 0,1 0 0,-1-1 0,-1 2 0,1-1 0,-2 0 0,-1 1 0,-5 3 0,-1 0 0,-1 1 0,-3 1 0,4-1 0,-4 0 0,-2 3 0,3-3 0,-5 3 0,5-4 0,-22 18 0,-12 9 0,-5 4 0</inkml:trace>
  <inkml:trace contextRef="#ctx0" brushRef="#br1" timeOffset="107595.27">3092 4541 24575,'28'0'0,"18"0"0,-12 0 0,3 0 0,11 0 0,5 0 0,5-1 0,2 2 0,5-1 0,2 1-231,-20 0 0,1 1 0,0 1 231,-2 0 0,0 1 0,0 1 0,0 0 0,-1 0 0,0 1 0,17 3 0,-1 0 85,-8-3 1,-1 0-86,-7-1 0,0-2 0,0-1 0,-1-1 0,3 0 0,2-2 0,6 0 0,2-1 0,2-2 0,1-1 0,2-1 0,0 0 0,-1-1 0,-1 2 0,-3 0 0,-1 2 0,-1 1 0,-1 2 0,-6-1 0,-1 1 261,-5 0 0,-3 0-261,-4 1 0,-3-1 0,22 4 0,-13 1 0,-9 1 0,-7-3 0,-3-1 0,-3-2 0,5 0 0,-8 0 0,0 0 0,-10 0 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1:07.125"/>
    </inkml:context>
    <inkml:brush xml:id="br0">
      <inkml:brushProperty name="width" value="0.05292" units="cm"/>
      <inkml:brushProperty name="height" value="0.05292" units="cm"/>
      <inkml:brushProperty name="color" value="#FF0000"/>
    </inkml:brush>
  </inkml:definitions>
  <inkml:trace contextRef="#ctx0" brushRef="#br0">4707 7501 8191,'-6'-5'0,"-3"4"5063,3-4-5063,-9 5 2818,-7 0-2818,-12 19 1719,5-8-1719,-1 18 6784,13-12-6784,-8 29 0,10-14 0,0 3 0,-2 12 0,2 2 0,2 7 0,4 0-528,3-11 0,2-3 528,2 0 0,4-3 0,13 17 0,-4-22 0,5 0 0,9-4 0,7-3 0,12 3 0,3-6 0,-9-9 0,0-4 0,3-3 0,-2-5 0,8-11 0,-8-7 0,4-26 0,-9-12 0,-21 20 0,-2-4 0,2-27 0,-3-3-995,-8 20 1,-1-2 994,2 3 0,2-3 0,-2 4 0,-2 2 0,-2 2 349,2-2 1,-2 3-350,-8-7 0,-11-1 0,2 33 0,-10 1 0,4 10 2068,-32 22-2068,20-1 0,0 0 0,-17 9 0,8 4 0</inkml:trace>
  <inkml:trace contextRef="#ctx0" brushRef="#br0" timeOffset="417">4744 7959 24575,'17'4'0,"10"24"0,-3 6 0,-3 18 0,9-2 0,-12-4 0,15-7 0,-18-7 0,3-25 0,1 3 0,-5-10 0,3 0 0</inkml:trace>
  <inkml:trace contextRef="#ctx0" brushRef="#br0" timeOffset="617">5187 8006 24575,'-5'26'0,"4"-5"0,-4 0 0,5-1 0,0-3 0,0 4 0,0-9 0,0-2 0</inkml:trace>
  <inkml:trace contextRef="#ctx0" brushRef="#br0" timeOffset="1568">4539 9277 24575,'-16'-8'0,"0"12"0,2 24 0,7 13 0,-2 24 0,9 1 0,0-10 0,0 2 0,4-11 0,1-1 0,1 7 0,2-4 0,9 3 0,5-33 0,2-6 0,6-11 0,9 7 0,-9-21 0,1-6 0,-3 0 0,-2-4 0,5-20 0,-4-4 0,-10 7 0,-4 0-389,-5-7 1,-5 1 388,-13-21 0,3 33 0,-3 1 0,-21-17 0,-7 13 0,-2 16 0,8 14 0,6 6 0,11 5 777,-2 10-777,10 3 0,-4-2 0,11-7 0</inkml:trace>
  <inkml:trace contextRef="#ctx0" brushRef="#br0" timeOffset="1786">4626 9593 24575,'16'31'0,"0"0"0,-1 3 0,1 0 0,5 1 0,0 2 0,0 6 0,-2-2 0,-4-9 0,0-2 0,3 5 0,-3-2 0,-3-6 0,1-4 0,-13-18 0</inkml:trace>
  <inkml:trace contextRef="#ctx0" brushRef="#br0" timeOffset="2169">5167 9758 24575,'30'-6'0,"-11"1"0,5 19 0,-18 7 0,-18 31 0,2-9 0,-9 5 0,13-22 0,6-6 0,9-13 0,0 11 0,7-7 0,-8 6 0,-7-2 0,-19-9 0,4 3 0,-18-8 0,-11 4 0,-4-20 0,7 11 0,15-11 0</inkml:trace>
  <inkml:trace contextRef="#ctx0" brushRef="#br0" timeOffset="4251">3713 11028 24575,'4'0'0,"28"0"0,21 0 0,-8-4 0,3-2 0,-9-2 0,-3-1 0,26-10 0,-27 3 0,-24 6 0,-14 9 0,0-4 0,-12 5 0,9 0 0,1 0 0</inkml:trace>
  <inkml:trace contextRef="#ctx0" brushRef="#br0" timeOffset="4533">3875 11141 24575,'0'35'0,"9"19"0,-7-1 0,13 7 0,-14-11 0,5-17 0,-6-7 0,0-10 0,0 1 0,-13 3 0,-10 9 0,6-11 0,-3-3 0</inkml:trace>
  <inkml:trace contextRef="#ctx0" brushRef="#br0" timeOffset="4718">3711 11628 24575,'5'6'0,"15"-1"0,23-5 0,3-15 0,10 2 0,-14-12 0,-3 8 0,-5-6 0,-12 14 0,-10-4 0</inkml:trace>
  <inkml:trace contextRef="#ctx0" brushRef="#br0" timeOffset="5437">4383 11062 24575,'-11'-6'0,"5"-4"0,-4 9 0,4-4 0,-9 5 0,8 9 0,-15 23 0,13 0 0,0 3 0,-16 24 0,15-24 0,3 1 0,-2 20 0,9-21 0,10 9 0,12-19 0,1-10 0,9 1 0,-3-11 0,34-15 0,-9-3 0,-10-1 0,-2-6 0,-4-21 0,-16 7 0,-4-2 0,-10-25 0,-8-5 0,-8 28 0,-9 10 0,5 11 0,-5 2 0,0 9 0,-5 1 0,-4 31 0,12-19 0,0 19 0</inkml:trace>
  <inkml:trace contextRef="#ctx0" brushRef="#br0" timeOffset="5685">4511 11319 24575,'20'24'0,"5"5"0,-3-3 0,-1 2 0,-2-11 0,-7-6 0,3-6 0,-9-5 0,-1 0 0</inkml:trace>
  <inkml:trace contextRef="#ctx0" brushRef="#br0" timeOffset="6383">4864 11101 8191,'0'16'0,"0"8"5063,0 16-5063,0 10 1409,4-16 0,0 0-1409,-2 14 1719,7-5-1719,-9-53 6784,0-9-6784,0-44 0,0 11 0,0-5 0,8 9 0,-6 18 0,20-2 0,-13 10 0,14 1 0,-5 4 0,11 4 0,-6 5 0,7 13 0,-18 2 0,-3 10 0,-9-2 0,-10 2 0,-6 0 0,-21 20 0,2-15 0,-6 19 0,22-15 0,7 9 0,23-3 0,0-4 0,19-13 0,4 6 0,22-17 0,-2 11 0,-13-15 0,-15 0 0</inkml:trace>
  <inkml:trace contextRef="#ctx0" brushRef="#br0" timeOffset="10550">3044 12235 24575,'-6'4'0,"1"7"0,0 1 0,4 3 0,-4-5 0,1 6 0,2 1 0,-2-1 0,-3 4 0,6-4 0,-11 14 0,2 10 0,1 18 0,-5-5 0,7 0 0,0-23 0,2-4 0,0-10 0,4-1 0,-4-4 0,5-1 0,10-4 0,26-1 0,-3-4 0,2-2 0,0 1 0,1 0 0,6 0 0,-3 0 0,9 0 0,-5 0 0,-13 0 0,-14-5 0,-7-14 0,-9-8 0,0 5 0,0 5 0</inkml:trace>
  <inkml:trace contextRef="#ctx0" brushRef="#br0" timeOffset="11035">3534 12285 24575,'0'21'0,"0"1"0,0-2 0,0 9 0,0 10 0,0 2 0,0 6 0,0 2 0,0-16 0,0 1 0,0-15 0,0-7 0,0-6 0,0-3 0,0-8 0</inkml:trace>
  <inkml:trace contextRef="#ctx0" brushRef="#br0" timeOffset="11834">3537 12216 24575,'5'-6'0,"5"-3"0,12 3 0,0-6 0,3 5 0,-5-5 0,18 10 0,-4-4 0,1 6 0,-11 0 0,-13 15 0,-5-2 0,-14 21 0,0-11 0,-6 2 0,9 3 0,5-14 0,5 18 0,1-14 0,0 3 0,-1-6 0,-5-4 0,0 4 0,0 11 0,-18 5 0,4-3 0,-12 0 0,6-15 0,6-3 0,-18 1 0,12-10 0,-9 4 0,9-5 0,13 0 0,-2 0 0</inkml:trace>
  <inkml:trace contextRef="#ctx0" brushRef="#br0" timeOffset="12318">4164 12366 24575,'32'-6'0,"-4"-4"0,19 1 0,-8 1 0,24 8 0,-5 0 0,-26 13 0,-5-10 0,-45 10 0</inkml:trace>
  <inkml:trace contextRef="#ctx0" brushRef="#br0" timeOffset="12483">4353 12435 24575,'16'6'0,"9"-1"0,24-5 0,-8-6 0,7 4 0,-32-4 0,-7 6 0</inkml:trace>
  <inkml:trace contextRef="#ctx0" brushRef="#br0" timeOffset="24837">5262 12061 24575,'0'6'0,"0"-2"0</inkml:trace>
  <inkml:trace contextRef="#ctx0" brushRef="#br0" timeOffset="26533">5434 12061 24575,'-11'0'0,"0"-5"0,1 4 0,-1-9 0,0 9 0,0-4 0,-4 5 0,-10 0 0,2 0 0,-7 0 0,9 6 0,1 0 0,-6 2 0,5 1 0,0-3 0,-7 9 0,5 2 0,-4 4 0,12 1 0,4-11 0,10 7 0,-4-11 0,0 13 0,4-3 0,-4 5 0,0-1 0,4-4 0,-4-2 0,5 0 0,6 6 0,1 1 0,5 4 0,-6-9 0,3-1 0,2 5 0,10-6 0,9 19 0,-1-15 0,-4 6 0,-8-15 0,-6-5 0,4-1 0,2-2 0,4 2 0,-4-4 0,-1 0 0,-1 0 0,1 0 0,17 0 0,-9-4 0,5 2 0,-14-7 0,-4 7 0,4-7 0,1 3 0,5-9 0,-10-2 0,8 0 0,-12-3 0,3 6 0,-1-6 0,-1-1 0,-2-11 0,0 4 0,-6 3 0,0 10 0,-5-1 0,-1-1 0,-5-4 0,-4-2 0,-7 1 0,-16-6 0,12 10 0,-22 2 0,33 11 0,-42 5 0,39 0 0,-18 0 0,32 0 0</inkml:trace>
  <inkml:trace contextRef="#ctx0" brushRef="#br0" timeOffset="27050">5276 12486 24575,'9'-6'0,"3"2"0,10 4 0,-5 4 0,8 17 0,-4 7 0,-2 5 0,-1 5 0,-10-15 0,0 6 0,4-3 0,-6-9 0,1 7 0,3-12 0,-4 3 0,0-9 0,-1-1 0</inkml:trace>
  <inkml:trace contextRef="#ctx0" brushRef="#br0" timeOffset="27349">5669 12508 24575,'0'16'0,"0"4"0,0 4 0,0 23 0,6-3 0,-5 8 0,10-21 0,-10-5 0,9-10 0,-9-5 0,4-7 0</inkml:trace>
  <inkml:trace contextRef="#ctx0" brushRef="#br0" timeOffset="29349">6106 12254 24575,'-6'-5'0,"10"4"0,32-4 0,7 5 0,4-4 0,3-2 0,-9 1 0,0-1 0,7 0 0,-2 0 0,11-2 0,-24 8 0,-22 0 0,-7 0 0</inkml:trace>
  <inkml:trace contextRef="#ctx0" brushRef="#br0" timeOffset="29883">6904 11981 24575,'0'16'0,"0"21"0,0 8 0,0-4 0,0 3 0,0 0 0,0 0 0,0-8 0,0-3 0,0 20 0,0-24 0,0-2 0,0 3 0,0-9 0,0-6 0,0-9 0,0-2 0</inkml:trace>
  <inkml:trace contextRef="#ctx0" brushRef="#br0" timeOffset="30133">7201 12190 24575,'0'0'0</inkml:trace>
  <inkml:trace contextRef="#ctx0" brushRef="#br0" timeOffset="30836">7605 11984 24575,'-31'0'0,"-5"7"0,8-1 0,2 1 0,10 3 0,6-9 0,4 8 0,1-3 0,5 22 0,0-4 0,0 11 0,0-14 0,0-6 0,0-5 0,0 5 0,5-3 0,0 3 0,6-9 0,5 4 0,-4-4 0,8 5 0,0 7 0,-3-5 0,-3 18 0,-9-17 0,-5 9 0,-5-13 0,-7 6 0,-11 0 0,2 4 0,0-8 0,9 1 0,1-11 0,0 2 0,0-4 0,-4-4 0,8 2 0,-2-2 0</inkml:trace>
  <inkml:trace contextRef="#ctx0" brushRef="#br0" timeOffset="31369">8070 11638 24575,'-21'0'0,"-6"21"0,-1 34 0,10-11 0,1 4 0,7-4 0,1 1 0,-2 0 0,-1 3 0,1-1 0,3 8 0,1-2-567,-3 5 0,0-3 567,3-13 0,3-3-466,4 16 466,12-19 0,6 19 0,24-10 0,5 2 0,-15-26 0,2-4 276,19 0 1,-15-9-1,-19-8 1</inkml:trace>
  <inkml:trace contextRef="#ctx0" brushRef="#br0" timeOffset="31901">8176 11991 24575,'35'-21'0,"18"12"0,-19-2 0,1 0 0,-2 4 0,0 0 0,25-10 0,-33-2 0,-16 13 0,-9 1 0</inkml:trace>
  <inkml:trace contextRef="#ctx0" brushRef="#br0" timeOffset="32151">8377 11995 24575,'0'26'0,"0"-1"0,0-4 0,-6 16 0,4 13 0,-4 11 0,6-7 0,-5-20 0,-1-14 0,-6-5 0,6-8 0,0 2 0</inkml:trace>
  <inkml:trace contextRef="#ctx0" brushRef="#br0" timeOffset="32336">8253 12376 24575,'27'0'0,"3"-5"0,1-2 0,1 0 0,-10 1 0,-8 6 0</inkml:trace>
  <inkml:trace contextRef="#ctx0" brushRef="#br0" timeOffset="33034">8713 11889 8191,'-4'-6'0,"-2"1"5063,-5 5-5063,5 5 2818,-4 10-2818,3 19 859,-1-1 1,-1 4-860,5 7 0,0 0 0,-2-3 0,2-2 0,4 24 6784,0-35-6784,13 1 0,4-10 0,8 0 0,1-12 0,-5-7 0,3-13 0,7-12 0,-13-2 0,0-7 0,3-13 0,-2-3 0,-7 7 0,-2 1 0,0-1 0,-4 5 0,-6 5 0,-9 16 0,-3 6 0,-9 4 0,-4 19 0,6 1 0,4 15 0,-6 4 0,17 7 0,-11-13 0,15-1 0</inkml:trace>
  <inkml:trace contextRef="#ctx0" brushRef="#br0" timeOffset="33266">8773 12333 24575,'11'22'0,"12"7"0,-4-10 0,12 9 0,-19-16 0,8-2 0,-18-1 0,12-7 0,-13 2 0,4-4 0</inkml:trace>
  <inkml:trace contextRef="#ctx0" brushRef="#br0" timeOffset="33951">9107 12087 24575,'0'15'0,"0"1"0,0 23 0,0-5 0,0 3 0,0-13 0,0-27 0,0-13 0,0-40 0,0 2-348,10 17 0,2-1 348,3-19 0,7 24 0,2 3 0,1-7 0,8 1 0,-12 30 0,-9 6 0,2 15 696,-13 11-696,-6 4 0,-2-5 0,-8-8 0,-13 2 0,9-11 0,-18 17 0,12-4 0,4 10 0,7-5 0,9-6 0,19-8 0,13 14 0,23-2 0,0 5 0,-7-15 0,-9-8 0,-21-6 0,1 0 0</inkml:trace>
  <inkml:trace contextRef="#ctx0" brushRef="#br0" timeOffset="34233">9563 11593 24575,'5'-6'0,"1"10"0,12 29 0,-6 2 0,-1 4 0,3-2 0,0 3 0,-6 3 0,-2 6 0,-3-2-328,-1 16 0,-4-1 328,0-18 0,-2 2 0,-1-3 0,-5 14 0,-6-8 40,-22 4 1,19-29-1,-7-18 1</inkml:trace>
  <inkml:trace contextRef="#ctx0" brushRef="#br0" timeOffset="44350">6860 12940 8191,'17'0'0,"26"0"2531,3 1 1,7-2-2532,-5-2 0,3-1 0,-2 0 0,13-1 0,-2-1 0,0-1 0,-7 1 2818,-11-3-2818,-18 9 429,-21 9 1,4-6 0,-11 6 0</inkml:trace>
  <inkml:trace contextRef="#ctx0" brushRef="#br0" timeOffset="44816">7052 13208 24575,'54'-16'0,"-14"9"0,7 1 0,0 0 0,5-3 0,1 1 0,2 0-351,-5 4 1,2 0-1,0 1 1,-4 0 350,2-2 0,-3 1 0,-4 1 228,-1 3 0,-6 0-228,4 0 58,-39 5 0,3-4 0,-9 4 0</inkml:trace>
  <inkml:trace contextRef="#ctx0" brushRef="#br0" timeOffset="57849">3138 14387 24575,'-6'9'0,"2"19"0,-5 30 0,8-16 0,0 2 0,-4-4 0,1-1 0,9 5 0,5-3 0,13 13 0,6-15 0,6-11 0,7-42 0,-16 9 0,17-29 0,-22 13 0,3-37 0,-8 27 0,-2-3 0,-7-5 0,-2 0 0,10-19 0,-20 20 0,-2 17 0,-4 9 0,3 3 0,3 9 0</inkml:trace>
  <inkml:trace contextRef="#ctx0" brushRef="#br0" timeOffset="58299">3834 14521 24575,'7'36'0,"0"8"0,-7 7 0,0-9 0,0 5 0,0-20 0,0 0 0,0-3 0,0-12 0,0-2 0,0-5 0</inkml:trace>
  <inkml:trace contextRef="#ctx0" brushRef="#br0" timeOffset="59098">3834 14519 24575,'6'-15'0,"16"-8"0,-2 4 0,36-14 0,-21 23 0,23-22 0,-22 28 0,-8-11 0,-13 24 0,-19 19 0,-22 25 0,3 8 0,-2-8 0,16-16 0,9-16 0,13 3 0,-4-3 0,31 20 0,-15-8 0,9 11 0,-20-17 0,-8-7 0,-15-14 0,-4 7 0,-17 2 0,5 3 0,-4-5 0,12-8 0,1-10 0,10-1 0,-4-9 0,9 8 0,-4-3 0</inkml:trace>
  <inkml:trace contextRef="#ctx0" brushRef="#br0" timeOffset="59500">4835 14470 24575,'26'0'0,"5"0"0,5 0 0,12 0 0,-20 0 0,4 0 0,-26 0 0,-1 0 0</inkml:trace>
  <inkml:trace contextRef="#ctx0" brushRef="#br0" timeOffset="59684">4745 14658 8191,'24'0'0,"20"-8"2531,-8 2 1,4-1-2532,4-5 0,0-2 0,-8 4 0,-2 1 2818,14-8-2818,-37 6 0,-6 10 0,-5-4 0</inkml:trace>
  <inkml:trace contextRef="#ctx0" brushRef="#br0" timeOffset="66184">5796 14211 24575,'-11'0'0,"-4"0"0,-1 0 0,-5 0 0,5 0 0,-7 13 0,10-10 0,-7 19 0,4-10 0,3 9 0,-7 2 0,6-2 0,4 1 0,-3-1 0,12 16 0,-14 5 0,13 9 0,-6-2 0,8-22 0,0 2 0,4-17 0,10 15 0,3-7 0,8 10 0,-4-12 0,-4-7 0,3-6 0,-4-5 0,13 0 0,-6 0 0,16-6 0,-16 4 0,11-17 0,-13 16 0,18-36 0,-13 19 0,10-21 0,-23 11 0,5-2 0,-16 9 0,6 0 0,-8-9 0,-6-6 0,-4-21 0,2 18 0,-7 3 0,14 22 0,-15-1 0,1-2 0,-6 4 0,-3-6 0,7 14 0,-2 0 0,7 3 0,-8 2 0,-21 6 0,-21 13 0,29-5 0,2 0 0,-18 6 0,31-5 0</inkml:trace>
  <inkml:trace contextRef="#ctx0" brushRef="#br0" timeOffset="66915">5781 14616 8191,'5'-11'0,"5"5"5063,19 1-5063,3 23 2818,3-8-2818,-2 22 1719,-15-14-1719,8 16 6784,-2 5-6784,-3-4 0,4-1 0,-9-17 0,0-9 0,-1-2 0,-9-6 0,-1 0 0</inkml:trace>
  <inkml:trace contextRef="#ctx0" brushRef="#br0" timeOffset="67650">6225 14647 24575,'4'-11'0,"2"1"0,5 4 0,4-5 0,10 9 0,-6-4 0,9 6 0,-21 5 0,3 5 0,-17 6 0,0 5 0,-7 8 0,6-5 0,22 16 0,9-14 0,19 6 0,-11-18 0,-5 4 0,-16-11 0,-19 12 0,-12-3 0,-15-5 0,-3-3 0,-16 1 0,12-7 0,5 6 0,21-8 0</inkml:trace>
  <inkml:trace contextRef="#ctx0" brushRef="#br0" timeOffset="72466">6875 14168 24575,'0'33'0,"0"5"0,0-5 0,-6 8 0,5-9 0,-5-3 0,6-13 0,0-1 0,0-4 0,0 0 0,0-5 0,0-1 0</inkml:trace>
  <inkml:trace contextRef="#ctx0" brushRef="#br0" timeOffset="72719">6714 14361 24575,'53'-20'0,"-16"8"0,1-1 0,-5 0 0,1 0 0,8 4 0,-2 0 0,10-7 0,-10 15 0,-20-5 0,-11 6 0</inkml:trace>
  <inkml:trace contextRef="#ctx0" brushRef="#br0" timeOffset="73067">7459 14106 24575,'0'17'0,"0"3"0,0 4 0,9 23 0,-7 5 0,2-14 0,0-2 0,-4 8 0,0 1 0,0-28 0,0-2 0,0-9 0,0-2 0</inkml:trace>
  <inkml:trace contextRef="#ctx0" brushRef="#br0" timeOffset="73282">7765 14268 24575,'0'-6'0,"0"1"0</inkml:trace>
  <inkml:trace contextRef="#ctx0" brushRef="#br0" timeOffset="73567">7830 14214 9228,'-11'0'0,"5"9"5120,14 15-5120,14 13 0,4-4 2659,2-1-2659,-18-18 1579,5 7-1579,-12-9 5989,-10 9-5989,-15-14 0,-2 2 0,4-9 0,15 0 0</inkml:trace>
  <inkml:trace contextRef="#ctx0" brushRef="#br0" timeOffset="73748">8103 14119 8191,'37'-14'0,"16"-14"5063,-5 4-5063,9-7 704,-31 10 1,-7 11-1,-10 3 1</inkml:trace>
  <inkml:trace contextRef="#ctx0" brushRef="#br0" timeOffset="74048">8584 13777 24575,'-40'18'0,"-3"28"0,28-16 0,2 2-862,-4 8 0,2 2 862,7-5 0,2 0 279,-6 8 0,3 1-279,11 1 0,4 1 0,-2 1 0,4 1 142,6-2 1,4-3-143,1-13 0,1-4 0,6 15 0,1-18 0,-19-18 0,2 2 0</inkml:trace>
  <inkml:trace contextRef="#ctx0" brushRef="#br0" timeOffset="74783">8718 14020 24575,'20'0'0,"5"0"0,27-8 0,-15 7 0,1 0 0,-1-7 0,-1 1 0,25 5 0,-34-4 0,-22 6 0</inkml:trace>
  <inkml:trace contextRef="#ctx0" brushRef="#br0" timeOffset="75018">8920 14077 24575,'0'32'0,"0"6"0,0 9 0,0-5 0,0-6 0,0 0 0,0 16 0,1-14 0,-2-1 0,-5 6 0,5 3 0,-15-29 0,5-2 0,0-3 0,1-6 0,10-1 0</inkml:trace>
  <inkml:trace contextRef="#ctx0" brushRef="#br0" timeOffset="75184">8796 14568 8191,'17'-6'0,"-4"-5"5063,16 5-5063,1-7 0,18-2 0,-5 6 0,-4 1 0,-22 8 0</inkml:trace>
  <inkml:trace contextRef="#ctx0" brushRef="#br0" timeOffset="75865">9290 14070 8951,'-5'-11'0,"-1"0"5116,-17 5-5116,4 1 2704,-9 10-2704,3 26 1615,13-2-1615,-1 7 0,3 4 6189,8 22-6189,-4-20 0,2 0 0,12 17 0,-6-11 0,19-16 0,-8-11 0,12-1 0,-4-9 0,2-15 0,2-20 0,-11-8 0,-1-20 0,-18 23 0,-9-11 0,1 32 0,-5-5 0,7 27 0,5 16 0,1 24 0,5-1 0,13-2 0,-5-25 0,5-7 0,1-8 0,-7-5 0,4-2 0,-7-4 0</inkml:trace>
  <inkml:trace contextRef="#ctx0" brushRef="#br0" timeOffset="76168">9409 14255 24575,'0'30'0,"0"23"0,0-1 0,0-14 0,0 0 0,0 19 0,0-15 0,0-44 0,0 2 0,0-17 0</inkml:trace>
  <inkml:trace contextRef="#ctx0" brushRef="#br0" timeOffset="76686">9447 14362 8191,'23'-58'0,"-8"14"5063,16-6-5063,-4 12 0,-12 25 2818,8-6-2818,-17 28 1719,-1-2-1719,-5 9 6784,-5-6-6784,4 1 0,-4 0 0,5 0 0,0-1 0,0 5 0,0 14 0,-5-10 0,-5 14 0,3-22 0,-11 0 0,1-2 0,0-8 0,2 9 0,10-4 0,14 15 0,10 1 0,4 3 0,6-1 0,-8-11 0,0-2 0,-9-6 0,-3-5 0</inkml:trace>
  <inkml:trace contextRef="#ctx0" brushRef="#br0" timeOffset="77016">9699 13733 24575,'19'24'0,"-1"38"0,-2-23 0,0 4 0,-7 1 0,-1 4 0,-1-2-1597,4 9 0,-3-1 1597,0 5 0,-5-4 0,-13 11 1005,2-1-1005,-13-23 524,-5-1-524,-24-12 0,6-12 0,10-3 0,2-3 0,8-9 0,0 8 0</inkml:trace>
  <inkml:trace contextRef="#ctx0" brushRef="#br0" timeOffset="82782">15921 3033 24575,'9'6'0,"17"5"0,15-1 0,-7-5 0,3-2 0,5 2 0,2-1 0,16-4 0,0 0-1146,-11 0 0,1 0 1146,7 0 0,0 0 0,-12 0 0,2 0 0,-1-1 0,5 1 0,2 1 0,7 2 0,2 2 0,2-1 0,-7-2 0,1-2 0,1 0 0,-2 1 0,7 3 0,-3 1 0,2-1 0,-8-3 0,2-2 0,-1 0 0,-1 2 0,8 3 0,-2 1 0,3-1 0,-4-3 0,2-1 0,1 1 0,-1 0-470,0 2 1,0 0 0,-1 1 0,1-2 469,0-1 0,0-1 0,0 0 0,-3-1-991,8 1 1,-2 0 0,-1 0 990,-3 0 0,-1 0 0,-3 0 0,-9 0 0,-1 0 0,2 0-316,-1 0 1,2 0-1,2 0 1,0 0 315,2 0 0,0 0 0,1 0 0,0 0 0,1 0 0,1 0 0,-1 0 0,-1 0-261,-3 0 0,0 0 1,-1 0-1,-4 0 261,0 0 0,-3 0 0,3 0 0,2 0 0,3 0 0,2 0 0,-1 0 0,-3 0 0,-1 0 0,1 0 0,3 0 0,-1 0 0,1 0 0,3 0 0,-1 0 0,0 0 0,-2 0 0,1 0 0,-1 0 0,2 0 0,1 0 0,-2 0 0,3 0 0,0-1 0,1 1 0,-1 1 0,-1-1 0,5 2 0,-2 1 0,0 0 0,0 0 0,2-1 0,-4-1 0,1-1 0,1 0 0,0 1 0,-2-1 0,-1 1 0,1 1 0,-1 1 0,-2 0 0,-1 0 0,0-1-234,2-2 1,0-1 0,-2 1 0,0 1 233,-1 1 0,-1 2 0,0 0 0,-3-1 0,1-2 0,-3-1 0,4 2 164,1 1 0,3 0 0,3 1 0,-1-1-164,5-2 0,1-1 0,1-1 0,3 1 0,-12 0 0,1-1 0,1 1 0,2 0 0,-1 0 0,0 1-227,1 0 0,-1 2 0,1-1 0,0 1 0,0-1 0,0 0 227,0-1 0,1-1 0,-1 1 0,1-1 0,-3 0 0,-2 1-205,13 2 0,-3 1 0,-2 0 1,0-1 204,-2-2 0,1-1 0,-3-1 0,-3 1 0,-5 0 0,-3 0 0,3 0 231,1 0 1,3 0 0,2 0 0,1 0-232,4 0 0,0 0 0,2 0 0,2 0 0,-3 0 0,3 0 0,0 0 0,1 0 0,-3 0-108,-6 0 1,-2 0 0,0 0 0,0 0 0,3 0 107,-2 0 0,1 0 0,2 0 0,-1 0 0,0 0 0,-2 0 0,5 0 0,-2 0 0,0 0 0,0 0 0,4 0 0,-2 0 0,3 0 0,2 0 0,0 0 0,0 0 0,-1 0-53,-1 0 1,0 0 0,-1 0 0,1 0 0,0 0 0,0 0 52,1 0 0,1 0 0,0 0 0,0 0 0,-2 0 0,-3 0-75,1 0 0,-3-1 0,-2 1 0,0 0 0,0 1 75,-1 1 0,0 1 0,-1 0 0,-2 0 0,-3-1 0,12-1 0,-4 0 0,4 1-9,-4 3 1,4 3-1,1 0 1,0-3 8,-2-3 0,1-2 0,-1 0 0,1 2-90,-1 3 1,0 3 0,0-1-1,-2-1 90,-7-4 0,0-2 0,-1 0 0,-4 1 0,0 3 0,-4 0 0,2 1 714,8-1 0,1 0 0,-1-1-714,-6-2 0,-2 0 0,0 0 0,24 8 0,-8 0 3711,-6-7-3711,-72-14 0,-3 8 0,-20-14 0</inkml:trace>
  <inkml:trace contextRef="#ctx0" brushRef="#br0" timeOffset="84365">17900 2662 8191,'-4'-6'0,"2"35"2522,0 4 0,0 8-2522,-4 17 0,1 7 0,1-8 0,-1 3 0,1-2 0,-3 8 0,1-3 1410,0 0 0,2-9-1410,-1-10 0,4-16 430,-4-11 1,5-6-1,0-1 1</inkml:trace>
  <inkml:trace contextRef="#ctx0" brushRef="#br0" timeOffset="85116">17627 4149 8191,'-6'13'0,"1"16"0,-1 8 2285,-4 11 1,0 5-2286,3-5 0,-1 4 0,1-3 0,-4 7 0,2-4 0,3-11 0,1-5 2877,-2-4-2877,7-22 1779,14-4-1779,15-1 0,0-15 0,4-4 3077,5 0 0,2-3-3077,3-3 0,4-3 0,-2 1 0,8 0 0,-1 1 272,1-2 1,-5 3-273,1 8 0,-44 6 0,-1 6 0,-9 0 0</inkml:trace>
  <inkml:trace contextRef="#ctx0" brushRef="#br0" timeOffset="85750">18364 3925 8191,'-6'15'0,"2"1"5063,4 22-5063,0 2 0,9 17 0,-6-1 1409,7-16 0,0 1-1409,-9-5 0,0-1 0,4 0 0,0-2 1719,-5 8-1719,0-40 6784,0-56-6784,14 12 0,5-3 0,-5-9 0,3 1-574,11 4 0,3 6 574,-7 14 0,0 5 0,14-5 0,-9 13 0,-24 61 0,-17-14 0,-4 2 0,8 4 0,-1-1 0,-10-1 0,3-6 0,15-7 1148,10-3-1148,18 13 0,8 0 0,-1 3 0,-18-3 0,0-9 0,-14 0 0,-10 9 0,-1-13 0,-19 1 0,9-1 0,-12-15 0,-5 10 0,-5-13 0,18 0 0,5 0 0</inkml:trace>
  <inkml:trace contextRef="#ctx0" brushRef="#br0" timeOffset="86914">28131 2678 24575,'-5'-6'0,"4"6"0,-4 10 0,5 22 0,0 8 0,0-5 0,0 2-728,0 0 1,0 2 727,0 5 0,0 3 0,0 15 0,0 0-74,0-7 0,0-1 74,-1 7 0,2-2 0,3-14 0,0-6 0,-1 11 0,5-17 0,-25-18 0,13-9 0,-13-1 0</inkml:trace>
  <inkml:trace contextRef="#ctx0" brushRef="#br0" timeOffset="87649">27922 4010 24575,'0'36'0,"0"24"0,5-14 0,1 2 0,-6-6 0,2-1 0,7 5 0,2-3 0,-1 3 0,12-11 0,-1-14 0,23-20 0,-7-24 0,14-20 0,-29-3 0,-4-8 0,1-3 0,-2-2 0,-5-1 0,-3 2 0,2 7 0,-5 8 0,-15 7 0,2 15 0,-3 14 0,5 2 0</inkml:trace>
  <inkml:trace contextRef="#ctx0" brushRef="#br0" timeOffset="88482">28476 3945 24575,'8'32'0,"-5"-12"0,5 42 0,-7-29 0,-2 2 0,1 8 0,0 2 0,0-5 0,0-3 0,0 18 0,0-31 0,0-9 0,0-18 0,0-4 0,0-19 0,0 3 0,0-19 0,9-8 0,-5 16 0,2-1 0,6 4 0,2 0 0,6-25 0,6 15 0,-1-1 0,0 8 0,23-11 0,-9 21 0,0 1 0,-15 17 0,-13 20 0,-5-2 0,-2 14 0,-34 25 0,-6-11 0,15-10 0,0-1 0,-9 1 0,25-6 0,22-4 0,5 5 0,9-3 0,-1-8 0,-13 1 0,-6-8 0,-14 8 0,-9-4 0,-10 0 0,1 1 0,0-6 0,-3 13 0,-7-10 0,4 6 0,2-4 0,14-10 0,6 4 0</inkml:trace>
  <inkml:trace contextRef="#ctx0" brushRef="#br0" timeOffset="90131">21998 2152 24575,'-6'9'0,"1"44"0,4-19 0,2 4 0,3 22 0,2 1 0,-2-14 0,0-4 0,1-4 0,2-5 0,8 1 0,9-16 0,0-11 0,14-10 0,-12-14 0,-1-15 0,0-11 0,-7-3 0,-2-7 0,-6 10 0,-1-2 0,-1-2-710,2-8 0,-1-1 0,-2 2 710,0-7 0,-2 5 0,-3 9 0,-4 19 0,-8 42 0,3 14 0,0 9 0,0 5 0,1 4 0,-1 11 0,3 2 0,2 4 0,4-4 0,4-18 0,2-2 0,2 18 0,4-4 0,17-6 0,-4-4 0,-15-30 0,-7-14 0</inkml:trace>
  <inkml:trace contextRef="#ctx0" brushRef="#br0" timeOffset="90481">22673 2321 24575,'-56'-25'0,"20"5"0,0 25 0,29 5 0,-3 7 0,10 11 0,9 19 0,10 13 0,0 0 0,4-12 0,-16-22 0,-11-6 0,-8-3 0,-10 0 0,5-7 0,6-5 0,6-5 0</inkml:trace>
  <inkml:trace contextRef="#ctx0" brushRef="#br0" timeOffset="91415">22811 2384 8191,'-11'0'0,"5"10"5063,-5 11-5063,9 2 2818,-4 6-2818,6-8 1719,9 1-1719,3-5 6784,8-5-6784,1-7 0,-5-5 0,3-7 0,-2-4 0,6-16 0,-5 8 0,-5-5 0,-3 23 0,-3 6 0,13 8 0,-6-2 0,28-5 0,6-21 0,1 5 0,-9-28 0,-26 22 0,-14-12 0,-9 22 0,-3 1 0,-4 5 0,5 14 0,15-5 0,-1 12 0,15-8 0,-7 4 0,7 1 0,-3 0 0,9-8 0,-6-5 0,11-5 0,-1-9 0,12-7 0,-13-1 0,1-7 0,3-23 0,-3-5 0,-2 8 0,-2-1 0,-8-13 0,-5 3 0,-4-1 0,-8 24 0,-9 27 0,9 10 0,-14 27 0,13 16 0,-8 10 0,20 6 0,0-29 0,6-2 0,5-4 0,3-3 0,24 16 0,-14-21 0,-17-21 0</inkml:trace>
  <inkml:trace contextRef="#ctx0" brushRef="#br0" timeOffset="93351">17528 2425 24575,'-11'0'0,"0"0"0,-9 0 0,-14 0 0,-3 5 0,-4 1 0,6-5 0,-4 1 0,-8 4 0,-7 4 0,0-3-569,6-5 1,1-3 0,-2 3 568,-10 5 0,-1 2 0,1-2 0,10-6 0,1-1 0,4 2 0,2 3 0,5 0 412,-4-5-412,35-9 0,1 7 0,5-7 0</inkml:trace>
  <inkml:trace contextRef="#ctx0" brushRef="#br0" timeOffset="93831">16551 2318 24575,'-39'0'0,"-10"14"0,29 0 0,-13 17 0,17-11 0,1 14 0,9-16 0,1 10 0,5-12 0,0 4 0,0-8 0,0 7 0,15-3 0,3 2 0,17-8 0,17 5 0,0-13 0,-2 11 0,-17-12 0,-22 9 0,-6 0 0,-5-3 0,0 2 0</inkml:trace>
  <inkml:trace contextRef="#ctx0" brushRef="#br0" timeOffset="95031">15650 1933 24575,'0'17'0,"0"2"0,0 5 0,0 14 0,11 18-2571,-8 10 2571,10-29 0,1 0 0,-1 20 424,5-11-424,0-20 0,-7-10 0,9-8 0,9-19 0,-9-20 0,14-13 0,-24-12 0,15-3 0,-21 11 0,-5-3 0,4 9 0,-1 1 970,-1 0 1,-4 3-971,-7 3 206,8 47-206,-3 34 0,5-12 0,0 2 0,0-1 0,0-1 0,7 21 0,-6-31 0,14-9 0,-12-9 0,6-1 0</inkml:trace>
  <inkml:trace contextRef="#ctx0" brushRef="#br0" timeOffset="95398">16043 2037 24575,'0'15'0,"6"11"0,-4 6 0,9-5 0,-10-3 0,9-27 0,10-16 0,-5-5 0,10-5 0,-4 14 0,-7 9 0,15 21 0,-14 4 0,1 14 0,-9-8 0,-7-8 0,0-6 0,0-6 0</inkml:trace>
  <inkml:trace contextRef="#ctx0" brushRef="#br0" timeOffset="96482">16400 1947 9797,'-6'13'0,"1"5"5104,11 13-5104,4-8 2567,8-2-2567,3-14 1503,0-2-1503,6-24 5604,-7 5-5604,-3-16 0,-5 4 0,-10 5 0,4 14 0,2 17 0,-1 8 0,3 9 0,0-20 0,-9 7 0,13-13 0,-3 4 0,10-5 0,3-13 0,-12 10 0,1-10 0</inkml:trace>
  <inkml:trace contextRef="#ctx0" brushRef="#br0" timeOffset="96851">16774 1865 9463,'-4'-11'0,"-2"5"5117,-5 11-5117,0 7 2621,5 4-2621,1 4 1547,18-1-1547,1 8 5827,12 3-5827,-8-3 0,-5-6 0,-9-1 0,-8-13 0,-7 6 0,-5-11 0,0-2 0,5-2 0,6-2 0</inkml:trace>
  <inkml:trace contextRef="#ctx0" brushRef="#br0" timeOffset="97566">16920 1936 24575,'6'5'0,"3"-4"0,2 4 0,17-13 0,-8 1 0,12-3 0,-6 5 0,-8 5 0,11 0 0,-4 0 0,15-9 0,-6 7 0,3-12 0,-16 6 0,-15-4 0,-7-1 0,-16 7 0,5 6 0,8 6 0,15 5 0,5 1 0,1-1 0,-2-4 0,-4-2 0,11-13 0,-8 1 0,4-8 0,0-4 0,-6-23 0,-4 8 0,-1-3 0,-5-1 0,-2 4 0,-2 2 0,-4 54 0,6 30 0,20 9 0,-9-31 0,15-8 0,-14-7 0,-1-9 0,-5-1 0,-1-5 0</inkml:trace>
  <inkml:trace contextRef="#ctx0" brushRef="#br0" timeOffset="100097">28663 2212 24575,'0'15'0,"0"2"0,0 3 0,0 25 0,10 15 0,-1-2 0,12-8 0,-4-35 0,3-10 0,3-19 0,-5-16 0,9-27 0,-17 8 0,5 25 0,-11 28 0,-2 22 0,7-7 0,-8-8 0,9-5 0,-9-1 0,4-5 0</inkml:trace>
  <inkml:trace contextRef="#ctx0" brushRef="#br0" timeOffset="100434">28926 2233 24575,'6'9'0,"-1"-2"0,-1 13 0,4 5 0,3 12 0,1-27 0,3 3 0,1-34 0,4 13 0,1 13 0,-5 7 0,-1 11 0,-9-2 0,-1-9 0,-5-3 0</inkml:trace>
  <inkml:trace contextRef="#ctx0" brushRef="#br0" timeOffset="101386">29200 2180 24575,'0'21'0,"0"1"0,9 1 0,3-5 0,13-6 0,2-32 0,3-8 0,-12-9 0,0 9 0,-17 27 0,12 14 0,-11 1 0,11 4 0,-7-8 0,17-9 0,-3-5 0,9-8 0,-9-14 0,-9 4 0,-5-3 0,-6 8 0,0 17 0,5 7 0,5 11 0,2-7 0,-2 0 0,0-10 0,-4 4 0,4-5 0,-4-5 0,4 4 0,-9 1 0,12 18 0,-10 0 0,10 11 0,-12-13 0,-5 1 0,-3-11 0,-22 0 0,10-6 0,-7 0 0,16 0 0,5 0 0</inkml:trace>
  <inkml:trace contextRef="#ctx0" brushRef="#br0" timeOffset="102183">29712 2105 24575,'0'11'0,"10"-1"0,1-4 0,11-1 0,-5-14 0,-1 7 0,-3-17 0,-2 17 0,1-7 0,4 14 0,9-4 0,-2 4 0,7-5 0,0-13 0,-12 1 0,2-11 0,-20 6 0,-7 7 0,1 10 0,2 10 0,8 2 0,2-2 0,5-5 0,0-5 0,4 0 0,2-5 0,4-6 0,-4 4 0,-2-7 0,-4 3 0,-1-13 0,5-15 0,-8-10-887,1-16 887,-7 30 0,-2-4 0,-3-26 0,-3-2 0,-2 20 0,0 1 0,0-7 0,-2 9 0,-10 19 0,15 51 0,2 16 0,3 9 0,-1-9 0,2 3 0,2 2-175,4 9 0,4 2 1,1-2 174,-1-8 0,1 0 0,3-6 0,6 2 0,3-8 0,12-2 0,-25-28 0,-5-6 0</inkml:trace>
  <inkml:trace contextRef="#ctx0" brushRef="#br0" timeOffset="102567">29092 2968 8191,'5'6'0,"6"-1"1640,36-19 1,11-10-1641,-17 8 0,1-1 0,9-4 0,7-3 0,0 0 0,-12 4 0,1-1 0,-1 0 0,0 1 709,10-7 0,0 1 0,0 0-709,0 2 0,1 0 0,-7 2 0,-1-2 0,-11 5 0,-16 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3:19.77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FF00"/>
    </inkml:brush>
  </inkml:definitions>
  <inkml:trace contextRef="#ctx0" brushRef="#br0">3961 7489 24575,'-5'-6'0,"-1"1"0,-9 16 0,-5 10 0,2 3 0,-2 6 0,4-2 0,-7 22 0,2 11 0,11-26 0,3 1 0,4 2 0,6-2 0,19 23 0,-4-14 0,8-15 0,-11-24 0,6 3 0,10-8 0,5 4 0,0-18 0,-10 5 0,-6-15 0,1-10 0,-1-25 0,-8 27 0,1 0 0,5-27 0,-8 20 0,-4 18 0,-6-1 0,0 1 0,0-6 0,-6-5 0,0 3 0,-2 3 0,-1 9 0,-6 4 0,-3 1 0,-3 3 0,5 3 0,5 5 0,-5 10 0,-3 11 0,6-7 0,1 4 0</inkml:trace>
  <inkml:trace contextRef="#ctx0" brushRef="#br0" timeOffset="301">3934 7796 24575,'30'47'0,"-4"-4"0,2 2 0,-1-10 0,-18-9 0,9-7 0,-17-8 0,8 0 0,-8-5 0,4-2 0</inkml:trace>
  <inkml:trace contextRef="#ctx0" brushRef="#br0" timeOffset="568">4241 7870 24575,'0'26'0,"0"9"0,0-3 0,0-4 0,0 1 0,0-13 0,5 1 0,-4-7 0,4-5 0</inkml:trace>
  <inkml:trace contextRef="#ctx0" brushRef="#br0" timeOffset="851">4565 7664 24575,'11'0'0,"8"0"0,8 0 0,5-6 0,-10 4 0,-8-4 0</inkml:trace>
  <inkml:trace contextRef="#ctx0" brushRef="#br0" timeOffset="1018">4537 7781 24575,'16'6'0,"5"-1"0,10-11 0,-3 4 0,-8-4 0,-11 6 0</inkml:trace>
  <inkml:trace contextRef="#ctx0" brushRef="#br0" timeOffset="1651">4909 7547 24575,'-6'-10'0,"6"-1"0,11 5 0,5-4 0,5 9 0,-9 1 0,7 7 0,-17 9 0,7 1 0,-9 4 0,-23 27 0,2-16 0,-1 1 0,-15 21 0,9-25 0,9-4 0,21-14 0,-3 6 0,22-4 0,-4 3 0,13 4 0,1-5 0,1-1 0,-11-8 0,-12-6 0</inkml:trace>
  <inkml:trace contextRef="#ctx0" brushRef="#br0" timeOffset="1901">5152 7625 24575,'0'20'0,"15"25"0,1 0 0,9 6 0,-11-17 0,-25-18 0,-15 8 0,-6-16 0,8 4 0,15-12 0</inkml:trace>
  <inkml:trace contextRef="#ctx0" brushRef="#br0" timeOffset="2085">5361 7616 8191,'36'-23'0,"-1"8"0,3-1 2531,-2-2 1,1-1-2532,6 0 0,-2 1 0,7-8 704,-23 2 1,-15 16-1,-5-2 1</inkml:trace>
  <inkml:trace contextRef="#ctx0" brushRef="#br0" timeOffset="3384">3835 8748 8191,'-30'0'0,"6"0"5063,9 10-5063,4-3 2818,5 30-2818,1 24 0,5-18 0,0 2 0,0-5 0,0-1 859,2 3 1,2-4-860,7-5 6784,7-4-6784,20-20 0,20-32 0,-1-3-228,-25 3 0,-3-2 228,3-17 0,-16 10 0,-5-2 0,-3-4 0,-5-2 0,-3 0 0,-4 0 0,-7 3 0,-5 6 0,-23 3 0,-11 29 114,22 7 0,5 6 0,18-9 0</inkml:trace>
  <inkml:trace contextRef="#ctx0" brushRef="#br0" timeOffset="3623">3876 8976 24575,'15'21'0,"6"-2"0,0 5 0,5-5 0,-6-6 0,1 1 0,-5-6 0,5 7 0,-5-8 0,-2 3 0,-5-5 0</inkml:trace>
  <inkml:trace contextRef="#ctx0" brushRef="#br0" timeOffset="4084">4320 8897 24575,'37'-21'0,"-2"13"0,13-7 0,-15 15 0,-36 34 0,-22 7 0,3 10 0,-7-6 0,23-25 0,15-2 0,7-1 0,2-10 0,1 4 0,-13-5 0,-6 0 0,-16 8 0,-7-6 0,-5 3 0,7-5 0,10-6 0,6 0 0</inkml:trace>
  <inkml:trace contextRef="#ctx0" brushRef="#br0" timeOffset="4333">5030 8826 24575,'24'-13'0,"20"-1"0,8 5 0,-2 1 0,-17 3 0,-23 4 0,-5-4 0</inkml:trace>
  <inkml:trace contextRef="#ctx0" brushRef="#br0" timeOffset="4483">5174 8863 24575,'11'6'0,"0"-1"0,4-5 0,1 0 0,0-5 0,-5 4 0,-7-4 0</inkml:trace>
  <inkml:trace contextRef="#ctx0" brushRef="#br0" timeOffset="5418">5565 8652 8191,'-1'-5'0,"2"4"5063,15-9-5063,-4 9 2818,7 2-2818,-11 18 0,-8 25 0,-2-2 1719,-19 9-1719,17-16 6784,-8-9-6784,21-1 0,-2-8 0,3-2 0,-10-9 0,-1 4 0,-21-9 0,8 4 0,-15-5 0,17 0 0,2 0 0</inkml:trace>
  <inkml:trace contextRef="#ctx0" brushRef="#br0" timeOffset="5750">5853 8650 24575,'-30'19'0,"6"7"0,4 17 0,12 8 0,11-12 0,4-7 0,13-20 0,-3-6 0,8-1 0,-7-10 0,-3-5 0,-45-7 0,5 5 0,-23 2 0,24 10 0,9 5 0,9-4 0,1 4 0</inkml:trace>
  <inkml:trace contextRef="#ctx0" brushRef="#br0" timeOffset="6767">3315 10314 24575,'37'-6'0,"28"-5"0,-14-6 0,2-2-1215,1 4 0,-1 1 1215,-1-1 0,-3 0 0,-14 0 0,-4 3 0,4 9 194,-19-12 0,-12 15 0,-9 0 0</inkml:trace>
  <inkml:trace contextRef="#ctx0" brushRef="#br0" timeOffset="7135">3667 10252 24575,'0'66'0,"0"-14"0,0-7 0,6-11 0,-4 6 0,4-15 0,-6 7 0,-11-13 0,-9 18 0,-22-16 0,9-6 0,-5-7 0,22-3 0,1-4 0,18 10 0,8-9 0,19-5 0,2-6 0,4-4 0,3-3 0,1-1 0,6-3 0,0 2 0,16-5 0,-31 10 0,-27 13 0</inkml:trace>
  <inkml:trace contextRef="#ctx0" brushRef="#br0" timeOffset="7868">4140 10182 24575,'-5'-6'0,"-1"1"0,-5 5 0,-4 6 0,8 1 0,-15 13 0,10 14 0,4-1 0,1 3 0,-1 19 0,7-18 0,2-3 0,-1-3 0,14-1 0,3-12 0,19-6 0,0-18 0,2-12 0,-7-16 0,-21 1 0,-3-3 0,1-18 0,-5 17 0,-6 1 0,-14-11 0,8 25 0,-14 5 0,12 17 0,-4 4 0,3 7 0,1 22 0,6 10 0,11 7 0,8-6 0,-4-14 0,15-2 0,-13 0 0,8-2 0,-9-4 0,-2-11 0,-8-6 0,4-5 0</inkml:trace>
  <inkml:trace contextRef="#ctx0" brushRef="#br0" timeOffset="8484">4473 10192 24575,'0'26'0,"6"0"0,-4-6 0,4 10 0,-6 2 0,0-5 0,0-3 0,0-13 0,-5-5 0,4-10 0,-4-25 0,5-11 0,0-26 0,4 34 0,3-1 0,5-11 0,4 2 0,2 9 0,2 3 0,0 0 0,0 4 0,13 6 0,-12 14 0,-5 6 0,-1 4 0,-22 19 0,-4 6 0,-17 16 0,13-18 0,3-3 0,7-13 0,4 5 0,1-5 0,1 9 0,13-13 0,-7 7 0,13-13 0,13 4 0,17-13 0,1 6 0,-12-7 0,-22 9 0</inkml:trace>
  <inkml:trace contextRef="#ctx0" brushRef="#br0" timeOffset="8833">5155 10025 24575,'17'-6'0,"30"-5"0,-10 3 0,22 1 0,-46 5 0,-49 23 0,-6 2 0,-20 0 0,31-6 0,21-16 0,9 9 0,1-9 0,15 9 0,27-9 0,15-5 0,2 2 0,-4-15 0,-17 15 0,-16-7 0,-5 9 0</inkml:trace>
  <inkml:trace contextRef="#ctx0" brushRef="#br0" timeOffset="10183">5956 9691 8191,'-16'0'0,"1"0"5063,9 9-5063,-12 6 2818,15 15-2818,-8 0 0,0 6 0,9 14 0,2 3 446,-4-2 0,0-1-446,1 1 0,6-4 3187,11-9 1,6-7-3188,23 2 0,-7-12 0,5-8 0,5-17 0,0-8 0,-9 2 0,-3-2-283,6-8 1,-4-3 282,9-16 600,-26 10 0,-4-4-600,-8-5 0,-7-4 0,-8-8 0,-6 1 0,-8 5 0,-4 6 0,4 10 0,-2 5 0,-22-4 0,22 35 150,1 6 0,11 0 0,6 4 1</inkml:trace>
  <inkml:trace contextRef="#ctx0" brushRef="#br0" timeOffset="10420">6141 10046 24575,'4'31'0,"2"-3"0,10-6 0,-4-5 0,3-2 0,-4-4 0,5 5 0,0-5 0,0 14 0,-5-17 0,-6 6 0</inkml:trace>
  <inkml:trace contextRef="#ctx0" brushRef="#br0" timeOffset="10750">6496 9988 9374,'9'-6'0,"-1"1"5119,7 10-5119,-9 1 2636,-21 29-2636,4-5 1559,-11 13-1559,16-17 5887,6-11-5887,9-3 0,4 4 0,-1-3 0,-10 2 0,-9-4 0,-8-5 0,0-1 0,-2-5 0,6 0 0,2 0 0</inkml:trace>
  <inkml:trace contextRef="#ctx0" brushRef="#br0" timeOffset="10986">6961 9907 24575,'32'0'0,"5"-9"0,5 7 0,0-6 0,-25 3 0,-1 4 0,-12-4 0</inkml:trace>
  <inkml:trace contextRef="#ctx0" brushRef="#br0" timeOffset="11516">7342 9694 8191,'-16'17'0,"-3"13"4911,12 28-4911,-2-7 0,18 5 2836,-7-26-2836,20 0 1738,0-12-1738,15-6 6728,3-6-6728,-11-15 171,-4 2-171,-12-12 0,3-30 0,-9 15 0,-5-2 0,-10-13 0,-4-1 0,3 12 0,-3 3 0,-9 5 0,-1 6 0,3 10 0,-10 8 0,10 15 0,-2-6 0,12 6 0</inkml:trace>
  <inkml:trace contextRef="#ctx0" brushRef="#br0" timeOffset="11750">7322 9784 24575,'17'15'0,"-3"1"0,24 7 0,6 11 0,-10-10 0,7 5 0,-24-17 0,6 8 0,-11-12 0,2 5 0,-9-13 0</inkml:trace>
  <inkml:trace contextRef="#ctx0" brushRef="#br0" timeOffset="11968">7741 9856 24575,'-6'27'0,"1"3"0,11-3 0,1 5 0,0-10 0,-2-7 0,-5-10 0</inkml:trace>
  <inkml:trace contextRef="#ctx0" brushRef="#br0" timeOffset="12200">8059 9606 24575,'29'-6'0,"2"1"0,7 5 0,-3 0 0,-10 0 0,-10 0 0,-10 0 0</inkml:trace>
  <inkml:trace contextRef="#ctx0" brushRef="#br0" timeOffset="12354">8140 9662 24575,'26'7'0,"17"-1"0,-10-12 0,7 5 0,-19-5 0,-12 6 0</inkml:trace>
  <inkml:trace contextRef="#ctx0" brushRef="#br0" timeOffset="14250">8731 9432 24575,'4'0'0,"11"-6"0,4 4 0,10 2 0,-22 7 0,2 51 0,-24-16 0,13-8 0,0-1 0,-13 3 0,15-19 0,9 0 0,-6-6 0,11 6 0,-13-5 0,4 12 0,-10-6 0,-6-2 0,-7 2 0,-3-11 0,-2 3 0,1-19 0,10 6 0,2-11 0</inkml:trace>
  <inkml:trace contextRef="#ctx0" brushRef="#br0" timeOffset="14683">9187 9324 24575,'-12'14'0,"-14"5"0,9 24 0,-2-13 0,1 4 0,12 8 0,2 2 0,-4-7 0,1-2 0,12 24 0,5-33 0,7-20 0,-1 0 0,-6-11 0,-10-5 0,-6-2 0,0-3 0,1 9 0,5 1 0</inkml:trace>
  <inkml:trace contextRef="#ctx0" brushRef="#br0" timeOffset="14919">9325 9588 24575,'25'-7'0,"37"-4"0,-9-4 0,-19 9 0,-2 1 0,-4-1 0,-18 6 0</inkml:trace>
  <inkml:trace contextRef="#ctx0" brushRef="#br0" timeOffset="15588">9945 9302 24575,'5'-11'0,"10"5"0,10 6 0,-2 6 0,-4 9 0,-15 11 0,-16 1 0,8-1 0,-18-6 0,20-4 0,-7-3 0,9 12 0,9-11 0,15 1 0,0-9 0,5-6 0,-13 0 0,-6-4 0,-4 2 0,-1-2 0</inkml:trace>
  <inkml:trace contextRef="#ctx0" brushRef="#br0" timeOffset="15851">10259 9249 24575,'-6'5'0,"2"14"0,16 3 0,-9 9 0,16-7 0,-17-3 0,4-5 0,-6 4 0,0-8 0,-5-2 0,-10-1 0,7-7 0,-6 2 0</inkml:trace>
  <inkml:trace contextRef="#ctx0" brushRef="#br0" timeOffset="16033">10365 9158 8191,'41'-39'0,"-11"16"0,4 0 2531,-4 0 1,2 2-2532,9-1 0,-2 3 0,-11 4 704,4 5 1,-26 5-1,-1 5 1</inkml:trace>
  <inkml:trace contextRef="#ctx0" brushRef="#br0" timeOffset="16451">10880 9142 24575,'34'-13'0,"7"10"0,13-18 0,-12 19 0,-14-2 0,-18 5 0,-10 4 0</inkml:trace>
  <inkml:trace contextRef="#ctx0" brushRef="#br0" timeOffset="16587">10904 9189 8867,'10'10'0,"2"-4"5114,9-1-5114,0-5 2716,-1 0-2716,1-6 0,-10 5 0,-2-6 0</inkml:trace>
  <inkml:trace contextRef="#ctx0" brushRef="#br0" timeOffset="16870">11313 8954 24575,'0'24'0,"9"11"0,-7 7 0,6 5 0,1-9 0,-1 10 0,2-11 0,2 2 0,-10-23 0,4-7 0</inkml:trace>
  <inkml:trace contextRef="#ctx0" brushRef="#br0" timeOffset="17067">11619 8963 24575,'0'26'0,"0"0"0,6 19 0,-4-20 0,4 9 0,-6-28 0,0-2 0</inkml:trace>
  <inkml:trace contextRef="#ctx0" brushRef="#br0" timeOffset="20354">3733 13292 24575,'-5'3'0,"-4"21"0,-7 34 0,3-1 0,1 5 0,0-10 0,1 0 0,-2 13 0,0-3 0,4-25 0,0-5 0,-6 11 0,8-14 0,2-18 0,5 4 0,5-9 0,10-1 0,27-5 0,15 0 0,-1-6 0,-14 5 0,-32-6 0,-6 7 0,-9 0 0</inkml:trace>
  <inkml:trace contextRef="#ctx0" brushRef="#br0" timeOffset="21016">4208 13341 24575,'0'44'0,"0"-8"0,0 6 0,0 14 0,0 2-3097,1-4 0,-2 0 3097,-4 1 0,0-3 0,3 12 1822,-8-15-1822,5-15 249,4-5 0,-4-22 0,5 2 1</inkml:trace>
  <inkml:trace contextRef="#ctx0" brushRef="#br0" timeOffset="21817">4266 13319 8191,'-6'-11'0,"6"0"5063,11 0-5063,5 5 2818,13-7-2818,1 11 1719,16-7-1719,2 9 6784,9 7-6784,-20 4 0,-10 6 0,-22 12 0,-25 4 0,0 0 0,-2 3 0,3-3 0,0 0 0,-7 12 0,5 0 0,19 14 0,5 4 0,15-28 0,5-2 0,9 23-311,-7-20 0,-1-2 311,3 7 0,-2 10 0,-14-10 0,-12 1 0,-20-12 0,-15-4 0,-6-7 622,1-5-622,10-12 0,15-8 0,0-9 0,14 7 0,-4-1 0</inkml:trace>
  <inkml:trace contextRef="#ctx0" brushRef="#br0" timeOffset="22249">5172 13543 8191,'20'-6'0,"-2"4"5063,7-4-5063,3-2 2818,20 6-2818,-15-3 0,1 1 0,19 4 1719,-4 0-1719,-66 22 0,15-17 0,-25 17 0</inkml:trace>
  <inkml:trace contextRef="#ctx0" brushRef="#br0" timeOffset="22403">5204 13698 24575,'27'15'0,"5"-9"0,4-7 0,3-4 0,-3 0 0,-2-2 0,21-10 0,-20 8 0,-30 9 0</inkml:trace>
  <inkml:trace contextRef="#ctx0" brushRef="#br0" timeOffset="24833">6539 13067 24575,'0'-11'0,"-5"0"0,-1 5 0,-4 2 0,-1 4 0,0 0 0,0 4 0,-4 8 0,-1 2 0,-1 8 0,2-4 0,9 8 0,-5 5 0,1 21 0,2-8 0,-1 11 0,9-16 0,0 16 0,6-12 0,1 10 0,14-16 0,1-14 0,9-2 0,-4-15 0,-6-1 0,-5-5 0,-5 0 0,-1 0 0,1 0 0,17-13 0,4-9 0,-2 2 0,0-3 0,-4 0 0,-3-2 0,21-24 0,-9-7 0,-16-4 0,-10 25 0,-1-1 0,0-24 0,-8 13 0,-13 15 0,-2-3 0,-12 3 0,1 2 0,-14 9 0,5 20 0,-11 8 0,19 6 0,12-1 0,10-7 0</inkml:trace>
  <inkml:trace contextRef="#ctx0" brushRef="#br0" timeOffset="25301">6588 13322 24575,'23'0'0,"0"0"0,7 6 0,-9 0 0,-6 6 0,5 20 0,4 24 0,-6-2 0,-2-19 0,-2-1 0,-11 5 0,18 4 0,-14-12 0,5-6 0,-1-9 0,-5-11 0,-2 0 0</inkml:trace>
  <inkml:trace contextRef="#ctx0" brushRef="#br0" timeOffset="25622">7021 13408 24575,'0'66'0,"9"-5"0,-7 3 0,6-28 0,-8-3 0,0-21 0,5-1 0,-4-7 0,4-4 0</inkml:trace>
  <inkml:trace contextRef="#ctx0" brushRef="#br0" timeOffset="26399">7412 13284 24575,'37'-9'0,"13"7"0,-16-2 0,0 0 0,26 4 0,-5 0 0,-25-7 0,-6 6 0,-8-5 0,-15 6 0,2 0 0,-8 0 0</inkml:trace>
  <inkml:trace contextRef="#ctx0" brushRef="#br0" timeOffset="26833">8104 13041 24575,'0'15'0,"0"-3"0,5 3 0,-4 0 0,4 18 0,-5 17 0,0 2 0,0-5 0,0-19 0,0 2 0,0-3 0,0 0 0,0-7 0,0-9 0,-5-6 0,4 0 0,-4-5 0</inkml:trace>
  <inkml:trace contextRef="#ctx0" brushRef="#br0" timeOffset="27300">8449 13123 24575,'-11'5'0,"-4"-4"0,-1 10 0,-1-10 0,7 5 0,5-6 0</inkml:trace>
  <inkml:trace contextRef="#ctx0" brushRef="#br0" timeOffset="28084">8717 13072 24575,'-16'0'0,"11"0"0,-23 0 0,17 0 0,-5 0 0,0 0 0,-1 0 0,7 5 0,5 5 0,5 11 0,0 6 0,-6-1 0,5-1 0,-6-8 0,7 2 0,0-2 0,0-1 0,5-5 0,6-7 0,6-4 0,-1 5 0,4 2 0,6 22 0,-12-8 0,0 12 0,-24-10 0,-2-6 0,-4-5 0,4 2 0,1-11 0,-1 10 0,-3-11 0,-1 2 0,-1-4 0,7-9 0,5 7 0,5-7 0</inkml:trace>
  <inkml:trace contextRef="#ctx0" brushRef="#br0" timeOffset="28519">9169 12888 24575,'-26'5'0,"8"1"0,-4 9 0,6 17 0,1 5 0,-1 7 0,3 3 0,1 4 0,3-6 0,0 2 0,3-1 0,3 8 0,4-2 0,5-6 0,3-4 0,9 6 0,1-19 0,-3-12 0,13 2 0,4-10 0,2 4 0,-1-26 0,-22 10 0,1-10 0</inkml:trace>
  <inkml:trace contextRef="#ctx0" brushRef="#br0" timeOffset="28933">9369 13071 24575,'52'-8'0,"0"-1"0,0-1 0,1 1 0,-4 3 0,-2 0 0,-12-3 0,-3 2 0,9 5 0,-30-9 0,-7 10 0,-4-4 0</inkml:trace>
  <inkml:trace contextRef="#ctx0" brushRef="#br0" timeOffset="29318">9651 13074 8191,'0'40'0,"-6"-1"5063,4 11-5063,-4-5 2818,6-14-2818,0 16 1719,-5-14-1719,-22 2 6784,6-24-6784,-12-5 0,22-1 0,20-4 0,8 8 0,10-8 0,-2 4 0,-5-5 0,18-8 0,-4 6 0,9-20 0,-21 19 0,-10-10 0</inkml:trace>
  <inkml:trace contextRef="#ctx0" brushRef="#br0" timeOffset="30100">10071 13048 9242,'-5'-6'0,"-1"1"5120,-9 5-5120,-2 9 2657,-7 7-2657,1 21 0,5-4 0,1 3 0,2 26 0,0-25 0,2-1 1577,11 10-1577,-7 1 0,27-6 0,-5-4 5979,12-18-5979,-6-13 0,14 0 0,1-10 0,21-12 0,-29-5 0,-1-7 0,5-10 0,-4-3 0,-7 8 0,-4-1 0,0-3 0,-5 3 0,-10 4 0,-9-1 0,-12 19 0,-11 1 0,0 11 0,3 22 0,9-6 0,9 19 0,-3-13 0,13 0 0,-4-5 0,5 2 0,0-2 0,5 3 0,5 3 0,14-2 0,-6-4 0,20 8 0,-19-10 0,8 1 0,-12-10 0,-4-6 0,-5 0 0,-2 0 0</inkml:trace>
  <inkml:trace contextRef="#ctx0" brushRef="#br0" timeOffset="30751">10470 13143 24575,'0'59'0,"-4"-18"0,-2 0 0,-1-1 0,-1-2 0,-1-5 0,0-2 0,-5 14 0,9-44 0,5-11 0,0-25 0,15-10 0,-1-13 0,9 18 0,0-1 0,2 20 0,-5 5 0,-2 12 0,-26 18 0,-4-1 0,-8 10 0,0-16 0,8 24 0,1-12 0,6 20 0,5-12 0,10 0 0,1-9 0,9 1 0,1-12 0,-1 0 0,-8-7 0,-3 0 0</inkml:trace>
  <inkml:trace contextRef="#ctx0" brushRef="#br0" timeOffset="31033">10871 12865 24575,'5'11'0,"-4"4"0,6 18 0,1 8 0,-6 3 0,-2 3 0,0-2 0,-1 4 0,-4-2 0,-6-3 0,-3-1 0,-2-3-971,-6 5 0,-2-6 971,-1-7 0,-1-7 467,-5-9-467,-7-3 0,23-12 0,-12 5 0</inkml:trace>
  <inkml:trace contextRef="#ctx0" brushRef="#br0" timeOffset="32283">5288 14571 24575,'48'-6'0,"-7"-2"0,8 0 0,-21 2 0,-4 6 0,-18 5 0,-1 5 0,-5-3 0,0 3 0</inkml:trace>
  <inkml:trace contextRef="#ctx0" brushRef="#br0" timeOffset="32499">5411 14681 24575,'23'0'0,"12"0"0,1-5 0,1 0 0,19 3 0,-14-7 0,-4 1 0,-15 7 0,3-5 0</inkml:trace>
  <inkml:trace contextRef="#ctx0" brushRef="#br0" timeOffset="33434">6519 14497 8814,'0'-10'0,"5"-1"5111,10-1-5111,15-8 0,15 11 0,-7-4 2725,-5 13-2725,-17 9 1634,-9 28-1634,-3-2 0,-2 5 0,-10 5 0,-3 0 0,3 0 0,-3-2 0,-6-11 0,-1-4 0,-13 7 6291,-3-7-6291,1-3 0,1-10 0,10-6 0,6-9 0,10-15 0,6 12 0,18-16 0,9 30 0,20 2 0,-6 3 0,18 14 0,-20-20 0,-2 6 0,-17-10 0,-10-6 0,-4 0 0,-1 0 0</inkml:trace>
  <inkml:trace contextRef="#ctx0" brushRef="#br0" timeOffset="34169">7269 14503 24575,'-16'0'0,"0"0"0,-1 4 0,-8-2 0,-2 8 0,-10-8 0,10 4 0,2-6 0,19 5 0,2 1 0,4 22 0,0-9 0,0 15 0,0-17 0,0 3 0,0-9 0,9 0 0,3-6 0,9-5 0,-1 6 0,2 4 0,-5 12 0,8 13 0,-17-7 0,4 6 0,-12-14 0,-9 1 0,-12-3 0,-27 1 0,-5-11 0,3 1 0,17-9 0,18-5 0,-1-7 0,9-1 0,-2-8 0,9 14 0,0-2 0</inkml:trace>
  <inkml:trace contextRef="#ctx0" brushRef="#br0" timeOffset="34586">7992 14607 24575,'21'-6'0,"0"4"0,8-4 0,4 1 0,5 0 0,1-1 0,3 0 0,7 0 0,-2-1 0,14-3 0,-43 10 0,-16 0 0,-11 0 0</inkml:trace>
  <inkml:trace contextRef="#ctx0" brushRef="#br0" timeOffset="35448">8897 14374 24575,'9'28'0,"-7"-5"0,6 14 0,2 27 0,-7-7 0,5-21 0,0-2 0,-7 0 0,5-10 0,-6-12 0,0-2 0,0-5 0</inkml:trace>
  <inkml:trace contextRef="#ctx0" brushRef="#br0" timeOffset="35716">9188 14587 24575,'0'-6'0,"0"1"0</inkml:trace>
  <inkml:trace contextRef="#ctx0" brushRef="#br0" timeOffset="36449">9652 14305 24575,'-16'0'0,"0"5"0,-15-4 0,3 9 0,-3-9 0,15 8 0,2 2 0,13 13 0,-9-6 0,9 9 0,-9-15 0,9 8 0,-4-8 0,10 3 0,18-9 0,-3 4 0,13-4 0,-16 0 0,2 15 0,-12-12 0,11 20 0,-11-11 0,3 0 0,-22 11 0,-1-20 0,-16 15 0,-1-22 0,3 4 0,-5-6 0,11 0 0,1-6 0,13 4 0,-2-4 0</inkml:trace>
  <inkml:trace contextRef="#ctx0" brushRef="#br0" timeOffset="36918">10218 14161 24575,'-11'5'0,"-1"10"0,-3 27 0,6-7 0,0 3 0,3-3 0,1 1-292,-1 5 1,2-1 291,4 16 144,0 9-144,5-31 0,5 2 0,7 8 0,4-2 0,7 5 0,7 0 0,-16-46 0,-7 4 0,4-5 0,-7 0 0</inkml:trace>
  <inkml:trace contextRef="#ctx0" brushRef="#br0" timeOffset="37284">10597 14285 24575,'0'20'0,"0"6"0,0 19 0,0-11 0,0 11 0,0-22 0,0 5 0,0-11 0,-5-2 0,4-4 0,-4-5 0,5-1 0</inkml:trace>
  <inkml:trace contextRef="#ctx0" brushRef="#br0" timeOffset="37682">10775 14366 24575,'0'21'0,"0"0"0,0 24 0,0-1 0,0 6 0,0-17 0,-4-17 0,2-10 0,-2-2 0</inkml:trace>
  <inkml:trace contextRef="#ctx0" brushRef="#br0" timeOffset="38034">10957 13918 8191,'14'32'0,"8"22"2531,-2-14 1,-1 6-2532,0 17 0,-3 3 0,-2-15 0,-6 0 0,-11 12 0,-13-3 0,-11-14 0,-8-5 0,-6-2 0,-3-3 1409,6-7 0,1-3-1409,4-5 0,4-5 429,6-7 1,2 3 0,12-12 0</inkml:trace>
  <inkml:trace contextRef="#ctx0" brushRef="#br0" timeOffset="40666">5346 15767 8191,'8'0'0,"4"0"5063,33-6-5063,-6-2 2818,2 0-2818,-15 2 429,-15 15 1,-7-6 0,-4 6 0</inkml:trace>
  <inkml:trace contextRef="#ctx0" brushRef="#br0" timeOffset="40883">5301 15906 24575,'26'0'0,"3"-9"0,6 7 0,4-15 0,0 15 0,-8-7 0,-5 9 0,-16 0 0,-5 0 0</inkml:trace>
  <inkml:trace contextRef="#ctx0" brushRef="#br0" timeOffset="56816">6882 15625 8191,'-5'-11'0,"4"0"5063,-9 5-5063,9-3 2818,-9 7-2818,4-7 1719,-9 8-1719,-2-4 6784,-4 5-6784,3 9 0,-5 6 0,14 2 0,-13 14 0,20-13 0,-2 28 0,15-21 0,8 22 0,6-15 0,-3 0 0,0 0 0,-9-11 0,-2 1 0,-6-5 0,-5-2 0,-5-9 0,-6 4 0,-5-4 0,-5 4 0,5-4 0,-4-1 0,8-5 0,-3-5 0,9-5 0,1-11 0,5 3 0,0-2 0,0 10 0,5-6 0,10-2 0,2-4 0,6-1 0,-7 7 0,-4 0 0,-2 6 0,-4-1 0,-1 0 0,-5 5 0,0 1 0</inkml:trace>
  <inkml:trace contextRef="#ctx0" brushRef="#br0" timeOffset="57254">7043 15874 24575,'11'0'0,"-10"0"0,7 0 0,-11 0 0,7 0 0</inkml:trace>
  <inkml:trace contextRef="#ctx0" brushRef="#br0" timeOffset="57666">7373 15724 24575,'-11'-6'0,"-4"8"0,2 8 0,2 13 0,5-6 0,6 7 0,0 1 0,19 11 0,-5 3 0,7-9 0,-7-9 0,-13-10 0,-1 0 0,-20-5 0,6-2 0,-11-4 0,14-9 0,5 7 0,1-7 0</inkml:trace>
  <inkml:trace contextRef="#ctx0" brushRef="#br0" timeOffset="57882">7451 15830 8191,'45'-31'0,"-12"15"0,4 1 2180,4 0 1,1 2-2181,-4 4 0,1 1 1449,2-1 1,-2 1-1450,5 6 1804,-1-6-1804,-14 8 1629,-18 0 1,0 0 0,-7 0 0</inkml:trace>
  <inkml:trace contextRef="#ctx0" brushRef="#br1" timeOffset="69551">2857 11438 24575,'0'-11'0,"0"1"0,-5-1 0,-15 5 0,1 1 0,-6 10 0,14 18 0,6-4 0,5 14 0,0-4 0,0 1 0,15 11 0,6 15 0,-4-26 0,2 2 0,0 8 0,-2 0 0,4 20 0,-12-26 0,-3-1 0,-6 9 0,-10-2 0,-3-10 0,-9-19 0,-1-1 0,7-27 0,5-6 0,6-25 0,14-11 0,3 0 0,2 15 0,3-2 0,0 2 0,1 0 0,-2-4 0,1 0 0,-2 10 0,-2 4 0,-3-13 0,1 26 0,-10 11 0,4 5 0</inkml:trace>
  <inkml:trace contextRef="#ctx0" brushRef="#br1" timeOffset="69817">3202 11610 24575,'0'0'0</inkml:trace>
  <inkml:trace contextRef="#ctx0" brushRef="#br1" timeOffset="70082">3255 11578 24575,'0'15'0,"0"-3"0,12 21 0,4-5 0,6 13 0,-9-10 0,-7-10 0,-6-5 0,-4-1 0,-2-4 0,-5 0 0,5-23 0,1 7 0,5-12 0</inkml:trace>
  <inkml:trace contextRef="#ctx0" brushRef="#br1" timeOffset="70250">3486 11441 8191,'39'-31'0,"0"-1"0,6-2 0,0 0 2248,-3 5 1,-1 1-2249,-3 7 0,-9 2 2885,-18 5-2885,-21 13 0,7-4 0,-11 5 0</inkml:trace>
  <inkml:trace contextRef="#ctx0" brushRef="#br1" timeOffset="71851">3134 9628 8191,'-5'-1'0,"4"2"5063,-4 10-5063,5 4 2818,0 6-2818,0 1 1719,0 3-1719,-6-4 6784,5-5-6784,-6-1 0,7-5 0,0 1 0,0 0 0,0 5 0,-4 0 0,2 10 0,-2-3 0,4 2 0,-9 13 0,7-4 0,-7 10 0,5-12 0,2-11 0,-2-1 0,-1-3 0,4 4 0,-4 1 0,0-6 0,4 4 0,-4-4 0,5 5 0,-9 7 0,7-10 0,-6 5 0,8 5 0,0-8 0,-5 18 0,4-11 0,-4-5 0,5-2 0,0-5 0,0 10 0,0 7 0,0 9 0,0 0 0,0-14 0,0 2 0,0-12 0,0 5 0,0-6 0,0 0 0,0 7 0,0-9 0,0 9 0,0 4 0,0-12 0,0 13 0,-5-22 0,4 4 0,-4-4 0,5 4 0,0 1 0,0 0 0,-9 12 0,7-14 0,-6 8 0</inkml:trace>
  <inkml:trace contextRef="#ctx0" brushRef="#br1" timeOffset="72799">2971 12335 24575,'0'15'0,"-10"22"0,7-6 0,-5 8 0,-2 6 0,2-4 0,1 1 0,1 9 0,0 4 0,-1-10 0,-1 3 0,0-1-358,0 0 0,1 0 0,0 0 358,-1-1 0,-1-1 0,0-1 0,-2 19 0,1-8 0,0-1 263,10-22-263,0-43 0,-6 2 0,4-27 0,-12 5 0,12 10 0,-7 4 0</inkml:trace>
  <inkml:trace contextRef="#ctx0" brushRef="#br1" timeOffset="74099">2549 9077 24575,'-6'8'0,"4"32"0,-7-2 0,-3 6 0,5 16 0,0 2-1508,-8-8 0,1-2 1508,6 0 0,2-5 0,-5 9 953,3-1-953,6-22 495,-7 0-495,14-22 0,10-12 0,12-13 1568,9-1-1568,-2-8 0,-13 10 0,-1 2 0,-13 2 0,8 7 0,-9-2 0,-1 4 0</inkml:trace>
  <inkml:trace contextRef="#ctx0" brushRef="#br1" timeOffset="75151">2799 9020 24575,'0'26'0,"0"4"0,0-2 0,0 9 0,-9-6 0,7 24 0,-15 4 0,11-20 0,1-1 0,-5 14 0,1-11 0,4-26 0,4-4 0,-4-14 0,5-11 0,0-5 0,0-4 0,0 12 0,0-4 0,0-10 0,0-7 0,6-9 0,-4 4 0,10 6 0,-10 10 0,4 1 0,0-1 0,0-1 0,6-4 0,-6 9 0,4 6 0,-9-3 0,8 12 0,-3-12 0,9 13 0,12 21 0,-13-9 0,6 19 0,-20-15 0,0 19 0,-17 15 0,6 4 0,-7-10 0,12-14 0,15-17 0,16 8 0,12 0 0,-2 1 0,-7-1 0,-21-1 0,-26 8 0,-24 2 0,14-12 0,-2-2 0,-22 2 0,24-3 0,11-13 0,11 4 0,-13-5 0,13 0 0,-2 0 0</inkml:trace>
  <inkml:trace contextRef="#ctx0" brushRef="#br1" timeOffset="82199">717 12357 8191,'-27'-4'0,"4"2"5063,31-2-5063,49 4 0,-18 0 0,6 0 147,1-4 1,3-1 0,1 0-148,-3 4 0,1 1 0,4-2 0,4-3 0,4-2 0,1-1 0,-2 1 243,-6 3 1,-2 0-1,0 1 1,0-2-244,3 0 0,2-2 0,-3 0 0,-4 1 2619,17-2 1,-11 1-2620,-4-1 0,-41 8 0,-16 0 712,-26 15 1,17-11 0,-10 10-1</inkml:trace>
  <inkml:trace contextRef="#ctx0" brushRef="#br1" timeOffset="82599">718 12541 24575,'56'0'0,"-4"0"0,10 0 0,-12-3 0,6-2 0,1-1 0,0 0-1513,-3-1 1,0-1 0,1 0 0,4-1 1512,-7 1 0,5-1 0,1 0 0,1-1 0,-2 1 0,-4 0 0,11-3 0,-4 0 0,0 0 0,0 2 223,5 1 1,2 1-1,-2 1 1,-6 0-224,-7 1 0,-5 0 0,-5 1 1152,24 4-1152,-70-26 0,-4 5 0,-13-4 0,12 9 0</inkml:trace>
  <inkml:trace contextRef="#ctx0" brushRef="#br1" timeOffset="83115">1327 11023 24575,'28'-46'0,"-1"1"0,0-1 0,5-5 0,5 3 0,4 14 0,6 1 0,2 5-683,3 4 1,3 4 0,-5 3 682,-1 0 0,-2 2 259,14-2 1,-8 10-260,-21 25 0,-23 17 0,-26 29 0,-1-11 0,-2 3 0,3-2 0,-2 0 123,-1-13 1,-2-1 0,4 2-124,6 3 0,3 1 0,-1-3 0,-4 1 0,1 0 0,2 13 0,7 1 0,11-2 0,2-5 0,-5-2 0,5-17 0,-1 1 0</inkml:trace>
  <inkml:trace contextRef="#ctx0" brushRef="#br1" timeOffset="83299">1956 11770 24575,'0'0'0</inkml:trace>
  <inkml:trace contextRef="#ctx0" brushRef="#br0" timeOffset="91152">25266 13006 24575,'-33'7'0,"0"0"0,-6 4 0,14-11 0</inkml:trace>
  <inkml:trace contextRef="#ctx0" brushRef="#br0" timeOffset="92133">24696 12966 24575,'-5'8'0,"-6"40"0,6 7 0,2 7 0,2 2 0,2 1 0,3-16 0,2 0 0,2-5 0,2 0 0,2-6 0,10 7 0,-7-28 0,13-12 0,4-18 0,-4-6 0,1-5 0,0-8 0,-4-4 0,0-10 0,-4-1 0,-1 11 0,-4 0 0,-8-5 0,-4 2 0,5-5 0,-14 0 0,4 16 0,-9 21 0,9-3 0,-4 10 0</inkml:trace>
  <inkml:trace contextRef="#ctx0" brushRef="#br0" timeOffset="93099">25291 13003 24575,'0'15'0,"0"2"0,6 13 0,-4 2 0,4 25 0,-6-22 0,0 11 0,0-30 0,0 4 0,0-4 0,0-9 0,0-4 0,0-19 0,0-9 0,-6-8 0,4 1 0,-4 3 0,6 8 0,0 1 0,0-9 0,8-18 0,15-8 0,5 3 0,6 20 0,-13 16 0,-6 15 0,0 1 0,-3 15 0,-1 35 0,-15 8 0,4-24 0,-2 0 0,-13 22 0,14-25 0,21 4 0,23-6 0,9-11 0,2 10 0,-29-25 0,-11 14 0,-14-2 0,-19 0 0,-11 15 0,-10-20 0,7 5 0,-5-9 0,10-5 0,7 5 0,7-6 0</inkml:trace>
  <inkml:trace contextRef="#ctx0" brushRef="#br0" timeOffset="93399">25984 13129 8191,'20'-4'0,"25"-18"5043,-9 0-5043,21-1 2820,-31 4-2820,-2 17 1722,-9-4-1722,-9 15 1694,-6-2 0,-1 4 0,-4-7 0</inkml:trace>
  <inkml:trace contextRef="#ctx0" brushRef="#br0" timeOffset="93549">26086 13234 24575,'20'6'0,"31"-10"0,11-13 0,-26 8 0,-2 0 0,8-8 0,-24 11 0</inkml:trace>
  <inkml:trace contextRef="#ctx0" brushRef="#br0" timeOffset="94433">26939 12834 24575,'-15'-6'0,"3"1"0,-8 16 0,5 13 0,3 7 0,1 4 0,5 2 0,1 1-603,-1 8 0,1 1 603,4-10 0,2-1 147,5 3 0,3-2-147,10 12 0,18-2 0,9-30 0,13-11 0,-16-12 0,15-15 0,-37-16 0,-4 5 0,-2-3 0,-9 1 0,-4-1 456,-3-17 0,-4 1-456,-6 12 0,-3 2 0,-6-5 0,-3 5 0,-22-4 0,0 21 0,13 14 0,0 24 0,19 13 0,1 18 0,12-16 0,0-9 0</inkml:trace>
  <inkml:trace contextRef="#ctx0" brushRef="#br0" timeOffset="94898">27008 13331 8191,'5'-16'0,"5"-1"5063,19 11-5063,-5 0 2818,5 6-2818,-18 5 1719,3 2-1719,-6 18 6784,28 5-6784,-15 3 0,16-7 0,-20-15 0,-2-6 0,-4-5 0,4 0 0,-3-9 0,-1 7 0,-6-8 0</inkml:trace>
  <inkml:trace contextRef="#ctx0" brushRef="#br0" timeOffset="95833">27447 13195 24575,'11'-5'0,"13"4"0,3-4 0,10 10 0,-11 1 0,-11 9 0,-10 9 0,-20 34-6784,-3-4 6784,-1 7 0,-1-24 0,18-16 0,-4-5 0,6 0 0,9-4 0,2 5 6784,1-3-6784,2 2 0,-18-5 0,3-5 0,-24 5 0,-10-9 0,-16 4 0,4-12 0,11-5 0,21-19 0,9 15 0,6-7 0</inkml:trace>
  <inkml:trace contextRef="#ctx0" brushRef="#br0" timeOffset="96366">27994 12957 8191,'0'11'0,"9"22"4854,-7 26-4854,15 1 1422,-16-24 0,0 0-1422,8 16 1745,-5-2-1745,-3-17 1676,-5-22 1,2-6-1,-7-5 1</inkml:trace>
  <inkml:trace contextRef="#ctx0" brushRef="#br0" timeOffset="96565">27909 13246 8191,'14'-11'0,"19"-8"5063,6 3-5063,21-5 2818,-23 10-2818,-2 1 0,-20 8 0,-11-2 0</inkml:trace>
  <inkml:trace contextRef="#ctx0" brushRef="#br0" timeOffset="99849">28462 12885 24575,'0'45'0,"0"-3"0,0 4 0,0 2 0,0 12 0,0-12 0,0-18 0,0-14 0,0 0 0,0-15 0,0 2 0,0-7 0</inkml:trace>
  <inkml:trace contextRef="#ctx0" brushRef="#br0" timeOffset="100367">28624 13085 24575,'16'0'0,"-6"-5"0,-10 4 0,-6-4 0</inkml:trace>
  <inkml:trace contextRef="#ctx0" brushRef="#br0" timeOffset="101170">29048 12876 24575,'-21'0'0,"1"7"0,-1-6 0,-8 11 0,-3-10 0,-1 9 0,8-10 0,14 8 0,6 14 0,5-3 0,0 14 0,0-13 0,5-9 0,-4 2 0,13-13 0,-3 4 0,10-5 0,0 0 0,0 4 0,-9 7 0,3 10 0,-13-4 0,4 3 0,-6-10 0,-9 7 0,-11-4 0,-4 8 0,-5-9 0,10-2 0,-1-1 0,4-7 0,4-7 0,2 2 0,10-6 0</inkml:trace>
  <inkml:trace contextRef="#ctx0" brushRef="#br0" timeOffset="101618">29416 12682 24575,'-20'0'0,"-7"19"0,-4 28 0,15-17 0,1 3-765,4 9 0,1-1 765,-4-8 0,2 0 248,10 7 1,1 1-249,-14 20 253,15-3-253,9-23 0,13-10 0,2-10 780,12 1-780,-9-11 0,-1-11 0,-10 4 0,-7-4 0</inkml:trace>
  <inkml:trace contextRef="#ctx0" brushRef="#br0" timeOffset="102067">29578 12896 24575,'47'-20'0,"-6"-4"0,-7 11 0,1 1 0,7-5 0,-5 8 0,-23 9 0</inkml:trace>
  <inkml:trace contextRef="#ctx0" brushRef="#br0" timeOffset="102400">29707 12905 24575,'-9'48'0,"7"-2"0,-7 1 0,9-5 0,0-7 0,0-10 0,0-10 0,-4-8 0,-7 11 0,-1-11 0,-7 3 0,12 0 0,-7-9 0,22 4 0,8-5 0,24-6 0,-6-2 0,11 0 0,-12-13 0,-11 18 0,-2-12 0</inkml:trace>
  <inkml:trace contextRef="#ctx0" brushRef="#br0" timeOffset="103034">30120 12833 24575,'-5'-12'0,"-5"3"0,-17 24 0,-2 14 0,-5 18 0,17 10 0,-3-1 0,18 1 0,-8-12 0,19-9 0,-2-21 0,8-4 0,9-10 0,4 4 0,10-20 0,-2-15 0,-17-34 0,-4 10 0,-32-9 0,3 36 0,-10 8 0,4 32 0,13 0 0,-1 40 0,8 7 0,6-20 0,3 1 0,-2-3 0,2-3 0,18 18 0,-7-24 0,-5-17 0,-9-7 0,-1-5 0</inkml:trace>
  <inkml:trace contextRef="#ctx0" brushRef="#br0" timeOffset="103799">30398 12965 8191,'0'12'0,"0"-3"5063,0 38-5063,0 10 0,-9-3 0,7 9 2818,-11-28-2818,12-10 1719,-4-41-1719,20-45 0,4 7 0,5-5 0,2-2 0,3 3 0,1 13 0,1 5 6784,7-11-6784,-19 43 0,-13 8 0,-1 20 0,-18 2 0,4 9 0,-15-11 0,5 0 0,1-4 0,6 4 0,8 6 0,4-9 0,4-2 0,4-1 0,7-7 0,8 3 0,-1-5 0,-1-10 0,-10 4 0,-6-4 0</inkml:trace>
  <inkml:trace contextRef="#ctx0" brushRef="#br0" timeOffset="104048">30824 12654 24575,'8'57'0,"-3"-13"0,1 5 0,-1 8 0,0 2 0,1 9 0,-3-3 0,-7-18 0,-1-5 0,-2 15 0,-13-39 0,-12-2 0,-8-7 0,-16 16 0,25-21 0,6 10 0</inkml:trace>
  <inkml:trace contextRef="#ctx0" brushRef="#br0" timeOffset="104866">26063 14153 24575,'40'-8'0,"-6"0"0,4 0 0,-3 1 0,1 1 0,2 0 0,-2 0 0,10 1 0,-33 6 0,-13 4 0</inkml:trace>
  <inkml:trace contextRef="#ctx0" brushRef="#br0" timeOffset="105032">26029 14282 24575,'30'0'0,"18"0"0,5-9 0,-4 1 0,-11-2 0,-27 4 0,-2 6 0</inkml:trace>
  <inkml:trace contextRef="#ctx0" brushRef="#br0" timeOffset="106416">26944 14371 24575,'-6'-5'0,"18"-1"0,-3-5 0,27-1 0,-8 6 0,13 0 0,-10 23 0,-11-4 0,-26 26 0,-13-5 0,-18 13 0,12-8 0,5-4 0,15-14 0,10-1 0,5-2 0,6 4 0,-4-4 0,-8-8 0,-11 4 0,-4-12 0,-2 12 0,3-13 0,-6 4 0,-1-5 0,5-9 0,2 2 0,10-9 0,0 10 0,0 2 0</inkml:trace>
  <inkml:trace contextRef="#ctx0" brushRef="#br0" timeOffset="106748">27511 14262 24575,'-18'36'0,"-1"0"0,5 8 0,4 3 0,2 3 0,6-2 0,7-5 0,2-5 0,1 12 0,11-31 0,-8-13 0,0-1 0,-1-5 0,1-5 0,-5-1 0,-6-5 0,-6 0 0,-18-1 0,0 5 0,3 1 0,7 6 0</inkml:trace>
  <inkml:trace contextRef="#ctx0" brushRef="#br0" timeOffset="107098">28144 14295 24575,'0'44'0,"0"1"0,8 13 0,-6-8 0,13-5 0,-14-19 0,5-6 0,-6-14 0,0-1 0</inkml:trace>
  <inkml:trace contextRef="#ctx0" brushRef="#br0" timeOffset="107281">28081 14515 8191,'29'-27'0,"0"6"0,4 2 2261,0 7 0,1 2-2261,5-10 0,0 4 720,24 14 1,-37-7 0,8 9-1</inkml:trace>
  <inkml:trace contextRef="#ctx0" brushRef="#br0" timeOffset="107732">28946 14163 24575,'0'32'0,"8"13"0,-7-8 0,0 3 0,8-2 0,-1 2 0,-6 4 0,-1-2 0,7 10 0,-8-5 0,0-35 0,0-3 0</inkml:trace>
  <inkml:trace contextRef="#ctx0" brushRef="#br0" timeOffset="107916">29094 14485 24575,'0'-6'0,"0"1"0</inkml:trace>
  <inkml:trace contextRef="#ctx0" brushRef="#br0" timeOffset="108532">29680 14175 24575,'-21'0'0,"-6"0"0,9 0 0,-3 0 0,11 0 0,4 5 0,-4-4 0,4 8 0,-6 2 0,1 5 0,3 12 0,3-10 0,5 10 0,0-17 0,10 6 0,-3-11 0,8 0 0,13 7 0,-7 4 0,8 9 0,-8 1 0,-14-10 0,2 4 0,-21-1 0,-9 5 0,-6-4 0,-2-7 0,8-4 0,0-8 0,0 4 0,5-6 0,5 0 0,6 0 0</inkml:trace>
  <inkml:trace contextRef="#ctx0" brushRef="#br0" timeOffset="109318">30215 13939 24575,'-14'22'0,"7"9"0,-17 17 0,21-8 0,3 1 0,-8-4 0,1 0 0,5 11 0,4-1 0,4 12 0,-5-14 0,21-9 0,-10-10 0,17 10 0,1-23 0,-15-4 0,3-9 0</inkml:trace>
  <inkml:trace contextRef="#ctx0" brushRef="#br0" timeOffset="109698">30466 14056 24575,'0'23'0,"0"-1"0,0 33 0,0 2 0,0-5 0,0-5 0,0-31 0,0-1 0,0-4 0,0-5 0,0-1 0</inkml:trace>
  <inkml:trace contextRef="#ctx0" brushRef="#br0" timeOffset="109948">30679 14023 8380,'0'11'0,"0"4"5083,0 1-5083,0 9 2790,4-2-2790,2 2 1693,0-3-1693,-1-2 0,-5-8 0,0-3 0</inkml:trace>
  <inkml:trace contextRef="#ctx0" brushRef="#br0" timeOffset="110250">30879 13753 24575,'12'9'0,"9"18"0,7 30 0,-9-4 0,-2 3 0,-4-11 0,-3 3 0,-2-3 0,-1 4 0,-6-4 0,-11-2 0,-4-2 0,5 5 0,-6-4 0,-18-8 0,-4-7 0,-18 9 0,2-18 0,0-5 0,14 0 0,-19-3 0</inkml:trace>
  <inkml:trace contextRef="#ctx0" brushRef="#br0" timeOffset="111214">26232 15567 8191,'3'0'0,"4"0"5063,21-9-5063,10 7 2818,3-6-2818,5 8 429,-11-5 1,-15 4 0,-6-4 0</inkml:trace>
  <inkml:trace contextRef="#ctx0" brushRef="#br0" timeOffset="111351">26244 15663 8191,'4'0'0,"27"0"4921,29-15-4921,-6 5 0,-10-6 0,-35 10 0</inkml:trace>
  <inkml:trace contextRef="#ctx0" brushRef="#br0" timeOffset="114281">27252 15353 8191,'0'-15'0,"5"3"5063,1 2-5063,5 0 2818,-15 9-2818,-7-4 1719,-21 11-1719,-5 2 0,5 6 0,7-7 6784,6-1-6784,11 4 0,-1-3 0,9 13 0,-6 1 0,5 11 0,-5-5 0,1-1 0,3-7 0,-2-7 0,8-2 0,19-5 0,6-5 0,15 0 0,-3 17 0,-14-8 0,-8 15 0,-5-12 0,-12 4 0,7 6 0,-28 13 0,2-3 0,-25 8 0,4-9 0,-5-6 0,1 4 0,14-19 0,4 2 0,18-16 0,2 2 0,4-2 0</inkml:trace>
  <inkml:trace contextRef="#ctx0" brushRef="#br0" timeOffset="114898">27517 15407 24575,'10'-11'0,"6"5"0,2 15 0,-6 4 0,5 12 0,-15 3 0,4 35 0,-22-19 0,-7 2 0,6 3 0,-3-1 0,-10-5 0,-3-6 0,-9-1 0,17-19 0,10-16 0,9-6 0,10-2 0,3-8 0,8 9 0,-4 1 0,9 11 0,10 9 0,11 7 0,-4-2 0,-8-6 0,-9-9 0,-8-10 0,-1 4 0,-6-4 0</inkml:trace>
  <inkml:trace contextRef="#ctx0" brushRef="#br0" timeOffset="115066">27722 15720 8191,'0'-11'0,"0"5"0,0 1 0</inkml:trace>
  <inkml:trace contextRef="#ctx0" brushRef="#br0" timeOffset="115315">28012 15498 24575,'0'20'0,"15"25"0,1-13 0,2 4 0,-2 8 0,0 1 0,6-7 0,-3-3 0,-7 20 0,-18-24 0,-15-19 0,-7-1 0,7-11 0,12 0 0</inkml:trace>
  <inkml:trace contextRef="#ctx0" brushRef="#br0" timeOffset="115481">28218 15459 8191,'44'-39'0,"-13"17"0,8 2 963,2 2 0,8 1 0,3-1 0,-3 2-963,5-2 0,-2 0 0,2 0 0,-5 1 0,3-1 0,-2 0 0,-7 3 0,2 1 0,-11 2 0,-12-1 0</inkml:trace>
  <inkml:trace contextRef="#ctx0" brushRef="#br1" timeOffset="122230">29169 9123 24575,'0'10'0,"0"5"0,0 2 0,5-1 0,-4 3 0,4-3 0,-5-4 0,0-3 0</inkml:trace>
  <inkml:trace contextRef="#ctx0" brushRef="#br1" timeOffset="122397">29180 9352 24575,'0'16'0,"0"4"0,0-4 0,0 4 0,0 1 0,0-1 0,0-8 0,0-3 0</inkml:trace>
  <inkml:trace contextRef="#ctx0" brushRef="#br1" timeOffset="122966">29168 10323 24575,'0'21'0,"0"0"0,0 4 0,0-3 0,0 11 0,0-10 0,0-4 0,0-10 0</inkml:trace>
  <inkml:trace contextRef="#ctx0" brushRef="#br1" timeOffset="123165">29168 10550 24575,'-5'27'0,"4"-10"0,-4 4 0,5-6 0,0 2 0,0 4 0,0 1 0,0 7 0,0-11 0,0 10 0,0-21 0,0 3 0</inkml:trace>
  <inkml:trace contextRef="#ctx0" brushRef="#br1" timeOffset="123432">29157 11021 8290,'0'20'0,"0"6"5074,0 20-5074,0-3 2803,0 15-2803,0-22 0,0 3 0,0 9 0,0 0 705,0-7 1,0-1-706,0-1 0,0-7 0,0-13 0,0-10 0</inkml:trace>
  <inkml:trace contextRef="#ctx0" brushRef="#br1" timeOffset="124714">29105 11839 24575,'6'15'0,"3"6"0,-8 10 0,4 2 0,-5 7 0,0-12 0,0 2 0,5-13 0,-4-1 0,4-6 0,-5 6 0,0 13 0,0 0 0,0 1 0,0-10 0,5-10 0,-4 10 0,4-7 0,-5 24 0,0-10 0,0 8 0,0-6 0,0-9 0,0-4 0,0 4 0,0-4 0,0-5 0,0-2 0</inkml:trace>
  <inkml:trace contextRef="#ctx0" brushRef="#br1" timeOffset="126564">28966 7943 24575,'0'32'0,"0"-2"0,0-2 0,4 5 0,2 5 0,0 6 0,1 1 0,4 11 0,3-2 0,-6-15 0,3-2 0,20 20 0,-11-38 0,9-1 0,-5-31 0,6-26 0,-14-13 0,2 2 0,-3-5 0,-12 9 0,-2 1 0,8-9 0,-1 4 0,-8-12 0,0 30 0,0 31 0,5 2 0,-4 5 0,3-1 0</inkml:trace>
  <inkml:trace contextRef="#ctx0" brushRef="#br1" timeOffset="126966">29433 7871 24575,'0'31'0,"0"13"0,3-7 0,2 5 0,1 2 0,0 2 0,0 4 0,-1-2 0,1-9 0,-2-4 0,-4 10 0,0-19 0,0-6 0,0-9 0,0-14 0,0-4 0</inkml:trace>
  <inkml:trace contextRef="#ctx0" brushRef="#br1" timeOffset="127815">29387 7976 24575,'-6'-5'0,"7"-5"0,21-12 0,-2 4 0,25-11 0,-21 15 0,5 0 0,-14 8 0,-5 6 0,9 21 0,-11 11 0,-10 25 0,-8-5 0,-6-13 0,9-15 0,21-7 0,8 3 0,6 0 0,-3-2 0,-15-1 0,-10 4 0,-19 3 0,-13 6 0,4-15 0,0 3 0,17-17 0,0 4 0,5 0 0,-8-4 0,12 4 0,-7-5 0</inkml:trace>
  <inkml:trace contextRef="#ctx0" brushRef="#br1" timeOffset="128449">29813 7914 24575,'21'-8'0,"8"-4"0,-1 4 0,-2 0 0,-11 2 0,-10 6 0</inkml:trace>
  <inkml:trace contextRef="#ctx0" brushRef="#br1" timeOffset="128599">29865 7978 24575,'20'0'0,"-2"-5"0,15-9 0,-10 6 0,10-17 0,-21 21 0,1-8 0</inkml:trace>
  <inkml:trace contextRef="#ctx0" brushRef="#br1" timeOffset="129314">30368 7646 8191,'-5'-6'0,"-10"1"5063,1 10-5063,-15 2 2818,7 4-2818,-5-4 1719,6 3-1719,10-4 6784,6 9-6784,5 6 0,0 9 0,0 7 0,0-9 0,0-4 0,0-13 0,5-5 0,18-2 0,0-16 0,11 8 0,-14-8 0,-1 12 0,-2 0 0,4 15 0,-9-7 0,-3 18 0,-9-10 0,0 9 0,-9-7 0,-4 6 0,-9-12 0,4-2 0,2-5 0,6-5 0,-6 0 0,9 0 0,-2 0 0</inkml:trace>
  <inkml:trace contextRef="#ctx0" brushRef="#br1" timeOffset="129814">30566 7543 8465,'5'-7'0,"1"3"5090,12 21-5090,9 9 2778,-9 7-2778,1 0 1681,-19-17-1681,0-1 6561,0-4-6561,-10 1 0,-1 0 0,-1 1 0,3 3 0,23 8 0,-2-6 0,4 9 0,3-20 0,-12 3 0,3-10 0,-5 0 0</inkml:trace>
  <inkml:trace contextRef="#ctx0" brushRef="#br1" timeOffset="129998">30848 7680 24575,'0'-6'0,"0"1"0</inkml:trace>
  <inkml:trace contextRef="#ctx0" brushRef="#br1" timeOffset="130331">31028 7480 24575,'-11'5'0,"2"1"0,9 4 0,0 5 0,12 14 0,10 8 0,0-11 0,-1 0 0,5 7 0,8 3 0,-32-24 0,-3 7 0,-20-5 0,-13-4 0,11-4 0,5-6 0</inkml:trace>
  <inkml:trace contextRef="#ctx0" brushRef="#br1" timeOffset="130532">31199 7314 24575,'31'-35'0,"-3"3"0,2 6 0,-6 5 0,22 5 0,8-7 0,2-2 0,-16 7 0,-27 5 0</inkml:trace>
  <inkml:trace contextRef="#ctx0" brushRef="#br1" timeOffset="138431">30242 10686 8191,'-4'-6'0,"2"-4"5063,-7 9-5063,-6-4 2818,-3 5-2818,-17 0 0,-13 9 0,4 1 0,-12 1 0,10 12 859,10-10 1,-3 0-860,3 5 0,0 1 3392,-8 2 0,1-1-3392,-12 11 0,16-4 0,17-4 0,-2 7 0,3 2 0,-12 24 0,8-12 0,-2 11 0,16-24 0,-10 10 0,9 7 0,-3-15 0,0 1 0,4 1 0,1 0 0,-7 17 0,2-14 0,14-18 0,-5 10 0,6 2 0,0 9 0,0-2 0,0 1 0,0-2 0,8 17 0,0-3 0,1-16 0,1 2 0,1-1 0,1-2 0,13 21 0,-7-7 0,8-22 0,-10 8 0,6-8 0,-8 6 0,17-2 0,-21-12 0,29 15 0,-18-14 0,14 18 0,0-8 0,7 8 0,14-15 0,-18-10 0,2-3 0,7-4 0,3-1 0,6 4 0,1 0 0,-8-7 0,-2-1 0,-5 4 0,-1-1 0,4-2 0,0-4 0,-6-1 0,1-2 0,7 0 0,0-1 0,-4-2 0,-2-3 0,-8 0 0,-1-1 0,1-4 0,-3 0 0,7-8 0,8-10 0,-13 13 0,9-7 0,-6 0 0,-1 0 0,-5-1 0,-1-5 0,0-2 0,4-21 0,-16 26 0,-1-1 0,6-29 0,-9 27 0,-1 1 0,0-17 0,-6 10 0,1-2 0,3 5 0,-1 1 0,-7-6 0,0 1 0,7-24 0,-8 16 0,-8-6 0,-3-3 0,3 24 0,-3 0 0,-4 2 0,-1 1 0,-6-25 0,-6 23 0,-5-23 0,13 27 0,-2-1 0,-7-9 0,-1-1 0,-1 2 0,0 2 0,3 8 0,2 2 0,0 3 0,1 2 0,-17-6 0,14 9 0,-2 2 0,-22-12 0,21 11 0,0 1 0,-23-15 0,8 9 0,11 8 0,-20 7 0,3 7 0,13 8 0,-1-1 0,5-6 0,2 2 0,0 14 0,3 1 0,-17-5 0,5 18 0,21-21 0,4-1 0</inkml:trace>
  <inkml:trace contextRef="#ctx0" brushRef="#br1" timeOffset="139764">30057 10226 8191,'-11'-4'0,"-7"2"5063,11 7-5063,-10 15 2818,11 20-2818,0 19 0,18 5 0,-8-18 1719,22-4-1719,-13-30 6784,22 0-6784,-12-7 0,10-18 0,-11 4 0,2-11 0,-8 7 0,3-5 0,-12-16 0,2-17 0,-9-1 0,-6 4 0,5 24 0,-19 8 0,6 5 0,-12 3 0,3 13 0,0 20 0,3 8 0,8 4 0,11-7 0,19-19 0,-4 3 0,13-12 0,-2 2 0,23-21 0,5-2 0,-22-1 0,-3-2 0,3-8 0,-3 0 0,-26 41 0,7 5 0,-9 20 0,0-8 0,5-12 0,13 7 0,1-15 0,15-1 0,-16-14 0,3-18 0,-2-7 0,-5 4 0,5 9 0,-4 22 0,14 3 0,11-25 0,3-8 0,-15-6 0,-2-9 0,-8-12 0,-4-5 0,-3 17 0,-2-2 0,-1 0 0,0-25 0,-4 6 0,-5 18 0,-3 21 0,-8 48 0,6 21 0,4 11 0,2-12 0,2 2 0,0-1 0,-2 14 0,4-5 0,9-9 0,1-6 0,-1-6 0,7-4 0,-10-16 0,-5-9 0</inkml:trace>
  <inkml:trace contextRef="#ctx0" brushRef="#br1" timeOffset="140132">30723 9897 24575,'36'-26'0,"11"8"0,-4-17 0,-2 18 0,-17 3 0,-14 9 0</inkml:trace>
  <inkml:trace contextRef="#ctx0" brushRef="#br1" timeOffset="140466">31094 9572 9642,'0'21'0,"0"22"1501,4-1 1,2 2-1502,0-4 0,0 0 1445,0 9 0,0-1-1445,13 14 1792,-17 4-1792,6-25 5111,-8-12-5111,0-12 0,0-7 0,0-5 0</inkml:trace>
  <inkml:trace contextRef="#ctx0" brushRef="#br1" timeOffset="140930">31314 9867 24575,'0'11'0,"0"-2"0,0 20 0,0-8 0,0 0 0,0-4 0,5-6 0,-4 3 0,4-7 0,-5 3 0,0-5 0</inkml:trace>
  <inkml:trace contextRef="#ctx0" brushRef="#br1" timeOffset="141132">31270 9709 8191,'-4'-12'0,"2"-2"0,-2 13 0,4-4 0</inkml:trace>
  <inkml:trace contextRef="#ctx0" brushRef="#br1" timeOffset="141481">31463 9792 24575,'32'-15'0,"-8"-1"0,-7-5 0,-17 0 0,-11 10 0,-2 11 0,-14 53 0,18-14 0,-7 25 0,22-31 0,10-14 0,3-4 0,2-8 0,-10-7 0,-7 0 0</inkml:trace>
  <inkml:trace contextRef="#ctx0" brushRef="#br1" timeOffset="141797">31691 9720 24575,'0'22'0,"18"7"0,-13-11 0,13 9 0,-13-20 0,-4-14 0,21-32 0,-11 4 0,2-5 0,12-12 0,3 0 0,-10 6 0,0 1 0,6 4 0,-2 5 0,-10 7 0,0 16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3:11:40.21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3223 1025 10636,'15'-6'0,"-3"4"5033,-2-9-5033,-15 5 2425,-6 0-2425,-43 2 698,20 10 1,-1 2-699,-12 0 0,2 1 0,-19 9 5084,18 9-5084,35-14 0,4 21 0,21 2 0,16 13 0,10-1 0,2-4 0,-9-1 0,5 3 0,-12 0 0,-4-8 0,-16-14 0,-6-13 0,-4 0 0,-2-1 0,-19 2 0,-6 7 0,-19-3 0,12-2 0,1-8 0,21-6 0,0-5 0,10-5 0,2-11 0,23-24 0,-14 23 0,15-10 0</inkml:trace>
  <inkml:trace contextRef="#ctx0" brushRef="#br0" timeOffset="763">3536 1087 24575,'-6'3'0,"-5"3"0,10 20 0,-11-5 0,4 14 0,-8 4 0,1 12 0,5-1 0,-2-11 0,11-1 0,-10-20 0,9 6 0,-2-13 0,4 0 0,0-14 0,0-21 0,9-11 0,3-6 0,-5 9 0,2-2 0,7-6 0,4-4 0,-1 4-654,1 6 0,0 2 654,8-15 0,2 2 0,0 9 0,0 5 0,14-11 0,1 8 0,-22 37 0,-13 41 0,-5-3 0,-4 3 0,-8 6 0,-1 0 654,7-6 0,-1-3-654,-20 22 0,21-36 0,-10 4 0,5-10 0,-5-11 0,0-5 0,5-5 0,1 0 0</inkml:trace>
  <inkml:trace contextRef="#ctx0" brushRef="#br0" timeOffset="996">3560 1242 24575,'25'-4'0,"14"-6"0,15 3 0,-2-2 0,-5 3 0,-19 5 0,-16-5 0,-3 6 0</inkml:trace>
  <inkml:trace contextRef="#ctx0" brushRef="#br0" timeOffset="1298">3977 1062 24575,'39'-14'0,"1"1"0,-3-1 0,2 0 0,5 4 0,-1 0 0,11-10 0,-30 19 0,-18-4 0,-1 5 0</inkml:trace>
  <inkml:trace contextRef="#ctx0" brushRef="#br0" timeOffset="1463">4259 990 24575,'-26'28'0,"-5"19"0,15-5 0,-1 12 0,11-19 0,1-11 0,4-9 0,-4-3 0,5-1 0,0-7 0</inkml:trace>
  <inkml:trace contextRef="#ctx0" brushRef="#br0" timeOffset="2779">5077 936 24575,'31'6'0,"4"-3"0,6-1 0,18-2 0,5 0-1394,-17 3 1,2 1 0,-2 0 1393,12 1 0,-5 1 644,-12 2 1,-8 2-645,-14 9 682,-6-3-682,-42 28 0,6-6 0,0-9 0,-2 0 0,-15 15 0,14-17 0,-2-1 2209,-20 13-2209,0 1 0,22-21 0,1 10 0,21-20 0,1 2 0,9-12 0,2-6 0</inkml:trace>
  <inkml:trace contextRef="#ctx0" brushRef="#br0" timeOffset="3297">6414 858 24575,'0'16'0,"-8"17"0,6 6 0,2 5 0,-4 1 0,-1 3 0,0 13 0,2-1 0,2-24 0,-1-3 0,-6 16 0,8-34 0,0-4 0,13-18 0,-10 8 0,10-13 0</inkml:trace>
  <inkml:trace contextRef="#ctx0" brushRef="#br0" timeOffset="3647">6580 1162 24575,'0'30'0,"6"-3"0,4 1 0,10-3 0,10-17 0,3 1 0,12-22 0,-15 1 0,-7-20 0,-17-7 0,-15-18 0,-4 10 0,-12 3 0,2 29 0,1 8 0,7 7 0,4 5 0,-1 10 0,6-6 0,0 4 0</inkml:trace>
  <inkml:trace contextRef="#ctx0" brushRef="#br0" timeOffset="4048">7081 947 8191,'-16'0'0,"-22"33"5063,9 9-5063,8-5 0,2 1 0,-1 22 2818,12-13-2818,14-19 1719,9-12-1719,13 1 6784,4-11-6784,-10-5 0,-8-11 0,-19-7 0,-7-3 0,-5 8 0,3 3 0,5 9 0</inkml:trace>
  <inkml:trace contextRef="#ctx0" brushRef="#br0" timeOffset="4463">7393 1051 24575,'-4'-6'0,"-6"18"0,3 1 0,-2 24 0,9 18 0,0 6 0,13 2 0,-10-21 0,10-23 0,-23-13 0,3-1 0,-13-10 0,8-1 0,2-5 0,5-4 0,25-16 0,4-6 0,0 9 0,2 1 0,12-15 0,0 8 0,-19 19 0,-8 0 0,3 13 0,-12-12 0,7 13 0,-9-4 0</inkml:trace>
  <inkml:trace contextRef="#ctx0" brushRef="#br0" timeOffset="5214">1445 2188 24575,'38'0'0,"-5"0"0,1 0 0,4 0 0,2 0 0,5 0 0,5 1 0,8-1 0,3-1-1701,-10 0 0,4-1 1,2-1-1,2-1 1,-2 1 1700,2-1 0,-1-1 0,2 0 0,2-1 0,5 1 0,-12 1 0,3-1 0,2 1 0,3-1 0,1 0 0,0 1 0,1-1 0,0 0 0,-1 1-282,-5-1 0,1 1 0,-1-1 1,0 1-1,1-1 0,0 1 0,1 0 1,1 0-1,1 0 0,0 1 282,-1 0 0,0 0 0,1 0 0,2 1 0,0 0 0,0 0 0,1 0 0,0 0 0,0 0 0,0 0 0,-1 0 0,1 1-253,0-1 0,0 0 0,1 1 0,1-1 1,-1 1-1,0 0 0,0-1 0,0 1 0,-2 0 1,-1 0-1,-1 0 0,-2 1 253,7-1 0,-2 1 0,-1 0 0,-1 0 0,-2 0 0,0 0 0,-1 1 0,0-1 0,-1 0-254,2 0 0,0 0 1,-1 0-1,-1 0 1,-1 0-1,-2 0 1,-2 0-1,-3 0 254,19 0 0,-6 0 0,-3 0 0,1 0 430,-1 0 1,1 0-1,-3 0 1,-3 0-431,-3 0 0,-3 0 0,-4 0 1440,23 0 1,-27-5-1441,-47-2 0,-30-2 0,-14 0 0,-3-4 0,1-1 0,5 6 0,4 1 0,-8-12 0</inkml:trace>
  <inkml:trace contextRef="#ctx0" brushRef="#br0" timeOffset="6580">2283 393 8191,'-6'12'0,"4"14"2198,-7 9 0,-3 4-2198,-7 25 0,11-27 0,-2-1 0,-14 10 2896,22-11-2896,-6-10 1800,8-24-1800,0-33 3266,5-2 0,5-5-3266,3-9 0,2 0 0,-1 7 0,2 3 380,1 4 0,-1 4-380,-1 6 0,-3 14 0,-2 5 0,-4 22 0,8 21 0,-12 22 0,12 0 0,-12-11 0,4-19 0,-11-9 0,-11 0 0,7-10 0,-6-2 0</inkml:trace>
  <inkml:trace contextRef="#ctx0" brushRef="#br0" timeOffset="6729">2252 619 10219,'20'-6'0,"2"0"0,-5-1 0,-3 2 0</inkml:trace>
  <inkml:trace contextRef="#ctx0" brushRef="#br0" timeOffset="6980">2468 573 24575,'6'17'0,"3"3"0,-3-13 0,0 8 0,4-14 0,-4-1 0,9-12 0,1-7 0,-5-9 0,11-4 0,-9 14 0,2-4 0,-6 20 0,-9-2 0</inkml:trace>
  <inkml:trace contextRef="#ctx0" brushRef="#br0" timeOffset="7398">2724 506 24575,'-20'5'0,"7"1"0,-7 5 0,14 0 0,27-12 0,3 5 0,19-23 0,-18 16 0,-6-10 0,-13 22 0,-2 19 0,-10 23 0,-4-5 0,-4-3 0,-6-31 0,8-3 0,-3-8 0,4 4 0,-5-5 0,4-9 0,1 7 0,6-7 0</inkml:trace>
  <inkml:trace contextRef="#ctx0" brushRef="#br0" timeOffset="7862">2148 987 24575,'40'-14'0,"-1"0"0,6-1 0,0 0 0,4-1 0,0 2-347,-3 3 0,1 2 1,1-2 346,11-3 0,2-1 0,-6 3 0,-7 5 0,-5 1 170,-2-4 0,-5 0-170,-9-3 173,-27 12-173,-28 8 0,4 9 0,-6 0 0,17-3 0</inkml:trace>
  <inkml:trace contextRef="#ctx0" brushRef="#br0" timeOffset="9480">2392 2819 24575,'0'-11'0,"0"-4"0,0-1 0,0-5 0,0 5 0,10 6 0,1 0 0,9 9 0,3 10 0,3 31 0,-11 0 0,0 18 0,-15-11 0,-9-14 0,-2 2 0,-9 27 0,5-31 0,-3-2 0,-19 9 0,13-26 0,-4-3 0,17-14 0,7-1 0,8-5 0,7 5 0,15 1 0,-8 10 0,7-4 0,-15 4 0,10-5 0,-12 0 0,6 0 0</inkml:trace>
  <inkml:trace contextRef="#ctx0" brushRef="#br0" timeOffset="9763">2652 2969 13971,'-6'5'0,"2"1"4346,8 0-4346,15 3 1838,8-7-1838,8 2 1006,-8-8-1006,-12-7 3414,-23-9-3414,-14 2 0,-5 4 0,-3 7 0,19 7 0,1 0 0</inkml:trace>
  <inkml:trace contextRef="#ctx0" brushRef="#br0" timeOffset="10095">3036 2734 24575,'11'5'0,"7"22"0,-16 11 0,-2 11 0,-2-9 0,-13-12 0,14-12 0,-6-1 0,7 0 0,0-3 0,0 3 0,10-9 0,-3-1 0,12-5 0,6 0 0,6-18 0,-8 14 0,-5-14 0</inkml:trace>
  <inkml:trace contextRef="#ctx0" brushRef="#br0" timeOffset="10479">3287 2728 8191,'20'-12'0,"7"5"5063,1 6-5063,-8 28 2818,-25 26-2818,-4-17 0,-2-1 0,-8 20 1719,-2-15-1719,25-34 6784,17-1-6784,-1-5 0,15 0 0,0 0 0,-10 0 0,19-5 0,-39 4 0,-5-4 0</inkml:trace>
  <inkml:trace contextRef="#ctx0" brushRef="#br0" timeOffset="10862">2260 3516 12329,'-2'6'0,"33"-17"4692,15-4-4692,11-6 0,9 0 0,-20 10 0,1 2 0,3 0 188,-2-2 1,2 0 0,2-1-1,-1 1-188,15-1 0,0 2 0,-3-2-52,-11-1 0,-2-1 0,-2 2 52,14 1 0,-9 0 0,-5-11 3460,-16 20-3460,-39-4 10,-17 6 0,0 0 0,-1 0 0</inkml:trace>
  <inkml:trace contextRef="#ctx0" brushRef="#br0" timeOffset="11163">2207 3732 24575,'46'0'0,"18"-18"0,-21 6 0,6-2 0,-1-1-979,-5 0 1,-1 0 0,5-1 978,-1 1 0,6 0 0,3-1 0,-1 1 0,-3 1 0,2 0 0,-3 1 0,0 0 0,2 1 0,5-1 0,3 0 0,-1 1 0,-6 1 0,-6 0 0,-3 2 0,-4 1 0,6 2 0,-20 2 0,-34 4 0,-10 0 0</inkml:trace>
  <inkml:trace contextRef="#ctx0" brushRef="#br0" timeOffset="23646">4650 3618 24575,'-5'-6'0,"3"-4"0,-2 18 0,-6 24 0,0 10 0,0 7 0,-3-1 0,-1 5-672,6-8 1,0 6-1,-1 1 1,1-1 671,-3 7 0,-1-1 0,1 2 0,2 6 0,0 1 0,-1-2 0,0-7 0,-1-1 0,1-7 0,3-7 0,1-5 636,-4 19-636,5-45 0,-1-6 0,-6-15 0,-7-10 0,0-4 2050,0-1-2050,-1 14 0,8 6 0,-7 11 0,11 1 0,-7 9 0,14 9 0,-5 3 0,15 4 0,-2-15 0,16 7 0,-6-21 0,32 9 0,5-26 0,-21 6 0,-1-2 0,11-13 0,-13 3 0,-27 4 0,12-1 0,-14 5 0,5 3 0</inkml:trace>
  <inkml:trace contextRef="#ctx0" brushRef="#br0" timeOffset="69661">2191 5156 8191,'8'5'0,"5"-4"5063,31 4-5063,-6-5 0,2 0 0,-4 0 0,1 0 892,16 0 0,1 0-892,-13 0 0,1 0 0,12-5 0,1 0 0,-2 4 0,-2-1 0,-2-8 0,-3 0 0,-8 9 0,-3 0 1856,11-9-1856,-15 10 6340,-7 0-6340,-5-5 0,-7 4 0,-2-13 0,-5 12 0,-5-7 0</inkml:trace>
  <inkml:trace contextRef="#ctx0" brushRef="#br0" timeOffset="69961">3062 5003 24575,'3'0'0,"9"0"0,30 21 0,-6-2 0,3 11 0,-23-10 0,-11-5 0,-19 3 0,-2 7 0,-11-4 0,3-1 0,4-6 0,-1-1 0,0 1 0,5-2 0,0 9 0,0-6 0,8 0 0,-1-9 0</inkml:trace>
  <inkml:trace contextRef="#ctx0" brushRef="#br0" timeOffset="76910">2985 5854 8191,'-11'-7'0,"1"3"5063,-1 4-5063,-5 0 2818,4 0-2818,-8 4 1719,7 16-1719,2 7 0,28 33 0,-2-16 0,4-13 0,2-1 0,6 12 3392,-9-13 0,0 1-3392,0 6 0,-2 1 0,5 22 0,-6-1 0,-25-36 0,-2-6 0,-14 1 0,3-10 0,-4 2 0,2-9 0,7 0 0,3-5 0,1-2 0,12-26 0,-7 20 0,9-13 0</inkml:trace>
  <inkml:trace contextRef="#ctx0" brushRef="#br0" timeOffset="77379">3248 5524 24575,'-4'28'0,"2"7"0,-2 25 0,4 6 0,5-4 0,2 6-748,-6-20 1,0 0 0,0 1 747,3 5 0,1 0 0,-2-1 0,-2 15 0,-2-7 0,1 0 179,0-29 1,0-26 0,0-1-1</inkml:trace>
  <inkml:trace contextRef="#ctx0" brushRef="#br0" timeOffset="77598">3151 6218 24575,'24'-32'0,"11"0"0,0 3 0,6 1 0,9 5 0,-1 1 0,-9 0 0,-3 1 0,0 7 0,-6 2 0,-12-2 0,-14 9 0</inkml:trace>
  <inkml:trace contextRef="#ctx0" brushRef="#br0" timeOffset="78281">3554 5975 24575,'-8'49'0,"2"-8"0,6-1 0,6-12 0,0-7 0,14 3 0,-2-11 0,6 0 0,-8-18 0,6-10 0,-8-12 0,3 4 0,3 21 0,11 10 0,13 12 0,3-11 0,8-9 0,-12-15 0,1 1 0,-16-14 0,-18 5 0,-16 7 0,-6 5 0,-3 6 0,4 5 0,-5 9 0,3 12 0,2 3 0,9 1 0,3-9 0,18-10 0,-5-11 0,14-11 0,-5-39 0,-9-2-735,-8 17 0,-2-3 735,-3 3 0,-2-1 0,-3-11 0,-1 3 0,3-11 0,-11 1 0,1 104 0,5 0 0,-4-1 0,1 3 0,8-11 0,2 1 0,0 9 0,3-1 0,4-7 0,3-1 0,13 25 0,-9-31 0,-9-27 0</inkml:trace>
  <inkml:trace contextRef="#ctx0" brushRef="#br0" timeOffset="79128">4188 6022 13708,'15'-6'0,"-3"-5"4418,8-3-4418,-13-12 1885,2 12-1885,-14-6 1036,-1 14-1036,0 6 3528,-4 6-3528,9 9 0,-4-3 0,10 4 0,10-10 0,-2-1 0,7-10 0,-9 4 0,0-4 0,-1 10 0,1 5 0,1 7 0,-1-1 0,10-6 0,6-11 0,15-26 0,-13 9 0,6-9 0,-22 13 0,11-5 0,-2-12 0,-6 1 0,-1-4 0,-5-7 0,-3-4 0,1-2 0,-2-3-3392,-5-6 0,-2 3 3392,1-3 0,-4 12 0,2 35 0,-7 12 0,-1 11 0,3 20 0,-1 21 0,6-7 0,4 3 0,4-4 0,2 0 0,-2-2 0,2-4 6784,19 6-6784,-11-37 0,32-30 0,6-15 0,-22 18 0,1 0 0,21-14 0,-34 30 0,-1 8 0,-17 4 0,12 6 0,-13-1 0,-1 1 0,-19 0 0,-8-11 0,-20 0 0,24-6 0,-2 0 0</inkml:trace>
  <inkml:trace contextRef="#ctx0" brushRef="#br0" timeOffset="79311">4594 5569 8191,'33'-29'0,"-1"-1"0,5 4 0,4 0 0,2 0 403,7-2 0,1 1 0,0 0-403,-3 3 0,-2 1 0,-1 2 603,10-3 0,-10 5 1,-19 8-1,-21 6 1</inkml:trace>
  <inkml:trace contextRef="#ctx0" brushRef="#br0" timeOffset="79835">2437 6964 8191,'3'-15'0,"26"-5"1940,0 2 0,6-1-1940,14-1 0,3 1 0,5-1 0,6-2 172,-10 6 1,7-2-1,4 0 1,1-1-173,-5 2 0,3 0 0,1-1 0,0 0 0,1 1-239,-11 3 0,0 0 0,0 1 0,0-1 0,1 0 1,0 1 238,0-1 0,2-1 0,1 1 0,-2 0 0,-2 1 0,-3 1 0,7 1 0,-3 1 0,-2 1 0,-1-1 274,8-2 1,-2-1 0,-1 2-275,-6 1 0,0 0 0,-2 1 172,-2 0 0,-1 0 1,-4 1-173,-1 0 0,-3 1 812,5-1 1,-17 2-813,-29 4 4953,-27-3-4953,-25 24 0,-4 5 0,11-13 0,2 10 0,1 0 0</inkml:trace>
  <inkml:trace contextRef="#ctx0" brushRef="#br0" timeOffset="80145">2647 7185 15389,'28'0'0,"16"-10"0,13-5-1123,-11 4 0,5-2 0,2-1 0,1 0 1123,-1-2 0,1-1 0,2-1 0,3-1 0,-5 0 0,4-1 0,2-1 0,1-1 0,0 1 0,-3 0 59,-4 3 1,-1 1 0,-1-1 0,1 1 0,0-1 0,2 0-60,-1 0 0,2 0 0,1-1 0,0 0 0,0 0 0,0 1 0,-2 0 0,5-1 0,0 0 0,-1 1 0,-1 1 0,-2 0 0,-3 2 0,8-1 0,-4 2 0,-2 1 0,-3-1 0,5-5 0,-4-2 0,-9 8 2136,4 9-2136,-16-16 1492,-22 10-1492,-5-2 0,-5 2 0,0 5 0</inkml:trace>
  <inkml:trace contextRef="#ctx0" brushRef="#br0" timeOffset="81394">5126 5034 24575,'8'-31'0,"2"6"0,25-15 0,-3 23 0,7-4 0,0 19 0,-4-7 0,-1 14 0,-2 22 0,-6 34 0,-15-7 0,-3 12 0,2-1 0,1-10 0,1 0 0,0 2-218,-2-1 1,-1 2-1,2 0 1,2-6 217,5-4 0,2-6 0,0-3 0,0 0 0,2-6 0,17 1 0,-19-22 0,10-11 0,-6-4 0,3-13 0,-14-6 0,-7-3 870,-16 7-870,-1 3 0,-11 7 0,-4 30 0,5 27 0,4 14 0,-1-5 0,2 9-676,5-15 1,-1 8 0,0 5 0,1-1 0,2-5 675,0 1 0,1-3 0,0-1 0,1 1 0,-1 5 0,1 0 0,-1-1 0,1-6-191,-1-4 0,0-4 0,1-9 191,0-1 0,-10-18 0,1-18 0,-9 4 0,-29-35 1631,22 15 0,-1-1-1631,-8-15 0,0-2 0,11 12 0,3-1 137,0-4 0,5 3 1,7 6-1,2-2 1</inkml:trace>
  <inkml:trace contextRef="#ctx0" brushRef="#br0" timeOffset="82480">5824 4763 24575,'14'1'0,"24"-12"0,0-1 0,4-1 0,-3 4 0,3-1 0,16-6 0,-1 1 0,6-2 0,-9-6 0,-37 9 0,-17 10 0</inkml:trace>
  <inkml:trace contextRef="#ctx0" brushRef="#br0" timeOffset="82711">6007 4783 8871,'-10'40'0,"8"23"2557,0-24 0,2 3-2557,5 5 0,1-2 0,5 2 2716,2-2-2716,-12-29 1626,4 5-1626,-10-10 0,4-2 0,-4-9 0</inkml:trace>
  <inkml:trace contextRef="#ctx0" brushRef="#br0" timeOffset="83093">6347 5041 8191,'0'-15'0,"0"3"5063,0-9-5063,-14 9 2818,6 1-2818,-16 11 1719,8 8-1719,4 7 6784,-10 6-6784,19-4 0,-10 2 0,18-13 0,5-1 0,6-5 0,2-9 0,2 6 0,-7-11 0,3 18 0,-10-3 0,-1 5 0,-5-1 0</inkml:trace>
  <inkml:trace contextRef="#ctx0" brushRef="#br0" timeOffset="83378">6469 4958 8191,'5'4'0,"-4"7"5063,9 12-5063,-9-2 2818,4-6-2818,-5-26 1719,9-3-1719,14-36 1696,9 10 0,-7 6 0,-7 16 0</inkml:trace>
  <inkml:trace contextRef="#ctx0" brushRef="#br0" timeOffset="83762">6711 4855 24575,'-9'-6'0,"-7"1"0,-6 11 0,6 4 0,7 8 0,14-2 0,5-6 0,7-5 0,4-5 0,-9 9 0,11 23 0,-15 2 0,-3 6 0,3 14 0,-1 2 0,-5-5 0,-3-2 0,0-8 0,-5-5 0,-13-4 0,7-26 0,1-6 0,6-10 0,5 3 0,0-3 0</inkml:trace>
  <inkml:trace contextRef="#ctx0" brushRef="#br0" timeOffset="84327">6878 4943 14363,'5'-11'0,"2"-9"4233,0 7-4233,-1-7 1768,-11 14-1768,-6 12 964,-8 18-964,6-3 3247,0 12-3247,23-21 0,6 3 0,30-9 0,6-22 0,4-9-436,-31 2 0,-3-5 436,-3 1 0,-3-5-89,1-22 1,-3-7 88,2 2 0,-1 0 0,-7 6 0,-2 3 0,0 8 0,-5 17 0,-17 54 0,2 8 0,2 8 0,1 12 0,2 4-799,-1 6 1,3-2 798,6-20 0,2-6 0,4 10 0,-4-38 0,4-7 0</inkml:trace>
  <inkml:trace contextRef="#ctx0" brushRef="#br0" timeOffset="84461">7223 4762 8191,'25'-37'0,"7"17"0,6 3 1978,5 1 1,1 2-1979,0-3 0,-3 2 1469,-4 8 1,-8 0-1470,-15-11 0,-10 17 0,-4-4 0</inkml:trace>
  <inkml:trace contextRef="#ctx0" brushRef="#br0" timeOffset="84912">5649 5942 8191,'56'-17'0,"-15"7"0,7-2 0,1 1 1093,-3 1 1,1 0-1,5 0-1093,-4 2 0,6-1 0,2 1 0,0 0 0,-4-1-329,1 0 1,-3 0 0,0 1 0,0-1 328,1 2 0,2-1 0,-2 1 0,-2 0 0,4-1 0,-2 1 0,-5 0 1022,-1-3 0,-7 2-1022,6 6 1003,-22-4 1,-18 6 0,-9 0 0</inkml:trace>
  <inkml:trace contextRef="#ctx0" brushRef="#br0" timeOffset="123427">11657 658 10754,'0'3'0,"-10"36"2173,9 7 0,0 9-2173,-5-7 0,-2 4 0,0-1 0,1 0 0,-1 0 0,2 0 162,1 0 1,1 0-1,-3-3-162,-11 4 0,0-2 0,10 9 0,1-2 893,-2-15 0,-2-3-893,3 0 0,2-4 4306,4-2-4306,-2-13 530,4-8-530,0 3 2366,9-3-2366,10-6 0,4 0 0,5-6 0,0 0 0,35 0 0,-18 1 0,5-2 0,-4-1 0,4-2 0,2-1-1899,8-1 1,2-1 0,-1-1 1898,-9-2 0,-1 0 0,0 1 0,1 1 0,-1 1 0,-4 1-97,0-1 1,-2 2 96,19-2 0,2 2 0,-4 3 0,3 1-724,-8-2 1,2-1 0,-2-1 723,7-1 0,-4 1 0,-1 4 0,-3 0 0,-19-5 0,-1 1 0,12 5 0,3 0 0,3-5 0,4-1 0,-8 1 0,3 1 0,0-2 373,0-1 0,0-2 0,0 1-373,-6 2 0,0 2 0,-1-1 0,18 0 0,-3-1 89,-19 0 1,-1 1-90,11 4 0,3 0 0,0-10 0,2 0 380,9 3 1,0 2-381,-13-1 0,-2 0 0,-4 1 0,-5 1 0,6 5 0,-13-4 0,1 0 3920,25 2-3920,4-7 0,-23 9 0,-18 0 0,-8 0 2079,0-5-2079,-1 4 0,-9-13 0,4 3 0,-9-5 0,4 0 0,1-4 0,4-14 0,-2-11 0,2 12 0,0 0-434,-8-25 434,12 23 0,0-1 0,-10-30 0,9 14 0,1-3 0,-8 10 0,0-1 0,5-10 0,0 2 0,1-5 0,-3 18 0,-9 25 0,0 6 434,-5-1-434,4 0 0,-13 5 0,-2-5 0,-15 9 0,-9 2 0,-1-2 0,-5 0 0,0 0-1053,-3 2 0,0 0 0,-2 0 1053,-8 0 0,-2 0 0,3 0 0,10 0 0,1 0 0,-2 0 0,2 0 0,-4 0 0,0 0 0,-2 0 0,-5 0 0,-2 0 0,-1 0 0,-2 0 0,3 0 0,-1 0 0,-2-1 0,-1 1 0,1 1 0,7 1 0,-1 0 0,0 1 0,0-1 0,2 1 0,2-1-973,-12-2 1,3 0 0,1 1 0,1 1 972,-1 4 0,0 1 0,3 1 0,3-3 0,8-3 0,3-1 0,-2 0-414,-16 2 1,-3 2-1,0 0 414,4-1 0,2 0 0,-4 0 0,6-1 0,-4 1 0,0-1 0,5 1-499,2 1 0,3 0 0,2 0 499,0 3 0,1 1 0,6-3 0,-23-3 1654,1 8-1654,15-3 3575,-6-6-3575,18 13 1621,-2-14-1621,23 10 2456,2-10-2456,12 9 120,-7-9 0,8 4 0,-4-5 0</inkml:trace>
  <inkml:trace contextRef="#ctx0" brushRef="#br0" timeOffset="-174590.73">15501 3031 24575,'21'25'0,"16"12"0,2 17 0,1-4-782,-19-16 0,-1-2 782,12 11 253,-4-8 1,4 0-254,-2-6 0,2-1 0,2 3 0,-2-3 0,10 8 259,-18-18-259,-27-18 0,0-6 0,-8-3 0,5 0 0</inkml:trace>
  <inkml:trace contextRef="#ctx0" brushRef="#br0" timeOffset="-174240.73">16038 2885 8792,'-3'-6'0,"-22"34"2338,3 0 0,-4 5-2338,-2 5 0,-3 5 0,1-1 0,3-5 0,0-1 0,0 0 359,-5 3 0,-2 1 0,2-4-359,-5 2 0,-1-3 0,-3 1 0,0-1 957,10-6 1,1-1-958,4-2 0,2-3 5503,-4 3-5503,22-11 0,1-9 0,5-1 0</inkml:trace>
  <inkml:trace contextRef="#ctx0" brushRef="#br0" timeOffset="-168640.73">23576 1027 8191,'-11'-6'0,"5"-4"5063,-3 9-5063,-2-4 2818,-5 5-2818,-12 0 1719,-3 0-1719,-15 0 0,-2 15 0,-8-11 2877,23 14 1,0 2-2878,1-11 0,-2-1-174,-19 14 0,-3 4 174,-1-2 0,-1 1 0,16-5 0,-1 1 0,2 2 0,-1 5 0,3 2 0,1 1-652,5 1 0,2 1 0,3 1 652,-5 8 0,5 1 0,6-1 0,5-1 0,-3 15 0,17-17 0,3 3 0,1-2 0,3 2 0,8 11 0,5-1 453,-1-12 1,4-4-454,11 6 0,6-4 0,2-9 0,5-5 0,-5-7 0,4-2 0,2 0-404,8 2 1,3-2-1,1-1 404,4-2 0,2-2 0,-2 1 0,-7 2 0,-2 1 0,2-1 0,9-1 0,1-2 0,0 1 0,-5 2 0,-1 1 0,1-1 0,-6-4 0,1 0 0,0 0 0,-2-2 0,10 1 0,-3-1 0,-1 1-175,-6 4 0,-2 2 0,-2-4 175,6-8 0,-1 0 0,-5 7 0,3 2 0,1-1-589,3-4 1,2-2 0,1 1 588,-8 2 0,1 0 0,0 0 0,0 0 0,17-1 0,-1-2 0,-3 1 0,-14-1 0,-4 0 0,1-1 0,21-2 0,-4-2 0,-18 2 0,0-2-287,11-2 1,2-4 286,2 0 0,1-5 0,-18 1 0,1-3 0,-3 1 0,11-5 0,-3-2 127,-7-4 1,-3-3-128,-9 4 0,-1-3 1067,5-9 1,-1-4-1068,-3-8 0,-3-4 0,-9 11 0,-1-1 0,-4-3 504,-5-3 1,-4-2 0,-7-2-505,-8 0 0,-7-3 0,-4-1 0,-3 3-559,-3 4 0,-3 1 0,-3 1 1,-4-1 558,-3 2 0,-3-1 0,-4 1 0,-2 2 0,0 2 0,-4 3 0,-1 3 0,-3 2 0,1 1 0,1 2-744,6 4 1,1 2 0,1 2-1,-2 0 1,0 1 743,-3-1 0,0 0 0,-2 2 0,-2 0 0,-3 2 0,5 3 0,-3 1 0,-2 0 0,-2 1 0,0 1 0,0 1 0,2 0-358,3 2 0,1 0 0,1 1 0,-1 1 1,-2 0-1,-2-1 0,-3 0 358,7 1 0,-4 0 0,-3-2 0,-2 1 0,0 0 0,-2 0 0,1 0 0,2 1 0,1 0 0,3 1 0,4 1-493,-16 0 0,4 1 1,4 1-1,0 0 0,0 1 1,-2 0 492,3 0 0,-4 0 0,-1 1 0,1 0 0,4 0 0,6 0 0,9 1 0,-18 1 0,11 2 0,10 4 0,-1-1 0</inkml:trace>
  <inkml:trace contextRef="#ctx0" brushRef="#br0" timeOffset="-122592.73">28226 935 8191,'-10'19'0,"8"-1"5063,-17 46-5063,9-5 1409,0-13 0,0 1-1409,2-14 0,0-1 0,2 7 0,2-4 0,-3-7 429,7 0 1,0-21 0,0 2 0</inkml:trace>
  <inkml:trace contextRef="#ctx0" brushRef="#br0" timeOffset="-122290.73">28271 1284 24575,'0'16'0,"0"-4"0,0 8 0,10-8 0,6-2 0,15-5 0,5-23 0,-9 4 0,-8-11 0,-14 5 0,-19 8 0,-3 1 0,-6 6 0,3 5 0,14 5 0,1-4 0,5 4 0</inkml:trace>
  <inkml:trace contextRef="#ctx0" brushRef="#br0" timeOffset="-122041.73">28503 1251 24575,'0'32'0,"9"-4"0,-1-13 0,7-3 0,0-2 0,1-5 0,13-11 0,-10-13 0,5-1 0,-18-4 0,-6 8 0,-6 10 0,-18 1 0,14 5 0,-8 0 0</inkml:trace>
  <inkml:trace contextRef="#ctx0" brushRef="#br0" timeOffset="-121689.73">27681 1760 24575,'56'-13'0,"-2"-9"0,7-1 0,-9 14 0,4 4 0,3-3-2087,-4-4 0,2-5 1,2 1-1,-3 4 2087,12 4 0,-2 4 0,-2-1 0,-5-6 0,-3-1 0,-4 4 1156,-5 6 1,-3 1-1157,-1-5 0,-3 0 0,6 6 329,-6-4 0,-34 2 1,-1-2-1</inkml:trace>
  <inkml:trace contextRef="#ctx0" brushRef="#br0" timeOffset="-121041.73">27904 867 24575,'-11'11'0,"-7"17"0,1 8 0,2 11 0,3 8 0,6-6 0,0 3-1061,-2-8 0,-1 3 0,2-2 1061,5 14 0,1 0 0,-3-15 0,0 2 0,0-2 211,-2 11 0,2-1-211,3 3 0,-1-4 0,-8 0 0,10-21 0,0-21 0,0-31 0,0 18 0,0-24 0</inkml:trace>
  <inkml:trace contextRef="#ctx0" brushRef="#br0" timeOffset="-120525.73">27854 996 8191,'6'-15'0,"0"8"5063,24-20-5063,1 14 0,6 0 0,18-8 0,9-4 261,-9 7 0,6-2 1,2 0-1,-2 1-261,-7 4 0,-2 0 0,0 1 0,2-1 0,5-2 0,3 0 0,-3 0 0,-6 3 718,10-1 1,-10 4-719,5 3 5766,-34 8-5766,-12 9 0,-2 43 0,-3-2 0,-1 10 0,-1-2-821,-4-10 1,0-2-1,0 3 821,1 2 0,1 4 0,1-1 0,-1-5 0,4 13 0,-1-6 324,-5-13 0,1-1-324,4 1 0,0-5 0,-6-2 0,0-3 0,-9-21 0,2-6 0,-13 0 4887,-21-6-4887,5 0 0,-3 0 0,21 0 0</inkml:trace>
  <inkml:trace contextRef="#ctx0" brushRef="#br0" timeOffset="-119109.73">29769 630 8191,'0'3'0,"0"12"5063,0 23-5063,0 18 1409,0-9 0,0 4-1409,0-6 0,0 1 0,0 10 0,0-2 0,-7 10 0,6-22 1719,-10-18-1719,5-12 1696,-9-1 0,8-7 0,-2-4 0</inkml:trace>
  <inkml:trace contextRef="#ctx0" brushRef="#br0" timeOffset="-118774.73">29727 395 24575,'25'-30'0,"24"-12"0,-1 15 0,4 7 0,5 4 0,-15 11 0,-1 5 0,6 1 0,-3 5 0,2 23 0,-31 15 0,-15-4 0,-8-7 0,-4 0 0,-14 23 0,-5-18 0,-4-2 0,4-2 0,-2-3 0,0-2 0,1-3 0,-10 6 0,23-6 0,9-24 0,9 12 0,-4-12 0,5 2 0</inkml:trace>
  <inkml:trace contextRef="#ctx0" brushRef="#br0" timeOffset="-118042.73">30017 768 24575,'0'32'0,"6"7"0,-4-21 0,18 8 0,5-7 0,20-10 0,-7-2 0,-5-9 0,-23-13 0,0-1 0,-18-8 0,1 2 0,-10 5 0,2 11 0,9-3 0,18-5 0,11 0 0,8-1 0,11 22 0,-8 18 0,-16 2 0,-1 6 0,3 14 0,-3 4 0,-5-1 0,-3 0 0,1-2 0,-1-3 0,-1 10 0,-8-31 0,0-9 0,0-26 0,0-30 0,10-7 0,3-5 0,-1-10 0,3 0 0,7-1 0,1 4 0,-8 17 0,0 7 0,8-4 0,-8 34 0,-3 10 0,-2 8 0,-5 4 0,-5 4 0,0-3 0,-5 3 0,-1-3 0,-5-7 0,5-5 0,2-5 0</inkml:trace>
  <inkml:trace contextRef="#ctx0" brushRef="#br0" timeOffset="-117741.73">30667 742 24575,'5'32'0,"5"-9"0,7-18 0,-1-5 0,4 0 0,-4-5 0,0-1 0,1 9 0,-5 4 0,5 4 0,0 3 0,0-13 0,-2 4 0,-9-5 0,-2 0 0</inkml:trace>
  <inkml:trace contextRef="#ctx0" brushRef="#br0" timeOffset="-117457.73">30996 397 8191,'0'19'0,"0"17"2195,5 0 0,0 3-2195,-3-5 0,-1 1 1448,4 7 1,0-2-1449,-5 7 1800,0 0-1800,5-25 0,-4-12 0,3-5 0</inkml:trace>
  <inkml:trace contextRef="#ctx0" brushRef="#br0" timeOffset="-116875.73">31230 670 24575,'0'-22'0,"0"-2"0,0 12 0,-4 2 0,-2 5 0,0 10 0,-5 5 0,9 6 0,-4 9 0,6-7 0,9 3 0,7-15 0,2 0 0,1-6 0,-8 0 0,0 5 0,9 1 0,-7 0 0,7-1 0,-5-5 0,1 0 0,7-14 0,7-32 0,-12 4 0,-4-6 0,-1-13 0,-3-1-494,-1 7 1,-2 3 493,-6 8 0,-2 7 0,-4 5 0,-1 26 0,-8 29 0,7 13 0,-3 2 0,1 6 0,7 3 0,2 1 0,-6-2 0,2-2 0,4 20 0,0-38 0</inkml:trace>
  <inkml:trace contextRef="#ctx0" brushRef="#br0" timeOffset="-116668.73">31424 612 12202,'6'-15'0,"0"3"4778,16-4-4778,-4 10 2152,3 19-2152,3 13 1208,-10 10-1208,0-6 4235,-3-10-4235,-5-14 0,0-1 0,-2-5 0</inkml:trace>
  <inkml:trace contextRef="#ctx0" brushRef="#br0" timeOffset="-116240.73">31628 632 24575,'5'-1'0,"-4"2"0,9 5 0,-4-2 0,0-8 0,-2-2 0,-4-5 0,22-4 0,-7 2 0,18 3 0,-17 4 0,4 1 0,-3 4 0,4 1 0,-3 10 0,7 3 0,-4 7 0,9-5 0,-6-5 0,-3-4 0,-10-6 0,-7 0 0</inkml:trace>
  <inkml:trace contextRef="#ctx0" brushRef="#br0" timeOffset="-115773.73">29727 1574 24575,'9'-6'0,"46"-30"0,-17 21 0,9 0 0,3 0-1676,5-4 1,4-2-1,4 0 1,2 1 1675,-12 5 0,4-1 0,0 1 0,1 1 0,0-1 0,-2 1-764,4-1 0,0 1 0,-2 0 0,1 0 0,0 0 764,1 0 0,2 0 0,-2 0 0,-1 1 0,-4 1 0,9-2 0,-5 2 0,1-1 475,6 1 0,1 0 1,-4 2-476,4 1 0,-5 2 0,-3-2 0,-15 2 0,-34 6 0,-69 7 0,15-5 0,0 1 0,8 3 0,2 1 0,-15-6 0</inkml:trace>
  <inkml:trace contextRef="#ctx0" brushRef="#br0" timeOffset="-114621.73">28296 1881 24575,'0'37'0,"-4"2"0,-2 3 0,0 2 0,-2 4-1353,-2 10 0,-1 9 0,0-1 1353,1-6 0,0 0 0,0 2 0,1-6 0,-1 2 0,0 0 0,-1-1 0,0-3 0,-1-1 0,0-1 0,1-2 0,-2 3 0,1-4 0,-1-1 0,-8 17 0,-1-5 0,10-22 0,0-3 627,1 2 1,0-1-628,-3-4 0,1-1 663,1 15-663,15-22 0,38-36 0,12-13 0,5 6 0,8 2 396,-4 7 1,3 1-397,-8-1 0,2-1 0,0 3 0,-5 3 0,0 1 0,-5 0 0,6-3 0,-5 0 0,-11 1 0,-7 2 0,-8 4 0,-9-5 0,-22-9 0,-9-12 0,-1 9 0,0 0 0</inkml:trace>
  <inkml:trace contextRef="#ctx0" brushRef="#br0" timeOffset="-114408.73">28716 3128 24575,'23'0'0,"10"0"0,-6 18 0,8 8 0,-14 15 0,-13 4 0,-16-13 0,-11 2 0,5-22 0,0 1 0,9-13 0</inkml:trace>
  <inkml:trace contextRef="#ctx0" brushRef="#br0" timeOffset="-98542.73">28231 4221 24575,'20'-8'0,"12"-13"0,14 18 0,-15-16 0,1-1-464,8 11 1,2 1 463,0-10 0,2-2 0,-2 7 0,3 1 0,0-1 0,18-7 0,1 1 0,-12 6 0,2 0 0,-5-1 0,4-7 0,-6 3 0,-11 10 0,-5 1 304,-1-14-304,-32 19 0,9-4 0,-16 6 0</inkml:trace>
  <inkml:trace contextRef="#ctx0" brushRef="#br0" timeOffset="-98325.73">29136 3843 8191,'13'-6'0,"-4"1"5063,15 15-5063,-12 2 2818,-1 18-2818,-12 10 1719,-7-6-1719,-12 13 6784,6-29-6784,-8 8 0,14-20 0,-1 0 0</inkml:trace>
  <inkml:trace contextRef="#ctx0" brushRef="#br0" timeOffset="-97592.73">30491 2372 8191,'-10'0'0,"-3"56"5063,7-17-5063,-2 11 0,0 4 0,7-18 0,0-3 0,-9 27 0,10-15 2818,-5-20-2818,4-3 0,-4-6 0,5-7 0</inkml:trace>
  <inkml:trace contextRef="#ctx0" brushRef="#br0" timeOffset="-97258.73">30474 2678 24575,'29'-14'0,"13"-10"0,11-16 0,-10 5 0,-13 7 0,-19 17 0,-10 31 0,-6 11 0,3 25 0,-17-8 0,17 0 0,-7-9 0,9-7 0,0-11 0,0-12 0</inkml:trace>
  <inkml:trace contextRef="#ctx0" brushRef="#br0" timeOffset="-96739.73">30800 2617 24575,'0'24'0,"-6"3"0,-4 22 0,1-15 0,1-1 0,8-18 0,0-31 0,15-4 0,-1-22 0,3-8 0,8 3 0,3 0 0,0-11 0,0 2 0,-5 17 0,0 7 0,9-4 0,-20 36 0,6 18 0,-16 10 0,-15 22 0,2-15 0,-18 5 0,17-24 0,-8 13 0,3-5 0,3 8 0,0-5 0,12-6 0,2-9 0,11 2 0,22-13 0,32 4 0,0-14 0,-9 7 0,-30-6 0</inkml:trace>
  <inkml:trace contextRef="#ctx0" brushRef="#br0" timeOffset="-96408.73">30188 3138 24575,'28'-8'0,"8"-3"0,7-2 0,-3 1 0,4-1 0,3 0-817,-1 0 1,3-1 0,2 1-1,-2 0 817,13-1 0,-1 1 0,-3 1 513,11-3 0,-9 3-513,-5 4 0,-47 8 0,-13 0 0</inkml:trace>
  <inkml:trace contextRef="#ctx0" brushRef="#br0" timeOffset="-96174.73">30443 3170 11689,'-6'4'0,"19"-2"1598,21 1 0,9-2-1598,1-6 0,4-2 0,0 2 0,5 0 0,-2-1 0,-5-3 0,-1-1 0,2 0 0,14 0 0,4 1 0,-5-1 0,3-3 0,-5 0 1284,-1 6 1,-19-1-1285,-37-2 0,-34 2 0,-15 5 0,11 2 0,2-1 0,0-4 0,4 1 0,-2 5 0</inkml:trace>
  <inkml:trace contextRef="#ctx0" brushRef="#br0" timeOffset="-76910.73">30323 3653 8191,'8'0'0,"4"0"5012,40 0-5012,3 0 0,-4 0 0,5 0 0,2-5 0,-1-1 0,-2 0 0,-2 0 1412,-10-2 0,-10 3-1412,-18 10 0,-14-2 0,-13 10 0</inkml:trace>
  <inkml:trace contextRef="#ctx0" brushRef="#br0" timeOffset="-76376.73">30359 3955 24575,'50'0'0,"0"0"0,-1 0 0,4 0 0,-1 1 0,0-2 0,-6-2 0,-2-1 0,-1 1 0,10 2 0,-6-1 0,11-8 0,-43 19 0,-15-2 0,-1 4 0,-4-6 0</inkml:trace>
  <inkml:trace contextRef="#ctx0" brushRef="#br0" timeOffset="-75875.73">30424 4351 24575,'38'0'0,"-1"0"0,20-6 0,4 0 0,2 5 0,2-1-1315,-17-6 0,1-1 1,-3 2 1314,1 5 0,-3 1 611,3-5 0,-3 0-611,9 1 644,-14 9-644,-40-2 0,-6 5 0,-2-1 0</inkml:trace>
  <inkml:trace contextRef="#ctx0" brushRef="#br0" timeOffset="-75389.73">30510 4744 24575,'43'-8'0,"-10"7"0,4 0 0,14-11 0,2-1-1533,1 5 1,-1 0 1532,-1-2 0,-3 1 0,14-3 677,-7 4-677,-28 5 570,4-5-570,-32 17 0,-8 7 0,-26 22 0,16-17 0,-7 4 0</inkml:trace>
  <inkml:trace contextRef="#ctx0" brushRef="#br0" timeOffset="-74975.73">30301 5304 24575,'35'0'0,"0"1"0,5-2 0,8-4 0,1-1 0,9 5 0,0-1 0,-9-3 0,-4-1 0,6 6 0,-22 0 0,-17 0 0,-2 0 0,-5 0 0</inkml:trace>
  <inkml:trace contextRef="#ctx0" brushRef="#br0" timeOffset="-73059.73">30993 5569 8191,'-11'0'0,"0"-4"5063,-4 2-5063,-6-2 2818,-18 4-2818,-16 0 0,-4 9 859,11-1 1,-2 3-860,5 6 0,-2 2 0,3-4 0,-4-1 0,4 1 2738,-4 3 1,2 1-2739,-3-2 0,2 0-247,8-1 0,5-1 247,-11 5 0,-8 6 0,37-13 0,-4 4 0,3 1 1272,-1 8-1272,8-3 529,3 27-529,7-6 0,19 18 0,1-15 0,17-23 0,8-5 0,-4 0 0,5-4 0,-1-6 0,5-3 0,2 0-1879,5 0 1,1-1 0,0-1 1878,-4-3 0,0-1 0,0-1 0,3-3 0,1-1 0,-3 1-271,-6 3 0,-3 1 1,3-2 270,9-5 0,2-3 0,0 2 0,0 2 0,0 2 0,0-1 0,5-3 0,0-1 0,-2 0 0,-8 0 0,-2 1 0,-5 0 0,-2 1 0,-5 1 0,20-9 0,-38 0 0,9-23 0,-18 4 0,-2-3 0,10-21 0,-6-5 5326,-14 34-5326,4 4 1121,-6 2-1121,-10-4 0,-6 4 0,-23-10 0,-15 8 0,10 6 0,-4 2 0,-5 4 0,-1 4-861,2-1 0,0 2 861,-2 2 0,1 2 0,12 3 0,-2 2-242,-3 2 0,-5 1 0,0 1 242,-2 3 0,0 1 0,-4 2 0,3 0 0,-3 1 0,0 1 0,6-1 0,-13 4 0,6 0 0,10 0 0,-1-1 0</inkml:trace>
  <inkml:trace contextRef="#ctx0" brushRef="#br0" timeOffset="-72159.73">30471 6778 24575,'16'-5'0,"21"4"0,-5-6 0,5-1 0,17 1 0,6 0 0,-16-1 0,2 0 0,-3 0-307,8 0 1,-5 2 306,-8-1 0,-7 3 152,-15 4-152,-12 9 0,0-7 0,-11 7 0</inkml:trace>
  <inkml:trace contextRef="#ctx0" brushRef="#br0" timeOffset="-71775.73">30570 7211 24575,'26'-5'0,"20"-4"0,11-7 0,-24 5 0,1 1 0,0 4 0,-2 1 0,14-5 0,-12 10 0,-14 0 0,-14 0 0,-2 0 0</inkml:trace>
  <inkml:trace contextRef="#ctx0" brushRef="#br0" timeOffset="-71392.73">30589 7760 24575,'32'0'0,"5"-9"0,-6 7 0,2-9 0,5-1 0,-3 9 0,1 2 0,2-7 0,-2 1 0,14 12 0,-35 1 0,-10 0 0,-5-1 0</inkml:trace>
  <inkml:trace contextRef="#ctx0" brushRef="#br0" timeOffset="-71092.73">30686 8242 8191,'-6'4'0,"1"2"5063,10 0-5063,10-1 2818,-2-5-2818,12 0 1719,-14 0-1719,18 0 6784,-10-5-6784,6 4 0,-14-9 0,-6 9 0,-5-4 0</inkml:trace>
  <inkml:trace contextRef="#ctx0" brushRef="#br0" timeOffset="-69891.73">28058 6804 8191,'-11'-5'0,"15"-7"5063,14-7-5063,11-4 0,6-4 0,8-8 0,2-1 401,7-4 1,1 0-402,-13 11 0,1 1 0,0 2 0,14-7 0,1 4 0,-11 8 0,1 1 0,0 2 0,13-4 0,-2 2 0,-8-1 0,-5 5 0,5 4 1967,-34 6-1967,-9 1 1477,-1-10 0,-5 7 0,0-6 1</inkml:trace>
  <inkml:trace contextRef="#ctx0" brushRef="#br0" timeOffset="-69610.73">28920 6150 24575,'25'0'0,"39"0"0,-20 17 0,-10-7 0,-4 6 0,-15 13 0,-11 6 0,-11 6 0,-7 1 0,6-4 0,-3-3 0,-10 0 0,-1-5 0,-1 2 0,11-20 0,3-1 0</inkml:trace>
  <inkml:trace contextRef="#ctx0" brushRef="#br0" timeOffset="-61505.73">32349 5527 24575,'0'0'0</inkml:trace>
  <inkml:trace contextRef="#ctx0" brushRef="#br0" timeOffset="-60175.73">32510 5622 24575,'-11'0'0,"0"0"0,-1 9 0,-8 10 0,4 4 0,-13 16 0,-1-5 0,5-6 0,-3 1 0,3-4 0,0-3 0,-23 20 0,24-17 0,33-19 0,29-10 0,14 2 0,13-6 0,-9-2 0,9 7 0,-14-7 0,-7 10 0,-30 0 0,-29-6 0,-39-20 0,4 1 0,-4-2 0,5 1 0,0 0 0,-7-5 0,3 3 0,-3-2 0,21 13 0,19 3 0,11 18 0,5-3 0,6 14 0,8 14 0,8 7 0,3 26 0,5-7 0,-10 2 0,-3-11 0,-5-14 0,0-1 0,4 14 0,7 6 0,6-82 0,-16 1 0,-1-5 0,5-9 0,0-2 0,-7 4 0,0 4 0,11-1 0,-20 15 0,5 9 0,-6-5 0,9 6 0,-6-2 0,6 10 0</inkml:trace>
  <inkml:trace contextRef="#ctx0" brushRef="#br0" timeOffset="-104198.46">23257 6798 24575,'4'-6'0,"-3"6"0,4 10 0,-15 39 0,-1-12 0,-1 3 0,-1 4 0,0 1-483,1 2 0,0-3 483,-14 15 237,16-3-237,-6-16 0,5-6 0,10-24 0,11-48 0,1-2 0,4-9 0,4-3 0,3-5 0,1 1-176,-3 5 1,1 2 0,3-2 175,-1 5 0,3-2 0,1 2 0,-2 6 0,6-5 0,0 6 0,2 0 0,-2 6 0,-2 15 0,-9 35 0,-11 17 0,-7 10 0,-4 15 0,-5 4-1210,2-13 0,-2 2 0,-1-3 1210,-7 10 0,-1-5 0,7-15 0,0-7 1018,0-4-1018,9-12 0,-4 0 0,2-6 0,-12-4 0,7-1 0,-3-5 0,5 0 0</inkml:trace>
  <inkml:trace contextRef="#ctx0" brushRef="#br0" timeOffset="-103999.46">23257 6980 24575,'30'-19'0,"15"-4"0,12 1 0,-5 5 0,-31 11 0,-12 6 0</inkml:trace>
  <inkml:trace contextRef="#ctx0" brushRef="#br0" timeOffset="-103718.46">23761 6866 8955,'-26'-6'0,"5"6"5116,-22 18-5116,20 17 2703,-5 1-2703,19 12 1615,-4-17-1615,22 1 6186,5-6-6186,16-13 0,2-4 0,-10-9 0,-5 0 0</inkml:trace>
  <inkml:trace contextRef="#ctx0" brushRef="#br0" timeOffset="-103452.46">23985 6912 24575,'-30'13'0,"3"0"0,6 16 0,9-2 0,6 4 0,6-9 0,10-2 0,7-5 0,11-8 0,-10 2 0,-4-9 0</inkml:trace>
  <inkml:trace contextRef="#ctx0" brushRef="#br0" timeOffset="-102699.46">24120 7026 24575,'21'-9'0,"1"-6"0,-4-2 0,0-7 0,-22 21 0,1 4 0,-3 20 0,0 1 0,11-1 0,5-10 0,7-6 0,3-11 0,18-11 0,0-11 0,3 4 0,-17-1 0,-15 28 0,-9 20 0,0 43 0,0-26 0,0 0 0,0 0 0,0-6 0,0-7 0,0-35 0,6-27 0,5-10 0,4 7 0,4 0 0,-2-1 0,3 3 0,23-10 0,-14 61 0,-10 17 0,-5 22 0,-12-16 0,-21-2 0,4-20 0,-13-4 0,10-3 0,1-14 0,6 4 0,6-4 0</inkml:trace>
  <inkml:trace contextRef="#ctx0" brushRef="#br0" timeOffset="-102452.46">24840 6599 24575,'0'46'0,"0"1"0,-5-4 0,0 1 0,4 3 0,0 1 0,-4 6 0,0-4 0,-1-2 0,4 11 0,-4-40 0,6-14 0</inkml:trace>
  <inkml:trace contextRef="#ctx0" brushRef="#br0" timeOffset="-102301.46">24795 6920 24575,'20'-11'0,"25"-10"0,12 4 0,-2-6 0,-10 13 0,-33 4 0,-3 6 0</inkml:trace>
  <inkml:trace contextRef="#ctx0" brushRef="#br0" timeOffset="-101350.46">25211 6886 9397,'20'-12'0,"4"-3"5118,-1-3-5118,-6-2 2633,-25 2-2633,-4 7 1555,-22 14-1555,12 5 5872,-7 8-5872,12 1 0,1 5 0,9 0 0,7-1 0,6-10 0,13 6 0,5-13 0,10 8 0,1-10 0,1-4 0,20 2 0,-21-4 0,-1-4 0,4-13 0,-23-5 0,-12 7 0,-13 10 0,-6 15 0,4 4 0,3 8 0,18-2 0,3-10 0,13-14 0,3-26 0,-10 3 0,-2-5 0,-6 1 0,-2-1 0,2-9 0,-3 6 0,-7 16 0,-9 18 0,2 36 0,1 17 0,0-12 0,1 1 0,-1 12 0,1-3 0,5 2 0,0-22 0</inkml:trace>
  <inkml:trace contextRef="#ctx0" brushRef="#br0" timeOffset="-100751.46">21726 6905 24575,'0'34'0,"0"-2"0,0-7 0,4-5 0,12-14 0,1-1 0,21-22 0,10-12 0,-9 6 0,4-2 0,2-2-517,2-1 1,4-1 0,1-2-1,0 0 517,1 0 0,1-2 0,-1 1 0,-2 3 0,4 0 0,-1 3 0,-3 2 0,11-4 0,-8 5 0,5-3 0,-15 22 0,-21-6 0,-9 11 0,-14 4 0</inkml:trace>
  <inkml:trace contextRef="#ctx0" brushRef="#br0" timeOffset="-99035.46">23238 8313 24575,'0'28'0,"0"2"0,0 9 0,0-1 0,-9 0 0,7 17 0,-12-20 0,12 6 0,-4-73 0,21 7 0,-2-30 0,2-13 0,0 21 0,2-1 0,3-1-283,3-3 1,3-1 0,0 2 282,-4 5 0,1 2 0,0 6 0,4 2 0,0 10 0,5 16 0,-13 23 0,-11 10 0,4 8 0,-24 2 847,2-12-847,-25 24 0,12-14 0,-13 20 0,17-19 0,6-5 0,8-3 0,5-8 0,5 9 0,5-7 0,19 10 0,3-20 0,19 4 0,-3-12 0,-7-3 0,-1-4 0,17-20 0,3 1 0,-39-15 0,-21 28 0,-7 4 0,1 19 0,2 2 0,13-2 0,7-5 0,30-22 0,11-4 0,-1-7 0,-18 5 0,-25 25 0,-13 45 0,0 5 0,0 7 0,1-16 0,-1 2 0,-1 3-1696,-2 2 0,-1 3 0,-1 0 0,1-6 1696,3 8 0,-2-4 0,-8 9 0,0-9 0,4-27 0,-9-14 0,-10-47 0,12 2 0,3-2 0,-2-9 0,2-1-332,5 1 1,1-2 0,0-1 331,-1-8 0,-1-2 0,1 4 0,-1-5 0,2 6 0,5-12 0</inkml:trace>
  <inkml:trace contextRef="#ctx0" brushRef="#br0" timeOffset="-98817.46">24072 8031 8191,'0'-16'0,"-5"6"1265,4 0 1,-4 9 0,5-4 0</inkml:trace>
  <inkml:trace contextRef="#ctx0" brushRef="#br0" timeOffset="-98501.46">24216 8227 24575,'22'-5'0,"-6"-14"0,-10 5 0,-12-6 0,-12 24 0,1 3 0,5 8 0,1 1 0,9 9 0,5-1 0,13 3 0,-3-14 0,1-7 0</inkml:trace>
  <inkml:trace contextRef="#ctx0" brushRef="#br0" timeOffset="-98160.46">24409 8220 24575,'9'29'0,"7"-7"0,15-9 0,21-33 0,-20-5 0,-8-7 0,-5-9 0,-12-9 0,-5-2 0,2 13 0,0 1 0,-3-8 0,-2 19 0,1 53 0,0 11 0,0 6 0,0-2 0,0 2 0,-1 12 0,2-5 0,4-12 0,-4-3 0,4-30 0</inkml:trace>
  <inkml:trace contextRef="#ctx0" brushRef="#br0" timeOffset="-97231.46">24631 8214 8191,'9'-6'0,"7"1"5063,15-1-5063,4 4 2818,6-4-2818,14 6 0,6-9 0,-6-6 1719,-13 4-1719,-28-19 6784,-4 26-6784,-9-18 0,4 30 0,-10-6 0,-10 13 0,-3-4 0,-3 0 0,11-1 0,5 5 0,5 2 0,9 0 0,7-6 0,23 1 0,15-11 0,-12-1 0,0-4 0,-8-3 0,-1-3 0,4-2 0,-4-5 0,-1-28 0,-15 14 0,-13 3 0,-19 19 0,-3 19 0,-3 3 0,11 9 0,5-5 0,10-1 0,5-10 0,8-16 0,14-22 0,-17-6 0,4 10 0,-3-3 0,-12-33 0,4 18 0,-1 0 0,-6 9 0,-2 1 0,1-3 0,0 12 0,0 26 0,-15 25 0,11 32 0,-9-18 0,-1 5 0,11 2 0,3 4 0,0 0-947,-7 13 0,2-2 947,10 5 0,3-7 0,-5-5 0,9-41 0</inkml:trace>
  <inkml:trace contextRef="#ctx0" brushRef="#br0" timeOffset="-96583.46">21949 8380 24575,'-12'36'0,"2"-10"0,-4 12 0,26-23 0,10-19 0,25-13 0,11-10 0,-9 1 0,2-5 0,4-2-1357,-11 8 0,4-1 0,1-1 1,0 0-1,-3 1 1357,4-3 0,-2 0 0,-2 0 0,0 2 0,12-6 0,-2 0 0,-10 6 0,8-6 0,-28 12 0,-22 15 0,-4 1 0</inkml:trace>
  <inkml:trace contextRef="#ctx0" brushRef="#br0" timeOffset="-92165.46">17489 6657 24575,'0'3'0,"0"4"0,5 22 0,-4-6 0,4 1 0,-5-4 0,4-13 0,15-7 0,-1-8 0,21-17 0,-5 0 0,-3 2 0,2-2 0,1-1 0,0 2 0,4 0 0,-1 2 0,12-12 0,-17 24 0,-21 5 0,-5 0 0,-15 9 0,5-8 0,-10 9 0</inkml:trace>
  <inkml:trace contextRef="#ctx0" brushRef="#br0" timeOffset="-91567.46">17595 6312 24575,'5'9'0,"-4"-1"0,4 18 0,-5-9 0,0-2 0,5-9 0,-4-1 0,4-5 0</inkml:trace>
  <inkml:trace contextRef="#ctx0" brushRef="#br0" timeOffset="-91318.46">17717 6158 8191,'0'-21'0,"0"44"5063,6-6-5063,2 40 2818,0-30-2818,-2 2 1719,-6-17-1719,-9 3 1696,1-9 0,-2-1 0,5-5 0</inkml:trace>
  <inkml:trace contextRef="#ctx0" brushRef="#br0" timeOffset="-91183.46">17768 6194 24575,'16'-17'0,"4"0"0,-3-3 0,-1 10 0,-5-5 0,-6 15 0</inkml:trace>
  <inkml:trace contextRef="#ctx0" brushRef="#br0" timeOffset="-90934.46">17915 6045 24575,'6'50'0,"-4"15"0,10-20 0,-11-2 0,10-19 0,-10-13 0,-5-5 0,1-1 0,-7-5 0</inkml:trace>
  <inkml:trace contextRef="#ctx0" brushRef="#br0" timeOffset="-90801.46">17892 6224 8191,'20'-26'0,"2"0"5063,23-1-5063,-13 7 0,-10 9 0,-13 7 0</inkml:trace>
  <inkml:trace contextRef="#ctx0" brushRef="#br0" timeOffset="-89752.46">18412 6546 24575,'0'11'0,"6"4"0,-5 1 0,12 5 0,-12-5 0,10 4 0,-5-13 0,14 2 0,5-9 0,18-10 0,5-8 0,3-6 0,5-6 0,-18 9 0,2-2 0,1 1 0,4-3 0,1-1 0,-2 3 0,10-5 0,-8 4 0,-1-1 0,-31 21 0</inkml:trace>
  <inkml:trace contextRef="#ctx0" brushRef="#br0" timeOffset="-89234.46">18506 6099 24575,'10'5'0,"1"5"0,-5 2 0,4 3 0,-9-4 0,8 0 0,-3 4 0,5-3 0,0 3 0,0-9 0,-5-2 0,-2-4 0</inkml:trace>
  <inkml:trace contextRef="#ctx0" brushRef="#br0" timeOffset="-88634.46">18640 6081 24575,'11'5'0,"5"1"0,-4 0 0,12-1 0,-6-5 0,20-13 0,-6 10 0,13-16 0,-4 17 0,-9-4 0,-7 6 0,-10-5 0,-4-1 0,-5-17 0,-6 4 0,-11 0 0,-5 5 0,-1 17 0,7 3 0,5 5 0,14 0 0,6-25 0,10-12 0,-9-15 0,5-2 0,-19 4 0,6 13 0,-16 42 0,6 22 0,-7 21 0,9-2 0,0-31 0,0-7 0,0-14 0</inkml:trace>
  <inkml:trace contextRef="#ctx0" brushRef="#br0" timeOffset="-87668.46">19741 6473 8191,'-9'-6'0,"2"-4"5063,-4 23-5063,6 4 2818,5 15-2818,5-6 1719,6-4-1719,0-16 6784,4 0-6784,17-6 0,30-25 0,-7 10 0,-18-2 0,-3-1 0,-4 1 0,-1 1 0,-9 2 0,13-6 0,-8 10 0,8-7 0,-21 15 0,-3-2 0</inkml:trace>
  <inkml:trace contextRef="#ctx0" brushRef="#br0" timeOffset="-87234.46">19698 6182 8920,'4'-11'0,"2"1"5115,5 24-5115,0-1 2708,0 8-2708,-1-5 1620,1-5-1620,13 12 6212,-6-9-6212,2 14 0,-20-15 0,-12-2 0,-5-5 0,-3-6 0,8-5 0,2 4 0,5-4 0</inkml:trace>
  <inkml:trace contextRef="#ctx0" brushRef="#br0" timeOffset="-86948.46">19950 6175 24575,'0'20'0,"0"-3"0,5-7 0,1-14 0,17-16 0,-4-3 0,1 4 0,-11 9 0</inkml:trace>
  <inkml:trace contextRef="#ctx0" brushRef="#br0" timeOffset="-86581.46">20132 6115 8191,'-9'-6'0,"2"10"5063,-8 7-5063,9 5 2818,1 4-2818,5-8 1719,9-2-1719,0-14 6784,7-3-6784,-3-13 0,8-16 0,-2-15 0,-10 16 0,-1-1 0,0-12 0,-14 27 0,-4 46 0,5 9 0,2 2 0,-6 2 0,9 12 0</inkml:trace>
  <inkml:trace contextRef="#ctx0" brushRef="#br0" timeOffset="-84817.46">20918 5910 8191,'0'-11'0,"5"-4"5063,1 13-5063,0 36 0,9 14 0,-12 1 0,-3 8 191,4-10 1,0 3 0,-1-2-192,-2 13 0,-2-1 0,1-12 0,0 1 0,0-5 995,0-6 0,0-3-995,0 30 5807,0-19-5807,0-12 0,-9-19 0,-3-15 2949,-9-11-2949,0-7 0,4 1 0,7 14 0,5 10 0,5 13 0,5-3 0,14-7 0,8-11 0,18-13 0,-12-2 0,0-4 0,-17 7 0,3-11 0,-12 15 0,1-8 0</inkml:trace>
  <inkml:trace contextRef="#ctx0" brushRef="#br0" timeOffset="-80535.47">17396 8084 24575,'9'10'0,"8"18"0,4 28 0,11 1 0,-11-1 0,2-23 0,-2 1 0,-7-12 0,7-6 0,-9-2 0,-2-17 0,-5 6 0,-5-8 0</inkml:trace>
  <inkml:trace contextRef="#ctx0" brushRef="#br0" timeOffset="-80302.47">17617 8173 12873,'-9'9'0,"-19"15"2315,5 0 0,-3 2-2315,-3 3 0,-1-1 0,4-4 0,0-1 1016,-2 4 1,2 0-1017,-12 14 0,8-10 0,11-9 0</inkml:trace>
  <inkml:trace contextRef="#ctx0" brushRef="#br0" timeOffset="-78735.47">18155 8338 24575,'43'0'0,"19"9"0,-29-8 0,4 0-569,26-3 0,5 0 569,-24 2 0,1 0 0,0-2 0,8-5 0,2-2 0,-3 2 0,12 5 0,-6 1 0,-20-4 0,-7-1 372,-9 2-372,-32 2 0,1-3 0,-5 5 0</inkml:trace>
  <inkml:trace contextRef="#ctx0" brushRef="#br0" timeOffset="-78251.47">18412 7723 24575,'-8'-21'0,"8"1"0,15-4 0,5 2 0,9 2 0,-10 10 0,1 5 0,-9 10 0,-5 10 0,-1 27 0,-5 7 0,0 0 0,0-11 0,-5-22 0,4-1 0,-4 0 0,5 1 0,0 5 0,6-1 0,-5-8 0,5-3 0</inkml:trace>
  <inkml:trace contextRef="#ctx0" brushRef="#br0" timeOffset="-78051.47">18644 8105 24575,'0'0'0</inkml:trace>
  <inkml:trace contextRef="#ctx0" brushRef="#br0" timeOffset="-77235.47">19402 8197 24575,'51'0'0,"-12"1"0,4-2 0,10-4 0,5-1-651,-10 1 0,3 1 0,1-2 651,7-2 0,1-2 0,-3 2-1205,7 0 0,-4 1 1205,-8 1 0,-7 1 0,-7-1 995,-14 4-995,-18-4 0,-20 6 0,5 0 0,-8 0 0</inkml:trace>
  <inkml:trace contextRef="#ctx0" brushRef="#br0" timeOffset="-76752.47">19780 7603 24575,'16'-11'0,"-4"0"0,8 5 0,-3 2 0,4 4 0,-9 17 0,-3-4 0,-9 24 0,-9 3 0,-6 7 0,-3 3 0,-2-6 0,12-12 0,2 5 0,6-23 0,0 3 0</inkml:trace>
  <inkml:trace contextRef="#ctx0" brushRef="#br0" timeOffset="-76599.47">19942 8177 24575,'0'-6'0,"0"1"0</inkml:trace>
  <inkml:trace contextRef="#ctx0" brushRef="#br0" timeOffset="-61853.46">25582 6246 24575,'0'-10'0,"13"-9"0,10-4 0,5-3 0,9 3 0,-5 12 0,5 5 0,-5 6 0,-7 0 0,-10 0 0,2 14 0,3 7 0,-6 31 0,-1-9 0,-13 14 0,0-2 0,0-2 0,0-4 0,9-14 0,-2-15 0,3-7 0,4-2 0,-11 3 0,21-3 0,-8 13 0,11 6 0,-12-4 0,2 35 0,-10-20 0,-1 3 0,0 13 0,-1 2 0,2-1 0,-3-3 0,-3-12 0,-2-6 0,-5 10 0,-5-21 0,-16-9 0,-5 0 0,-17-9 0,15-2 0,-9-6 0,21-11 0,6-26 0,7-15 0,9 10 0,0 9 0</inkml:trace>
  <inkml:trace contextRef="#ctx0" brushRef="#br0" timeOffset="-61315.46">26095 6546 8191,'-6'7'0,"7"0"5063,26-22-5063,5 1 0,7-2 0,-1-2 0,4-2 0,2 0 599,10 0 1,3 1 0,1-1-600,-8 3 0,2-1 0,-1 2 0,-3 2-9,0 2 1,-3 4 0,-1-2 8,18-12 0,-9 5 0,-14 13 5416,-12-11-5416,-21 6 0,-12 7 0,-18-7 0,11 9 0,-4 0 0</inkml:trace>
  <inkml:trace contextRef="#ctx0" brushRef="#br0" timeOffset="-60868.46">26209 6224 24575,'-6'9'0,"-4"-7"0,9 24 0,-12 5 0,10 26 0,-5 4 0,2-12 0,4-11 0,-4-18 0,6-4 0,0 4 0,0-8 0,10-2 0,1 1 0,27-10 0,20 5 0,-23-9 0,0-2 0,29 3 0,-26-7 0,-24 9 0</inkml:trace>
  <inkml:trace contextRef="#ctx0" brushRef="#br0" timeOffset="-56519.46">25824 7676 8191,'0'-10'0,"9"-3"5063,11-1-5063,7 5 0,27-8 0,-14 15 2818,24-6-2818,-27 14 1719,-2 17-1719,-29 14 0,-12 5 0,-6 2 0,0-8 0,-1 2 0,-4 18 0,1 3 0,2-12 0,4 1 0,7 7 0,4 2 0,4 1 0,4-2 3392,2-11 0,3-2-3392,13 7 0,1-2 0,-11-13 0,0-1 0,7 1 0,-1 0 0,-3 18 0,-7-23 0,-27-4 0,-8-12 0,-34 13 0,12-9 0,-14-1 0,27-8 0,2-9 0,13-9 0,5-8 0,6-12 0,5 10 0,0 2 0</inkml:trace>
  <inkml:trace contextRef="#ctx0" brushRef="#br0" timeOffset="-55551.46">26825 7746 12718,'-12'11'0,"-22"34"1138,4-5 0,-3 3-1138,1 0 0,1 0 0,-5 2 0,1-2 711,13-15 0,2-2-711,-19 19 1669,16-17-1669,5-9 3378,7-8-3378,9-5 1810,33-2-1810,32-4 0,-16 1 0,2-2 651,-6-3 0,-2 0-651,19 2 0,-46-12 0,-30 7 0,-43-14 0,5-4 0,11 8 0,1-2 0,-10-12 0,-1 0 0,27 6 0,11 7 0,5 2 0,32 56 0,-10 16 0,5 0 0,2 4 0,-4-4 0,-2-3 0,-2-9 0,1-4 0,15 15 0,-11-38 0,17-48 0,-7 2 0,-3-17 0,2-8 0,2-3 0,1-2 0,-9 15 0,-1-2 0,1 0 0,-1 3 0,1 0 0,-2 4 0,0 0 0,-5 8 0,-9 5 0,-5 22 0,-8 9 0</inkml:trace>
  <inkml:trace contextRef="#ctx0" brushRef="#br0" timeOffset="-32154.46">24692 8933 8191,'23'36'0,"-3"-12"0,3 4 2433,10 23 0,3 4-2433,5-4 0,-1-2 0,-10-10 0,-2-3 0,15 12 2842,-25-30-2842,-7-7 1744,-5 0-1744,-1-39 0,-5 24 0,0-30 0</inkml:trace>
  <inkml:trace contextRef="#ctx0" brushRef="#br0" timeOffset="-31953.46">25026 9047 24575,'-19'7'0,"-1"15"0,-3 8 0,-16 17 0,-3 3 0,4-3 0,-2 1 0,8-13 0,0 0 0,3-3 0,-13 18 0,15-17 0,5 0 0,13 0 0,-4-9 0,13-15 0</inkml:trace>
  <inkml:trace contextRef="#ctx0" brushRef="#br0" timeOffset="-16304.46">27196 6417 24575,'-11'-11'0,"1"0"0,4 0 0,-4 0 0,4 5 0,-5 2 0,0 4 0,-10 20 0,13-11 0,-20 25 0,25-17 0,-16 24 0,17-11 0,-4 8 0,6-17 0,9-10 0,23-19 0,3-8 0,9-9 0,-23 5 0,-3 9 0,-16 24 0,8 16 0,-9 5 0,-2 5 0,1-4 0,0 1 0,0 3 0,0-2 0,0 16 0,4-27 0,2-11 0,0-10 0,-1-5 0</inkml:trace>
  <inkml:trace contextRef="#ctx0" brushRef="#br0" timeOffset="-16003.46">27334 6575 24575,'0'15'0,"-8"14"0,6 4 0,-2-2 0,22-6 0,-3-10 0,8-8 0,-11 2 0,5-18 0,0-4 0,-4-13 0,-9 2 0,-32-6 0,12 12 0,-21 4 0,30 9 0,-2 5 0</inkml:trace>
  <inkml:trace contextRef="#ctx0" brushRef="#br0" timeOffset="-15819.46">27567 6465 24575,'-6'-6'0,"1"1"0</inkml:trace>
  <inkml:trace contextRef="#ctx0" brushRef="#br0" timeOffset="-15619.46">27710 6318 24575,'0'37'0,"0"-3"0,0 14 0,-8 8 0,-3 4 0,0-18 0,3-8 0</inkml:trace>
  <inkml:trace contextRef="#ctx0" brushRef="#br0" timeOffset="-15452.46">27836 6597 24575,'0'0'0</inkml:trace>
  <inkml:trace contextRef="#ctx0" brushRef="#br0" timeOffset="-9552.46">27732 7900 24575,'-10'0'0,"-6"5"0,0-4 0,-5 9 0,-4-4 0,-6 8 0,-24 8 0,-5-1 0,21-8 0,-2-1 0,2-2 0,2-1 0,-20 8 0,15-7 0,27-21 0,10 7 0,5-13 0</inkml:trace>
  <inkml:trace contextRef="#ctx0" brushRef="#br0" timeOffset="-9252.46">27223 7933 24575,'-24'25'0,"-1"4"0,9 2 0,-5 0 0,12-10 0,-1-3 0,8-3 0,8-9 0,6 8 0,4-11 0,10 12 0,6-8 0,9 1 0,-4 4 0,-15-10 0,-9 4 0</inkml:trace>
  <inkml:trace contextRef="#ctx0" brushRef="#br0" timeOffset="-8421.46">28020 7831 24575,'-8'31'0,"2"-1"0,6-9 0,8 24 0,-6 14 0,13 0 0,-13-14 0,4-31 0</inkml:trace>
  <inkml:trace contextRef="#ctx0" brushRef="#br0" timeOffset="-8185.46">28153 8005 24575,'5'6'0,"10"-1"0,2-11 0,-1-10 0,-33-2 0,-11-11 0,-9 17 0,14-5 0,13 16 0,9-4 0,-4 5 0</inkml:trace>
  <inkml:trace contextRef="#ctx0" brushRef="#br0" timeOffset="-8003.46">28292 7828 24575,'9'-6'0,"-7"1"0,7 5 0</inkml:trace>
  <inkml:trace contextRef="#ctx0" brushRef="#br0" timeOffset="-7837.46">28474 7765 24575,'-19'55'0,"-2"-7"0,20-27 0,-6 14 0,-3 7 0,2-9 0,-1 1 0,2 5 0,0-2 0,-8 5 0</inkml:trace>
  <inkml:trace contextRef="#ctx0" brushRef="#br0" timeOffset="-7702.46">28535 8108 24575,'0'0'0</inkml:trace>
  <inkml:trace contextRef="#ctx0" brushRef="#br0" timeOffset="14446.54">18904 5678 8191,'0'-16'0,"0"1"5063,-9 4-5063,2 5 2818,-30 1-2818,0 5 0,-21 0 0,15 7 0,-4 3 0,-7-1 0,-5 3-486,8 2 0,-3 1 0,2 0 486,6-3 0,2-1 0,-1 1 0,0 0 0,0 1 0,3 0 2189,-1-1 1,2 1-2190,0-1 0,0 1 0,5 1 0,-1 2 0,-16 7 0,-1 2-124,5 1 1,-1 2 123,10-6 0,-2 2 0,2 0 0,-11 12 0,6 0 0,9-7 0,3 0 0,-3 10 0,4 2 0,8-9 0,2 3 0,-10 17 0,2 2 1650,9-15 1,2-2-1651,-2 8 0,3-1 0,6-12 0,0 0 263,-7 15 1,-2 4-264,1 5 0,1 3 0,4-10 0,0 3 0,1 2-555,0 5 1,2 1 0,2 2 554,5-10 0,1 1 0,2 0 0,-1 0 0,-2 13 0,0 0 0,3 0 0,4-11 0,2 1 0,2 0 0,0-2 0,2 11 0,2-3 0,1 3 0,0-7 0,1 1 0,1 0 0,0 0 0,1-2 0,1-1 0,-1 0 0,-1 0 0,-1-1 0,-1-1 0,0 0 0,0 2 0,2 3 0,0 1 0,0 0 0,1-3 0,3 6 0,2-3 0,-1 2 0,-1-7 0,0 4 0,0-2 0,1-5 0,2-4 0,0-4 0,0-2 0,8 18 0,-2-5 0,-9-23 0,1-1 0,8 8 0,3 1 0,5-1 0,4 0 0,-4-5 0,3 1 0,2-1-44,2-4 0,2-2 1,1-1 43,6 2 0,2-1 0,-2-3 0,-6-6 0,0-2 0,1-1 0,9-1 0,3 0 0,-1-2 0,-4-2 0,0 0 0,2-1-858,10 0 1,2-1 0,-3 0 857,-8-2 0,-2-1 0,0 1 0,-2 1 0,-1 1 0,-1-2-100,10-5 1,-1-1 99,6 4 0,0 2 0,-1 0 0,3-1 0,-4-5 0,3-2 0,0 4 0,-4 4 0,-1 2 0,2-1 0,-8-3 0,2-2 0,0 1 0,-3-1 0,4 2 0,-2 0 0,-1 0 0,-2 0 0,-2-1 0,-2-1 0,7-3 0,2 0 0,0 0 0,5 0 0,1 0 0,-1 0 0,1 0 0,2 0 0,-5 0 0,2 0 0,1 0 0,-1 0 0,0 0 0,1 0 0,-2 0 0,-2 0 0,2 0 0,-2 0 0,1 0 0,-7 0 0,2 0 0,0 0 0,-3 0 0,5 0 0,-1 0 0,1 0 0,-4 0 0,2 0 0,0 1 0,1-2-1153,3-2 1,1 0 0,-1-1 0,-2 1 1152,6 2 0,-3 0 0,0 0 0,0-2 0,-1-2 0,-2 0 90,6-1 1,-1 0-91,-10 5 0,2 1 0,0-2 0,5-5 0,1-3 0,0 2-92,-6 2 0,1 2 0,-2-1 92,-3 0 0,-1 1 0,0-2 0,-2-1 0,-1-2 0,1 1 262,8-1 1,2 1-1,1 0-262,2 2 0,0 1 0,1-2 0,0-3 0,0-2 0,-3 3 0,9 2 0,-4 1 0,-15 0 0,-2 0 0,0 0 0,-3 2 0,23 4 2364,-22-5 1,2 0-2365,8 4 0,3-1 0,9-8 0,-1-1-262,-7 10 0,-1 0 262,-2-5 0,-4 1 0,-14 5 0,0 0 1605,18-5 1,4-1-1606,6-1 0,3-1 0,-12 1 0,3-2 0,1 0-1286,1 0 1,1 1 0,-2-1 1285,-11 0 0,-2 0 0,-1 1 0,19 1 0,-5-1-228,-18-4 0,-3 1 228,27 9 0,-31-8 0,2-2 496,12-1 0,2 0-496,6-6 0,1-1 0,1 0 0,-1 0-428,-3 2 0,-4 1 428,-14 5 0,0-1 0,15-4 0,2-1 1933,-5-2 1,1-2-1934,-8 4 0,1-1 0,-1-2 0,16-9 0,-4-2 0,-11 5 0,-4 2 0,-2 3 0,-2 2 0,14-12 310,-14 11 0,3-1-310,8-4 0,3-1 0,7-6 0,2-2 0,-3 1 0,0-1 0,-15 9 0,0-2 0,-1 0 0,8-7 0,0-1 0,-8 7 0,0-2 0,0 2 0,13-6 0,-3 1-546,-6 4 1,-1 1 545,0 0 0,-1 3 0,-12 8 0,-1 0 687,8-9 0,1-1-687,0 0 0,0-2 0,8-7 0,0-4 0,-2-1 0,-2-1-206,-8 8 1,-2 1 205,-3-2 0,-3 2 241,9-12-241,-12 4 0,1-4 0,-2 2 0,0-4 47,-6 0 1,-2-5-1,2 1-47,5 2 0,1 2 0,-4 0 0,-7-15 0,0 3 0,13 7 0,-2 7 0,-19-2 15,3 9 1,0-1-16,4-24 0,-8 26 0,0 1 0,8-18 1120,-9 16-1120,0-24 0,0 25 0,0-1 0,-4-9 0,-2-1 0,-3 0 0,0 1 0,3 13 0,-2 2 0,-9-4 0,-2 3 0,2-9 1350,-20-10-1350,-4 5 0,10 11-454,-18-7 454,11 12 0,5 9 0,-3-2 0,1-1 0,-1 0 0,-11-3 0,-3 2 0,8 5 0,-1-1 0,3 3 0,1 2 0,0 2 0,-12-5 0,-2 0 0,10 4 0,-3 1-512,6 3 1,-4 0-1,-2 0 512,-14-4 0,-4-1 0,2 1-800,9 3 0,2 0 0,1 0 800,1 1 0,1-1 0,4 3 0,6 4 0,2 0 182,-7-10 1,-2-2-183,-5 5 0,-3 0 0,6 0 0,-3 0 0,-1 0-521,-6-1 1,-1 0-1,-2 2 521,10 5 0,-1 2 0,0 0 0,1-2 0,-4-3 0,1-1 0,-2 3 0,-10 2 0,-3 2 0,2 1 0,9 0 0,2 0 0,-2 0 0,-7 0 0,-2 0 0,1 0 0,8 3 0,1 1 0,3-1 0,6-3 0,2-1 0,2 2 0,-7 3 0,0 0 0,-14-6 0,-4 0 0,22 5 0,-1 1 0,-3-2 0,-11-5 0,-4-2 0,0 2 0,0 5 0,-1 3 0,4-4 0,10-4 0,2-2 0,-1 2 0,-9 4 0,-2 4 0,3-2 0,11-3 0,2-1 0,-3 2 0,-14 2 0,-5 2 0,0-1 0,14-2 0,0-2 0,-1 0 0,-1 1 0,-7 2 0,-2 1 0,0 0 0,3-2 0,8 0 0,3-2 0,-1 0 0,-2 2 0,-7 1 0,-3 2 0,1-1 0,1 0 0,6-3 0,2-1 0,-1 1 0,-1 0-173,-7 2 0,-1 1 0,-2 0 0,0-3 173,10-1 0,-2-1 0,1-2 0,1 2 0,2 1-197,0 2 1,1 2 0,2 0 0,1-2 196,-14-2 0,2-1 0,3 1 0,-3 3 0,-1 2-499,5 3 0,-4 1 1,-2-1 498,12-3 0,-2 0 0,0-1 0,-3 1 0,3 1 0,-2 0 0,-1 1 0,-1 0 0,0 0-519,-2-1 1,0 1-1,-1 0 1,1 0 0,2-1 518,-2-1 0,2-1 0,0 0 0,-2 2 0,2 2 0,-3 1 0,-1 0 0,1 1 0,2 0-196,-3 0 1,1-1-1,1 1 1,-3 0 195,3-1 0,-2 1 0,-1 1 0,0-1 0,2 1-319,4-1 0,1 2 0,0-1 1,2 0-1,2-1 319,-2-1 0,2-1 0,2-1 0,2 1 0,-7 0 0,3 0 0,8-1 0,-13-3 0,25 0 0</inkml:trace>
  <inkml:trace contextRef="#ctx0" brushRef="#br0" timeOffset="26162.54">25353 9176 24575,'11'16'0,"-5"8"0,7 7 0,-11 6 0,-2 5 0,11-3 0,-1 2-1210,-8 13 0,-1 2 1210,5-4 0,0 4 0,-5 4 0,-2 5 0,1 0 0,3-10 0,1-2 0,1 3 0,1-2 0,1 2 0,1 0 0,0-7 0,3 12 0,5-9 288,5-7 0,8-9-288,4-22 0,5-7 0,2 2 0,5-2 0,4-4-763,1-5 1,4-5 0,3-2 0,1 1 762,-2 2 0,3 0 0,1-1 0,-1 0 0,0 0-914,-4-2 0,0-1 1,0 0-1,-1 0 0,1 2 914,0 1 0,1 1 0,0 1 0,-1-1 0,-3 0 0,1-3 0,-2 0 0,-1 0 0,3 1-95,11 2 0,3 2 0,0 0 0,-1 0 95,-3-2 0,-1 1 0,0-2 0,-1 1-446,-1-1 1,-1 0 0,-1 0 0,-3 3 445,5 2 0,-3 2 0,-7-1 0,-10-6 0,-7 1 1733,9 6-1733,-33-10 0,-56-13 0,12 6 0,0 0 0,-27-7 0,13 6 0</inkml:trace>
  <inkml:trace contextRef="#ctx0" brushRef="#br0" timeOffset="26862.54">25061 9212 24575,'10'-4'0,"1"-2"0,8-13 0,16-22 0,-11 12 0,2-3 0,4-2 0,0 0 0,-2 6 0,-1 4 0,8-3 0,-11 20 0,-4 18 0,0 10 0,9 13 0,-5-5 0,9-3 0,23-10 0,-3-8 0,-5 0 0,-23-8 0</inkml:trace>
  <inkml:trace contextRef="#ctx0" brushRef="#br0" timeOffset="138474.54">17217 11502 24575,'0'0'0</inkml:trace>
  <inkml:trace contextRef="#ctx0" brushRef="#br1" timeOffset="165719.81">15940 10033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6:08.572"/>
    </inkml:context>
    <inkml:brush xml:id="br0">
      <inkml:brushProperty name="width" value="0.05292" units="cm"/>
      <inkml:brushProperty name="height" value="0.05292" units="cm"/>
      <inkml:brushProperty name="color" value="#FFFF00"/>
    </inkml:brush>
  </inkml:definitions>
  <inkml:trace contextRef="#ctx0" brushRef="#br0">28334 10930 24575,'-31'-6'0,"3"5"0,12-5 0,-4 0 0,-4 4 0,-6-4 0,-9 6 0,1 0 0,0 0 0,7 6 0,-5 4 0,3 13 0,3 1 0,-2 4 0,-2 9 0,1 3 0,3-2 0,1 2-329,1 2 1,7-1 328,8 15-6,0-10 0,0 4 6,5-2 0,1 3 0,0-4 0,1 4 0,0-4-651,-1 8 1,3-3 650,8-1 0,2-3 0,-7-11 0,4-3 0,12-3 0,2-2 0,-2 36-334,4-35 1,2-2 333,7 23 296,-3-16 0,4 0-296,2 0 0,1-1 0,0 2 0,1-2-365,1-2 1,1-4 364,16 5 563,-5-12 0,5-3-563,-3-4 0,2-2 0,-3 0 0,4 1 0,-3-3-372,6-3 1,-2-2 371,3 2 0,-3-3 0,13-4 0,-1 0 0,-8 0 0,-17-3 0,3-4 0,1-5 0,1-3 0,1 1 0,-2-3 0,-6-3 0,-5-1 0,10-10 0,-11-5 377,-11 10 1,0-2-378,0-6 0,-1-4 0,4-10 0,-3-1-449,-8 10 0,-2-1 449,-1-5 0,-3 1 0,-6-22 718,1 18 0,-2-2-718,-6 1 0,-1 1 0,2-4 0,-3 1 0,-3 5 0,-4 1 0,-6 1 0,0 2 0,6 10 0,-1 0-233,-7-3 1,-1 1 232,-8-11 536,11 16 0,-3 0-536,-4 0 0,-4 0 0,-3-3 0,-2 1-459,1 6 1,0 4 458,3 1 0,0 4 0,-30 4 0,6-3 0,-7 2 0,15 9 0,-3 4 0,-4 0-691,0-1 0,-4-1 0,-2 3 1,-1 3 690,3 4 0,-3 4 0,0 2 0,2 0 0,6-3 0,-5 0 0,5-1 0,1 3 0,-1 5 0,-1 0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5:54.389"/>
    </inkml:context>
    <inkml:brush xml:id="br0">
      <inkml:brushProperty name="width" value="0.05292" units="cm"/>
      <inkml:brushProperty name="height" value="0.05292" units="cm"/>
      <inkml:brushProperty name="color" value="#FFFF00"/>
    </inkml:brush>
  </inkml:definitions>
  <inkml:trace contextRef="#ctx0" brushRef="#br0">11091 12051 8191,'-12'5'0,"3"1"5063,9 5-5063,0 4 2818,6 1-2818,-4 12 1719,12 3-1719,-12 15 0,22 2 0,-20 0 0,10 6 0,-5-14 0,-7 14 6784,7-22-6784,-9 9 0,0-19 0,0-1 0,4-20 0,-2 2 0,2-12 0</inkml:trace>
  <inkml:trace contextRef="#ctx0" brushRef="#br0" timeOffset="330">11388 12169 24575,'-8'45'0,"6"-18"0,-7 27 0,18-25 0,7-7 0,15-7 0,8-30 0,4-8 0,-4-17 0,-21 11 0,-4-1 0,4-17 0,-36 2 0,-31 10 0,-4 26 0,-3-6 0,28 15 0,7 0 0,4 4 0,7-2 0,5 2 0</inkml:trace>
  <inkml:trace contextRef="#ctx0" brushRef="#br0" timeOffset="3866">16001 12210 24575,'0'-11'0,"0"-4"0,5 3 0,9-15 0,16 5 0,7 2 0,-1 7 0,-15 18 0,-12 1 0,0 17 0,-17 35 0,7-23 0,-2 2 0,-10 8 0,-1-1 0,0 10 0,-6-24 0,19-16 0,1-7 0,19-3 0,0-7 0,10-11 0,-4-6 0,6-11 0,-8 3 0,-2 4 0,-15 15 0</inkml:trace>
  <inkml:trace contextRef="#ctx0" brushRef="#br0" timeOffset="4096">16323 12205 24575,'5'11'0,"31"44"0,-4-16 0,-8-5 0,-2 0 0,-2 1 0,-19-2 0,-13-10 0,5-4 0,-4-10 0</inkml:trace>
  <inkml:trace contextRef="#ctx0" brushRef="#br0" timeOffset="4263">16574 12195 24575,'38'-30'0,"0"0"0,0-1 0,0 1 0,-6 7 0,0 2 0,-3 1 0,-2 3 0,-6 0 0,-5 9 0,-7-2 0</inkml:trace>
  <inkml:trace contextRef="#ctx0" brushRef="#br0" timeOffset="5313">18622 12109 24575,'17'-6'0,"0"-12"0,13 15 0,2-18 0,-2 19 0,5-7 0,-15 18 0,-6-2 0,-34 41 0,9-16 0,-16 23 0,19-24 0,20-4 0,-3-5 0,11-4 0,-15-3 0,-25 6 0,10-13 0,-24 20 0,16-20 0,-2 6 0,9-9 0,7-5 0</inkml:trace>
  <inkml:trace contextRef="#ctx0" brushRef="#br0" timeOffset="5697">18923 11989 24575,'20'6'0,"0"22"0,-8-6 0,-4 17 0,-8-18 0,5-9 0,2 7 0,4-17 0,1 12 0,-1-8 0,-11 9 0,-6-2 0,-27-2 0,-8 10 0,-16-11 0,21 6 0,8-10 0,24-6 0</inkml:trace>
  <inkml:trace contextRef="#ctx0" brushRef="#br0" timeOffset="6447">19842 11957 24575,'30'-6'0,"1"-2"0,1 1 0,-6 0 0,-11 12 0,-9 13 0,-14 13 0,0 6 0,-6-3 0,9-8 0,5-5 0,5 0 0,-4 0 0,4-4 0,-15-7 0,-1 0 0,-5-9 0,1-5 0,9 1 0,1-6 0</inkml:trace>
  <inkml:trace contextRef="#ctx0" brushRef="#br0" timeOffset="6749">20256 11778 24575,'-20'44'0,"1"11"0,8-21 0,2 5 0,9-15 0,14-8 0,-1-10 0,13-2 0,-14-13 0,2 2 0,-13-8 0,-5 3 0,-8 5 0,-4 1 0,5 6 0,6 0 0</inkml:trace>
  <inkml:trace contextRef="#ctx0" brushRef="#br0" timeOffset="8515">28309 10712 24575,'-15'0'0,"-7"5"0,-10 2 0,-13 5 0,6-4 0,5-2 0,14-6 0,14 5 0,1 1 0,11 13 0,-4 16 0,4 3 0,-6 2 0,5-15 0,-4-9 0,4-6 0,-1-4 0,2-1 0,10-5 0,0 0 0,5 0 0,-5 0 0,4 0 0,-4 15 0,5 15 0,-10 34 0,-3-11 0,-8 10 0,-12-29 0,-4 8 0,-10-14 0,1 1 0,4-18 0,-1-6 0,-15-31 0,9 1 0,-5-14 0,19 9 0,9 18 0,5 3 0</inkml:trace>
  <inkml:trace contextRef="#ctx0" brushRef="#br0" timeOffset="9082">28642 10843 8191,'-5'-30'0,"-5"5"5063,-7 15-5063,-8 5 2818,8 5-2818,-13 26 1719,7 7-1719,4 13 6784,5-7-6784,23-23 0,-2-7 0,21-15 0,-4-1 0,2-6 0,-2 23 0,-1 47 0,-7-14 0,1 3 0,-1 2 0,0 1 0,0-4 0,1-2 0,-3-3 0,-1-4 0,1 5 0,1 10 0,-15-45 0,0-2 0</inkml:trace>
  <inkml:trace contextRef="#ctx0" brushRef="#br0" timeOffset="11379">24775 9674 24575,'6'38'0,"-5"12"0,3-9 0,-1 3 0,-3-5 0,0 1-728,0 1 1,0 0 727,0-5 0,0 0 236,-1 5 1,2 1-237,3 1 0,1 1 0,-4-5 0,1-1 241,16 25-241,-16-25 0,7 2 0,-9-14 741,0 2-741,0-34 0,0-31 0,-5-4 0,-1-8 0,5-12 0,-1-1 0,-3 4 0,-1 1 0,6-10 0,0 3 0,0 18 0,0 2 0,0 0 0,0 2 0,0-9 0,0 105 0,0 0 0,0 10-1348,0-16 1,0 5 0,0 1 0,0-3 1347,0 5 0,0-1 0,0-2 0,0-4 0,0-1 0,0-7 0,0 15 0,-4-13 0,2-22 0,-3-8 0</inkml:trace>
  <inkml:trace contextRef="#ctx0" brushRef="#br0" timeOffset="19597">25089 8624 24575,'0'-11'0,"-5"5"0,-18 1 0,-6 5 0,-15 0 0,12 6 0,2-4 0,9 9 0,5-10 0,-4 10 0,13-5 0,-7 15 0,12-3 0,-2 24 0,4-9 0,0 15 0,0-10 0,0 9 0,0-19 0,0 5 0,9-37 0,7 0 0,6-7 0,4 5 0,-1 6 0,-1 14 0,6 7 0,-16 6 0,5 2 0,-18-9 0,5 1 0,-6-1 0,-6 10 0,-5-5 0,-7 0 0,-2 4 0,4-20 0,0 17 0,0-19 0,-2 4 0,-3-6 0,9-15 0,2 8 0,10-7 0</inkml:trace>
  <inkml:trace contextRef="#ctx0" brushRef="#br0" timeOffset="20264">25239 8686 24575,'-32'5'0,"0"13"0,15 11 0,4 5 0,-2 30-1578,3-20 0,1-1 1578,11 13 994,0-10-994,15 2 518,0-11-518,20-1 0,-10-21 0,24-24 1644,4-18-1644,-22 4 0,-2-5 0,0-6 0,-6-4 0,-12-11 0,-8 0 0,-4 13 0,-4 3 0,-8-8 0,-7 6 0,-15 10 0,-15-1 0,12 15 0,-1 3 0,18 8 0,10 17 0,6-4 0,5 6 0,0-9 0</inkml:trace>
  <inkml:trace contextRef="#ctx0" brushRef="#br0" timeOffset="45878">28863 8400 24575,'-12'15'0,"-11"16"0,-10 22 0,11-13 0,-1 5 0,5-6 0,-1 2 0,1 2-429,-1 6 1,1 1 0,-1 2 428,-1 5 0,0 2 0,0-1 0,1-2 0,1 0 0,0-1 0,1-5 0,1 0 0,-1-2 91,1-4 0,0-2 0,-1-1-91,-6 11 0,0-3 0,0-7 0,1-3 0,3-9 0,0-2 0,-10 10 0,10-16 969,8-11-969,5-7 43,3-4-43,2-4 0,0-4 0,1-5 0,3-18 0,2 3 0,0-14 0,0-1 0,-3 12 0,-2-3 0,0 18 0,0 2 0,0 3 0,0 2 0,-1 2 0,0 4 0,-2 2 0,0 2 0,1 3 0,1 9 0,-1 11 0,1 7 0,-3 3 0,1-3 0,1-4 0,0-4 0,2-3 0,0-5 0,0-1 0,0-2 0,0-1 0,1-1 0,2-3 0,4-1 0,9-2 0,7-2 0,5-1 0,3-1 0,-1-2 0,-2-4 0,-4-2 0,-4-3 0,-3 0 0,-3 2 0,-1-1 0,-3-1 0,-1 1 0,-2-1 0,-1 1 0,-2 1 0,0 2 0,-2 3 0,-1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09:35.0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10544 1822 8191,'0'14'0,"-9"10"5024,7 33-5024,-7 1 0,9-19 0,0 2 0,1-6 0,-2 0 0,-4 22 0,0 2 0,3-7 0,1 0 0,-5 10 0,1-2 1126,5-15 0,0-3-1126,-4-4 0,-1-5 1802,3-3-1802,-6 4 6525,8-12-6525,-5-1 42,4-6-42,1-4 739,10-5-739,11-1 0,33-5 0,11 0-827,-20 1 1,3-2 826,0-5 0,4 0 0,6 0 0,7 1 0,2-1 0,-11 2 0,2 1 0,1-1 0,4 0-772,-1-1 1,3-1-1,2 0 1,1 0 0,-1 2 771,-11 3 0,1 1 0,0 0 0,0 0 0,-2 0 0,-1-2 0,2-2 0,-2-2 0,-1-1 0,0 2 0,1 0 0,6 3 0,2 2 0,0 0 0,-1 0 0,-3-1-367,3-2 1,-3 0-1,0-1 1,1 0 366,-5 2 0,1-1 0,0 0 0,0 1 0,-1 0 0,7 1 0,0 1 0,-2 0 0,-3-2 0,0-1 0,-4-2 0,0 1 0,2 0 0,-1 1 0,-5 0 0,-1 2 0,-5 0 0,3-5 0,-3 2 0,13 4 1185,-25 0-1185,-14 0 3785,4 0-3785,-4 0 2006,-4-5-2006,-3-6 0,-26-4 0,-4-5 0,-1 9 0,5 3 0</inkml:trace>
  <inkml:trace contextRef="#ctx0" brushRef="#br0" timeOffset="333">13418 2384 24575,'15'6'0,"9"-4"0,14 19 0,1-9 0,3 0 0,2 8 0,1 0 0,4-3 0,-2 0 0,-13-1 0,-6 0 0,0-1 0,-22 4 0,-20-1 0,-23 11 0,-4-2 0,-7-7 0,19 10 0,13-26 0,-7 35 0,15-24 0,-6 9 0,14-15 0</inkml:trace>
  <inkml:trace contextRef="#ctx0" brushRef="#br0" timeOffset="15382">25000 993 24575,'27'0'0,"15"-9"0,0 7 0,4-6 0,-16 8 0,-17 0 0</inkml:trace>
  <inkml:trace contextRef="#ctx0" brushRef="#br0" timeOffset="15549">25086 1023 24575,'25'6'0,"6"-2"0,1-10 0,-10 5 0,-8-5 0</inkml:trace>
  <inkml:trace contextRef="#ctx0" brushRef="#br0" timeOffset="16666">23773 833 24575,'0'23'0,"0"11"0,0 14 0,0-9 0,0 2 0,0-1 0,0 0 0,0 2 0,0-2 0,0 12 0,0-25 0,0-30 0,0-11 0,0-50 0,-1 30 0,2-3 0,3-14 0,0 0 0,-2-16 0,7 17 0,-4 35 0,-4 35 0,3 3 0,11 31 0,-5-4 0,7-14 0,7 2 0,-9-31 0,10-1 0,-5-13 0,0-12 0,-2 0 0,-3-5 0,0 7 0,-13 23 0,7 1 0,-9 22 0,0-9 0,6 10 0,2 2 0,0-5 0,-2-7 0,-6-16 0</inkml:trace>
  <inkml:trace contextRef="#ctx0" brushRef="#br0" timeOffset="18216">29554 594 24575,'-10'0'0,"-10"0"0,-7 0 0,-10 6 0,-9-4 0,17 9 0,-4-10 0,21 4 0,2 0 0,5 5 0,-4 23 0,7 1 0,-6 23 0,8-24 0,0 5 0,0 3 0,0 14 0,0-16 0,0-2 0,0 12 0,0-20 0,0-12 0,4-2 0,24-9 0,0 7 0,19-11 0,18 7 0,-24-14 0,6-5 0,-33 3 0,-14-3 0</inkml:trace>
  <inkml:trace contextRef="#ctx0" brushRef="#br0" timeOffset="18516">29381 933 8588,'4'-6'0,"11"-5"5099,7 10-5099,10-5 2759,-5 1-2759,-6 4 0,-11-4 0,-5 5 0</inkml:trace>
  <inkml:trace contextRef="#ctx0" brushRef="#br0" timeOffset="18918">29904 862 24575,'20'-7'0,"1"-6"0,-1 12 0,18-11 0,-9 10 0,6-4 0,-20 6 0,-11 0 0</inkml:trace>
  <inkml:trace contextRef="#ctx0" brushRef="#br0" timeOffset="19083">29991 934 24575,'30'0'0,"11"-7"0,-6 6 0,-6-5 0,-20 6 0</inkml:trace>
  <inkml:trace contextRef="#ctx0" brushRef="#br0" timeOffset="37700">23656 2187 24575,'6'-10'0,"3"-1"0,-3-10 0,6-9 0,1 7 0,-6-7 0,-1 9 0,1-4 0,-6 3 0,5 1 0,-6 27 0,0 2 0,0 30 0,5-15 0,-4 7 0,9-13 0,-4-6 0,4-2 0,12-17 0,-9 6 0,14-18 0,-14 3 0,4-21 0,6-6 0,-13 5 0,5 35 0,-13 30 0,-4 15 0,2 8 0,0 2 0,0-2 0,0-1 0,0-6 0,0-5 0,0-7 0,0-1 0,0-13 0,4-5 0,-3-6 0,4-5 0</inkml:trace>
  <inkml:trace contextRef="#ctx0" brushRef="#br0" timeOffset="38232">24503 2046 24575,'16'0'0,"3"0"0,-2 0 0,20-6 0,-3-2 0,6 1 0,-15 1 0,-14 6 0,-6 0 0</inkml:trace>
  <inkml:trace contextRef="#ctx0" brushRef="#br0" timeOffset="38436">24483 2180 24575,'16'8'0,"3"-2"0,6-6 0,-2 0 0,32-9 0,-24 1 0,16-8 0,-31 8 0,-7 2 0</inkml:trace>
  <inkml:trace contextRef="#ctx0" brushRef="#br0" timeOffset="39999">25726 1842 24575,'-4'-11'0,"2"-4"0,-7 8 0,3-7 0,-5 8 0,0-5 0,0 10 0,-12 14 0,4 7 0,-1 9 0,5-7 0,13-2 0,-9 6 0,10-4 0,-4-1 0,10-10 0,1-2 0,17-8 0,-4 4 0,11-14 0,-7-7 0,-9-2 0,6-3 0,-18 10 0,16-6 0,-16 27 0,7 19 0,-9 23 0,0 7 0,0-15 0,0-13 0,0-9 0,0-12 0,0-5 0</inkml:trace>
  <inkml:trace contextRef="#ctx0" brushRef="#br0" timeOffset="40438">25980 1908 24575,'-6'26'0,"-5"-1"0,10 14 0,-6-13 0,7-11 0,13 3 0,-1-10 0,8 5 0,-5-13 0,-4 0 0,6-9 0,0-4 0,-4-13 0,-4-7 0,-14 10 0,-13-5 0,4 21 0,-9-2 0,12 14 0,-4 5 0,8-3 0,-2 3 0</inkml:trace>
  <inkml:trace contextRef="#ctx0" brushRef="#br0" timeOffset="45065">24115 1151 8191,'-6'16'0,"4"0"5063,1 9-5063,12-12 2818,5 0-2818,2-27 1719,3 5-1719,-8-11 6784,-3 29-6784,-5-5 0,-5 32 0,6-18 0,0 6 0,6-14 0,-6-5 0,-1-5 0</inkml:trace>
  <inkml:trace contextRef="#ctx0" brushRef="#br0" timeOffset="45282">24323 980 24575,'-9'39'0,"7"0"0,-6-8 0,12-5 0,-2-11 0,2-4 0,2 4 0,-4-8 0,4 2 0</inkml:trace>
  <inkml:trace contextRef="#ctx0" brushRef="#br0" timeOffset="45882">24306 1161 24575,'0'-11'0,"9"5"0,0-8 0,6 7 0,2-8 0,-4 0 0,-2 13 0,0 3 0,-10 11 0,9-2 0,-4-5 0,5-5 0,-1 0 0,-4 4 0,4 2 0,-4 0 0,5-1 0,13-5 0,-10-9 0,5 2 0,-9-3 0,-4 5 0,5 5 0,-1 0 0,-4 5 0,-1 5 0,-5 6 0,0 0 0,0-1 0,-5 0 0,-13-3 0,0-2 0,-1-5 0,9-5 0</inkml:trace>
  <inkml:trace contextRef="#ctx0" brushRef="#br0" timeOffset="47018">23603 786 8191,'-10'0'0,"-1"0"5063,0 0-5063,-4 15 2818,8-2-2818,-3 29 0,0 6 0,7 10 0,3 7 602,-2-6 0,3 2-602,2-11 0,3 2 0,2-3 0,5 6 0,2-7 0,9 8 6530,1-24-6530,0-20 0,-10-6 0,3 0 0</inkml:trace>
  <inkml:trace contextRef="#ctx0" brushRef="#br0" timeOffset="47666">24574 778 24575,'26'32'0,"2"24"0,-7-10 0,-1 4 0,-8-6 0,-2 3 0,-3 0 0,-1 4 0,-3-2-429,-1 6 0,-4-2 429,0 5 0,-4-2 0,-6-8 0,-4-6 0,-8-4 282,-21-2-282,7-28 0,-10 10 0,17-15 0,6 7 0</inkml:trace>
  <inkml:trace contextRef="#ctx0" brushRef="#br0" timeOffset="48400">22515 900 24575,'28'53'0,"-9"-17"0,0 1 0,0-2 0,1 1 0,3 14 0,1-2 0,-7-16 0,0-3 0,-3 4 0,-2-3 0,4 4 0,-5-10 0,-9-17 0,4 2 0</inkml:trace>
  <inkml:trace contextRef="#ctx0" brushRef="#br0" timeOffset="48715">22847 828 24575,'-25'28'0,"8"0"0,-1 6 0,-2 15 0,0 2-1601,-1 0 0,-1-1 1601,1 2 0,1-5 0,2-16 0,1-3 1007,-17 28-1007,3-12 526,4-4-526,3-14 0,12-11 0,3-9 0,9-1 0</inkml:trace>
  <inkml:trace contextRef="#ctx0" brushRef="#br0" timeOffset="54165">24052 2408 24575,'0'11'0,"5"-5"0,-4 7 0,4-5 0,-5 11 0,0-2 0,0 4 0,0-18 0,0-10 0,0-11 0,5-2 0,1 14 0,4 1 0,1 10 0,0-4 0,0 4 0,4-5 0,4 13 0,9 10 0,-6 4 0,-1 0 0,-13-17 0,-4-5 0</inkml:trace>
  <inkml:trace contextRef="#ctx0" brushRef="#br0" timeOffset="55300">23833 3291 24575,'10'21'0,"1"-1"0,-5 10 0,-1-9 0,-5-6 0,-11 1 0,-2-4 0,-5 2 0,3-13 0,4 4 0,-5-10 0,-4-26 0,7 1 0,1-23 0,12 21 0,17-2 0,5 15 0,36-10 0,4 19 0,-26 2 0,-1 1 0,10 7 0,-12 0 0,-18 0 0,-4 0 0,9-6 0,-4-2 0,-5 0 0,-1 2 0</inkml:trace>
  <inkml:trace contextRef="#ctx0" brushRef="#br0" timeOffset="55953">24003 3553 24575,'5'16'0,"-4"-1"0,9-9 0,-4-6 0,9-6 0,1 0 0,4 1 0,4 18 0,-7-5 0,2 5 0,-13-3 0,4-9 0,0-2 0,10-13 0,2-1 0,-2 1 0,-10 10 0,-5 4 0</inkml:trace>
  <inkml:trace contextRef="#ctx0" brushRef="#br0" timeOffset="56317">24673 3413 24575,'20'-6'0,"1"4"0,0-4 0,0 0 0,-1 4 0,5-4 0,-7 6 0,-3 0 0,-11 0 0</inkml:trace>
  <inkml:trace contextRef="#ctx0" brushRef="#br0" timeOffset="56485">24711 3538 24575,'46'-21'0,"12"-3"0,-3 6 0,-4-3 0,-23 19 0,-16-4 0,-2 6 0</inkml:trace>
  <inkml:trace contextRef="#ctx0" brushRef="#br0" timeOffset="57034">25898 3175 24575,'-46'0'0,"11"4"0,20 2 0,10 10 0,18 13 0,2 4 0,13 12 0,-7-13 0,-7-7 0,-8-6 0,-11-2 0,-10-1 0,-11-6 0,2-5 0,-1-14 0,18 6 0,1-6 0</inkml:trace>
  <inkml:trace contextRef="#ctx0" brushRef="#br0" timeOffset="57232">26065 3018 24575,'37'-30'0,"-9"11"0,2 1 0,6 1 0,7-1 0,-15 6 0,-21 10 0,3-4 0</inkml:trace>
  <inkml:trace contextRef="#ctx0" brushRef="#br0" timeOffset="62500">28752 420 24575,'19'19'0,"-2"0"0,9 10 0,-8-6 0,2 11 0,-5-12 0,7 16 0,0-3 0,-1 7 0,-2-6 0,-12-6 0,-2-14 0,0-5 0,-4-7 0,4-4 0</inkml:trace>
  <inkml:trace contextRef="#ctx0" brushRef="#br0" timeOffset="62866">28939 461 24575,'-16'23'0,"-13"12"0,-1 9 0,-9 5 0,13-13 0,-1 1 0,4-3 0,0-1 0,-2 1 0,2-1 0,-4 18 0,6-25 0,19-10 0,-14 0 0,15-9 0,-5 2 0</inkml:trace>
  <inkml:trace contextRef="#ctx0" brushRef="#br0" timeOffset="64783">28896 2318 24575,'0'-11'0,"5"-5"0,1-1 0,8-21 0,-7 5 0,10-15 0,-15 10 0,11 3 0,-12 5 0,4 28 0,-5 22 0,0 27 0,0-5 0,5-14 0,5-13 0,7-19 0,16-11 0,10-28 0,-8 7 0,-6-8 0,-18 33 0,-10-3 0,4 34 0,-5 6 0,-10 27 0,7 10-964,-7 3 964,10-30 0,0 2 0,0 11 0,0 0 0,4-11 0,1-3 0,-3 2 0,3-5 0,9-5 0,-8-22 0,-1-5 0</inkml:trace>
  <inkml:trace contextRef="#ctx0" brushRef="#br0" timeOffset="65467">29600 2411 24575,'-17'5'0,"2"-4"0,0 4 0,-11 1 0,3-5 0,-7 10 0,13-10 0,7 9 0,0-9 0,9 9 0,-9 5 0,9 11 0,-10 11 0,10-5 0,-5-7 0,6-6 0,0-2 0,0-1 0,4 0 0,2-6 0,14 2 0,-7-5 0,12-1 0,-8-6 0,-1 0 0,1-14 0,-10 10 0,-1-10 0</inkml:trace>
  <inkml:trace contextRef="#ctx0" brushRef="#br0" timeOffset="65683">29446 2647 24575,'21'-5'0,"0"-1"0,1 0 0,-6-4 0,-5 9 0,-6-4 0</inkml:trace>
  <inkml:trace contextRef="#ctx0" brushRef="#br0" timeOffset="66132">30134 2281 24575,'16'-5'0,"9"4"0,1-10 0,2 10 0,-3-5 0,-15 6 0,-5 0 0</inkml:trace>
  <inkml:trace contextRef="#ctx0" brushRef="#br0" timeOffset="66332">30175 2331 24575,'9'6'0,"7"3"0,6-7 0,12 2 0,-6-10 0,-2 0 0,-11-1 0,-10 2 0</inkml:trace>
  <inkml:trace contextRef="#ctx0" brushRef="#br0" timeOffset="69199">30940 1992 8191,'-9'-2'0,"1"3"5063,-7 15-5063,0 17 2818,8 0-2818,-10 24 1719,15-24-1719,-6 5 6784,20-14-6784,9-11 0,0 5 0,7-17 0,-12-2 0,-4-6 0,-3-5 0,-18 6 0,-2-5 0,-6 10 0,2-6 0,9 7 0,1 0 0</inkml:trace>
  <inkml:trace contextRef="#ctx0" brushRef="#br0" timeOffset="70867">31197 2041 24575,'-15'0'0,"-1"6"0,0 0 0,5 11 0,6-5 0,5 3 0,0 0 0,11 6 0,3 5 0,4-4 0,-1-2 0,-11-9 0,8 1 0,-12 3 0,2-2 0,-14 3 0,-6-4 0,-5-6 0,-5-20 0,13 9 0,-2-15 0</inkml:trace>
  <inkml:trace contextRef="#ctx0" brushRef="#br0" timeOffset="71120">31256 2017 24575,'11'-6'0,"13"-5"0,-1 10 0,4-10 0,5 10 0,-19-4 0,1 5 0,-11 0 0,-7 0 0</inkml:trace>
  <inkml:trace contextRef="#ctx0" brushRef="#br0" timeOffset="74481">29171 3324 24575,'4'6'0,"-2"12"0,2-5 0,-4 8 0,0-5 0,0-5 0,0 4 0,-9 2 0,-9 4 0,0-9 0,-3 2 0,10-13 0,-5 4 0,-1-10 0,0-6 0,6-5 0,7-13 0,4 6 0,0-1 0,0 9 0,9 4 0,4-4 0,25 2 0,-4 2 0,21 5 0,1 6 0,-13 0 0,5 0 0,11 0 0,2 0-631,-16-3 0,0-1 0,-1 1 631,10 2 0,-3-1 0,-13-3 0,-5 0 0,-9 5 0,-14 0 0,-5 0 0</inkml:trace>
  <inkml:trace contextRef="#ctx0" brushRef="#br0" timeOffset="75132">29776 3529 8191,'-21'0'0,"0"4"5063,4-2-5063,-3 2 2818,-1 2-2818,3-4 1719,-2 9-1719,10-10 6784,4 9-6784,1-4 0,5 9 0,0-4 0,0 14 0,-6 1 0,4 34 0,-4-5 0,6-2 0,0-21 0,5-26 0,1-1 0,17-5 0,-9 0 0,8-5 0,-11 4 0,0-9 0,-5 9 0,-1-4 0</inkml:trace>
  <inkml:trace contextRef="#ctx0" brushRef="#br0" timeOffset="75350">29653 3809 24575,'30'-6'0,"-7"-2"0,6 0 0,-8-4 0,-5 11 0,-6-5 0,-5 6 0</inkml:trace>
  <inkml:trace contextRef="#ctx0" brushRef="#br0" timeOffset="75749">30430 3450 24575,'23'0'0,"0"0"0,11 0 0,-12 0 0,-2 0 0,-14 0 0,-1 0 0</inkml:trace>
  <inkml:trace contextRef="#ctx0" brushRef="#br0" timeOffset="75882">30496 3527 24575,'9'6'0,"8"-1"0,39-13 0,-32 6 0,19-7 0</inkml:trace>
  <inkml:trace contextRef="#ctx0" brushRef="#br0" timeOffset="76183">31038 3292 24575,'0'20'0,"9"-6"0,-1 11 0,9-8 0,-3 13 0,6 5 0,-11 3 0,-5-13 0,-6-2 0,-16-21 0,6 8 0,0-10 0,2 0 0</inkml:trace>
  <inkml:trace contextRef="#ctx0" brushRef="#br0" timeOffset="76369">31119 3318 24575,'39'-20'0,"7"9"0,-3-12 0,13 13 0,-12-13 0,5 9 0,-26 7 0,-5 1 0</inkml:trace>
  <inkml:trace contextRef="#ctx0" brushRef="#br1" timeOffset="126182">25854 822 24575,'0'-10'0,"0"-1"0,0 0 0,-4 5 0,-2-4 0,-5 9 0,-4-4 0,-2 5 0,0 0 0,-3 9 0,9-2 0,0 25 0,6-12 0,10 18 0,16-10 0,-5-1 0,12-1 0,-15-5 0,-5-5 0,3 4 0,-10-4 0,4 6 0,-5-5 0,-5-2 0,-9 4 0,-3-5 0,-3 0 0,5-8 0,4-6 0,5-5 0,1-1 0,5-14 0,0-6 0,6-11 0,-4 9 0,16-4 0,-14 15 0,21-16 0,-13 9 0,8-6 0,-5 17 0,-9 4 0,-1 9 0</inkml:trace>
  <inkml:trace contextRef="#ctx0" brushRef="#br1" timeOffset="126583">25970 995 24575,'-6'35'0,"1"-10"0,10-5 0,13-14 0,5-1 0,7-11 0,-5-2 0,-9-9 0,-1 3 0,-9-1 0,-6 4 0,-15 0 0,-15-8 0,1 6 0,-5-1 0,22 9 0,3 5 0</inkml:trace>
  <inkml:trace contextRef="#ctx0" brushRef="#br1" timeOffset="128731">30786 765 24575,'16'0'0,"0"0"0,13 0 0,34 0 0,-17 0 0,-10-1 0,-4 2 0,-12 3 0,-12 7 0,-15 5 0,-7 4 0,-2 26 0,-1 5 0,6 9 0,3-13 0,8-14 0,0-16 0,0 3 0,0-9 0,0-5 0,0-1 0</inkml:trace>
  <inkml:trace contextRef="#ctx0" brushRef="#br1" timeOffset="129035">31253 746 9645,'-19'30'0,"11"-14"5111,-5 21-5111,13-18 2592,0 7-2592,12 6 1523,-4-5-1523,10-3 5704,-7-3-5704,-5-8 0,-6 16 0,-11-16 0,-1 2 0,-3-10 0,9-5 0,1 0 0</inkml:trace>
  <inkml:trace contextRef="#ctx0" brushRef="#br1" timeOffset="129231">31435 642 24575,'34'-19'0,"1"-1"0,6 0 0,0 3 0,-5 7 0,-1 1 0,28-12 0,-39 19 0,-13-4 0,-6 6 0</inkml:trace>
  <inkml:trace contextRef="#ctx0" brushRef="#br1" timeOffset="141582">21980 511 24575,'-6'5'0,"1"22"0,5 8 0,0 8 0,-5 13 0,-1 4 0,5-13 0,0 1 0,0 0-248,-2-2 0,-1 0 0,0-1 248,-1 16 0,0-2 0,4-6 0,0-2 0,-4-12 0,0-1 92,5 7 0,0-2-92,-9 19 0,9-24 0,-2 0 0,-11 16 0,12-19 0,-4-11 0,5-12 560,0 7-560,0-7 0,4 3 0,-2-4 0,7-5 0,6 5 0,-2-10 0,7 5 0,-5-6 0,11 0 0,21 0 0,14 0 0,-27 0 0,0 0 0,24 0 0,6 0 0,-4 0 0,-19 0 0,2 0 0,4 0 0,0 0 0,-7 1 0,-1-2 0,-1-3 0,-3 0 0,19 2 0,-18-7 0,1-1 0,2 4 0,1 1 0,8-1 0,-2 0 0,-11 2 0,-2-1 0,22-3 0,-17 6 0,25-7 0,-25 4 0,1 0 0,12 4 0,2 0 0,8-9 0,-2 0 0,-10 9 0,-1-1-504,2-8 0,-2-1 504,18 9 0,-22-3 0,1-1 0,-3 0 0,3 2 0,18 3 0,1-1-793,-14-8 0,-1-1 793,3 10 0,3 0-143,10-10 1,1 0 142,-14 9 0,1 1 0,-6-2 0,4-2 0,-5 2 0,4 3 0,-6 0 0,-9 0 0,-2 0 0,22 0 911,-9 0-911,-11-5 0,3 0 0,1 4 0,1 0 0,11-4 0,0 0 0,-3 4 0,-2 2 0,-11-1 0,0 0 820,5 0 1,0 0-821,19 0 163,-25 0 1,1 0-164,31 0 0,-16 0 0,5 0 0,-7 0 0,-13 0 0,3 0 0,7 0 0,3 0 0,-4 0 0,4 0 0,-2 0-1032,13 0 0,0 0 1032,9 0 0,-3 0 0,-23 0 0,-1 0 0,15 0 0,3 0 0,-2 0 0,0 0-619,-3 0 1,-1 0 618,-4 0 0,-2 0 0,-5 0 0,-3 0 0,15 0 0,-13 0 0,-2 0 0,-1 0 1925,1 0-1925,-13 0 0,-10 0 0,0 0 1376,-1 0-1376,10 0 0,7 0 0,17 0 0,18 0 0,-33 0 0,1 0-504,6 0 0,0 0 504,-1 0 0,2 0 0,22 0 0,4 0 0,-19 0 0,2 0 0,2 0 0,-3 0 0,3 0 0,1 0 0,-2 0 0,12 0 0,-2 0 0,-1 0 0,-8 0 0,-2 0 0,1 0 0,3 0 0,1 0 0,-2 0 0,-6 0 0,-2 0 0,3 0 0,11 0 0,2 0 0,-1 0-1530,-10 0 1,-1 0 0,-1 0 1529,0 0 0,-1 0 0,-2 0 0,5 0 0,-1 0-247,-5 0 0,3 1 0,0-2 247,-4-2 0,0-2 0,2 2 0,8 1 0,2 2 0,-1-1 0,0-2 0,0-2 0,-2 2-842,14 3 1,-1 0 841,-21 0 0,1 0 0,-3 0 0,8 0 0,0 0 60,-4 0 0,4 0 0,-1 0-60,-2 0 0,-1 0 0,2 0 0,11 0 0,3-1 0,-3 2 0,-8 2 0,-2 1 0,-2-1 0,9-2 0,-3 0 0,-12 4 0,-4 0 0,18 5 3895,9-7-3895,-31 2 0,0 0 0,4-5 0,0 0 0,22 0 0,-5 0 0,-17 0 867,17 0-867,5 0 1175,-23-4 1,2-1-1176,0 5 0,-1-2 0,13-13 727,-1 14-727,-26-14 0,2 8 0,-4-9 0,-1 5 0,-9 1 0,6-6 0,-7-2 0,13-15 0,4-21 0,3 3 0,-12-8 0,4 18 0,-21-22 0,15 1 0,-15 20 0,-2 0 0,5 7 0,-1 2 0,-4-24 0,0 11 0,0-10 0,0-3 0,0-2 0,0 18 0,0 18 0,0 10 0,0-1 0,0-5 0,0-4 0,0 7 0,0-2 0,0 10 0,-5-1 0,-1 0 0,-5 0 0,0 0 0,-9 0 0,2 0 0,-8 1 0,9 4 0,-12-5 0,6 4 0,-25-6 0,-7-2 0,21 6 0,0 1 0,-26-2 0,24 0 0,0 2 0,-24 6 0,22-6 0,-1-1 0,1 8 0,0 0 0,3-3 0,2 0 0,-24 4 0,3-10 0,19 8 0,-3 1 0,-8-3 0,-3-2 0,-8 1 0,0 0-541,8 4 0,3 0 541,4-4 0,3 0 0,-17 5 0,-9 0 0,31 0 0,0 0 0,-1 0 0,1 0 0,-23 0 0,9 0 0,10 0 0,0 8 0,-1-6 0,-16 7 0,-5-1 0,22-7 0,0 0 0,4 9 0,0-1 0,-31-7 0,17 8 541,13-4 0,-1-2-541,2-2 0,-1-1 0,-8 4 0,-1 0 0,1-5 0,2 0 0,-19 0 0,5 0 0,8 10 0,12-9 0,-3 0 0,-4 4 0,-3 0 0,-11-4 0,0-2-417,11 0 0,3 2 417,4 3 0,3 0 0,-19-1 0,18 1 0,-1 0 0,-6-3 0,-1-2 0,-8 0 0,-1 2 0,-3 4 0,2 0 0,14-4 0,1 0 0,-10 5 0,0-2 0,10-4 0,1 0 0,-5 4 0,-1 1 0,1-4 0,2 0 0,6 3 0,2 1 0,-24-5 834,11 8-834,-18-6 0,27 7 0,-3 1 0,-11-8 0,-2-2 0,-4 5 0,2 0 0,11-5 0,1 0 0,-2-1 0,0 2 0,3 4 0,0 0 0,-5-4 0,-2 0 0,-3 4 0,0 0-337,8-5 1,3 0 336,-25 9 0,20-7 0,-9 6 0,-5-8 0,26 0 0,0 0 0,-25 0 0,11 0 0,8 0 0,-6 0 673,-11 0-673,24 0 0,-2 0 0,-3 0 0,0 0 0,-22 0 0,5 0 0,17 0 0,-18 0 0,20 0 0,-3 0 0,-8 0 0,-2 0 0,-11 0 0,0 0-629,10 0 1,3 0 628,0 0 0,3 0 0,8 0 0,0 0-47,-12 0 0,-2 0 47,-6 0 0,-3 0 0,13 0 0,-1 0 0,0 0 0,-19 0 0,3 0 0,14 1 0,3-2 0,-4-3 0,2 0 0,13 3 0,0 0 0,-6-4 0,-2 1 0,-5 4 0,2 0 0,-18 0 0,28 0 0,0 0 1251,-19 0-1251,-5 0 0,26 0 0,-1 0 0,-22 0 0,9 0 0,2 0 100,-11 0-100,23 0 0,0 0 0,-25 0 0,3 0 0,9 0 0,6 0 0,-6 0 0,16 0 0,-22 0 0,9 0 0,-15 0 0,12 0 0,15 0 0,-4 9 0,-12-7 0,-12 6 0,20-3 0,-4-1 0,-8-4 0,0 2 0,11 7 0,1 0 0,-5-7 0,0-1 0,8 4 0,1 0 0,1-5 0,0 0 0,-7 0 0,0 0 0,3 0 0,1 0 0,-21 0 0,22-1 0,1 2 0,-23 7 0,17-2 0,-1 0 0,3-1 0,2 1 0,3 4 0,2-1 0,-22-7 0,24 6 0,-6-2 0,5-4 0,-5 10 0,10-10 0,7 4 0,9-2 0,-4-2 0,3 2 0,-3-4 0,4 0 0,-4 0 0,3 0 0,-3 0 0,9 0 0,1 0 0</inkml:trace>
  <inkml:trace contextRef="#ctx0" brushRef="#br1" timeOffset="188063">15895 2133 24575,'-6'-5'0,"-4"4"0,9-9 0,-9 9 0,18-4 0,3 5 0,19 0 0,13 0 0,-4 0 0,3 0 0,22 0 0,-23 0 0,-1 0 0,6 0 0,1 0 0,-14 0 0,5 0 0,-39 13 0,2-5 0,-29 17 0,-13 10 0,9-12 0,-3 2 0,-11 10 0,-4 1-717,12-12 0,-2 0 0,2-1 717,-6 7 0,2-1 0,2-4 0,4-2 0,0 8 0,11-6 0,3-1 0,11-7 0,10-7 0,7-5 2151,9-5-2151,18 6 0,8-4 0,24 4 0,-21-1 0,2 0 0,-5-4 0,-1 0 0,3 4 0,-3 0 0,8-5 0,-24 5 0,-9-4 0,-4 4 0,-5-5 0,-2 0 0</inkml:trace>
  <inkml:trace contextRef="#ctx0" brushRef="#br1" timeOffset="188781">16882 2349 8191,'9'5'0,"-2"0"5063,12-5-5063,5 0 2818,39 0-2818,-24-4 0,2-2 0,11 1 0,0-1 0,-16 0 0,-3 0 0,16-2 1719,-56 8-1719,-42 0 0,19 0 0,-19 0 0</inkml:trace>
  <inkml:trace contextRef="#ctx0" brushRef="#br1" timeOffset="188949">16979 2427 24575,'38'6'0,"18"7"0,3-11 0,-21 3 0,1-1 0,21-11 0,-16 6 0,-20-5 0,-18 6 0,-2 0 0</inkml:trace>
  <inkml:trace contextRef="#ctx0" brushRef="#br1" timeOffset="190782">17978 1676 24575,'0'-11'0,"0"0"0,5 15 0,11 8 0,-1 11 0,10 11 0,2 21 0,-4-2-323,-5-17 0,0 1 323,4 11 0,9 7 0,-12-18 0,6-1 0,-12-16 0,-12-13 0,2-2 0,-12-5 0</inkml:trace>
  <inkml:trace contextRef="#ctx0" brushRef="#br1" timeOffset="191151">18340 1745 24575,'-25'22'0,"3"-4"0,-15 27 0,-2 0 0,5-2 0,-5 5-2292,-5-1 0,-3 0 2292,4 0 0,0-3 0,0-6 0,4-6 1401,10-9-1401,3-7 746,20-2-746,-4-12 0,9 12 0,-4-8 0,5 0 0,0-1 0</inkml:trace>
  <inkml:trace contextRef="#ctx0" brushRef="#br1" timeOffset="192730">18513 2053 24575,'25'0'0,"14"-9"0,10 8 0,5 0 0,-18-3 0,0-1 0,16 5 0,-5 0 0,-14 0 0,-22-4 0,-6 2 0,-5-2 0</inkml:trace>
  <inkml:trace contextRef="#ctx0" brushRef="#br1" timeOffset="193550">18997 2176 8191,'5'6'0,"2"-15"5063,9-6-5063,5-31 0,6 7 0,-11-20 0,10 0 0,-23 1 2818,16 2-2818,-16 17 1719,5 24-1719,-8 33 6784,0 7-6784,5 5 0,-4-7 0,21-21 0,-4 7 0,31-24 0,1-10 0,-1-8 0,-8-8 0,-18 7 0,-12 8 0,-2 17 0,-9 23 0,0 32 0,0 12 0,-1-13 0,2 1 0,2-10 0,0-1 0,-3 4 0,1-4 0,5 1 0,-6-12 0,0-18 0,0-1 0</inkml:trace>
  <inkml:trace contextRef="#ctx0" brushRef="#br1" timeOffset="194430">17655 2626 24575,'50'-5'0,"0"0"0,-6 5 0,3-2 0,4-7 0,4-2 0,0 2-2269,-3 6 0,-1 4 0,0-4 2269,2-9 0,1-3 0,4 2 0,-8 7 0,3 3 0,2 1 0,2-1 0,-2-1 0,1-3 0,0 0 0,0-1 0,2 0 0,0 1 0,-3 1 0,2 1 0,0 0 0,1 0 0,-1 0 0,-2 0 0,6 0 0,0-1 0,-1 0 0,-3 1 0,-4 0 0,6-1 0,-5 1 0,-4 0 985,16-2 1,-23 3-986,-40 4 1090,-10 0-1090,-19 13 0,9-10 0,4 10 0</inkml:trace>
  <inkml:trace contextRef="#ctx0" brushRef="#br1" timeOffset="195080">18271 3122 24575,'21'0'0,"-5"14"0,-6-1 0,-10 17 0,-23 2 0,3-8 0,-13-3 0,12-9 0,-8-11 0,2-12 0,0-7 0,7-12 0,13-3 0,1 3 0,11-5 0,10 3 0,14 11 0,8 4 0,24 1-1432,-9-1 0,2 2 1432,-13 12 0,2 3 0,21-5 0,4-2-157,-23 3 0,-1 0 1,2 1 156,4 1 0,0 2 0,-1-1 0,10-5 0,-6 0 0,8 1 0,-29 4 0,-26-4 0,-1 5 0</inkml:trace>
  <inkml:trace contextRef="#ctx0" brushRef="#br1" timeOffset="198697">10997 7723 8191,'13'-10'0,"9"8"2500,22-3 1,9 0-2501,3-1 0,2 0 0,-11 5 0,2 1 0,-3-2 1150,8-4 1,-4 1-1151,-11 4 0,-7 2 1799,-8-1-1799,-13 5 6536,-11 1-6536,-14 12 0,-9 5 0,-2 2 0,-18 18-440,11-11 0,-1 0 440,-11 13 323,17-16 1,1-1-324,-14 18 0,0-3 0,25-19 0,11-12 0,19-6 0,27-1 0,-7-9 0,2-2 0,-1 0 0,-1-1 490,3 1 0,-3 0-490,4-4 0,-15 10 0,-9 9 0,-9-7 0,-2 7 0</inkml:trace>
  <inkml:trace contextRef="#ctx0" brushRef="#br1" timeOffset="200098">11772 8071 24575,'14'28'0,"-7"-9"0,1 17 0,-8-9 0,0 1 0,0-4 0,0-13 0,0 0 0,7-41 0,3 11 0,-2-25 0,11 28 0,-17 6 0,12 9 0,-8 1 0,0 10 0,3 7 0,-7 5 0,7-10 0,3-12 0,5-7 0,1-3 0,2 5 0,-4 5 0,5 9 0,-4 2 0,-1 1 0,-4-3 0,-2-4 0,5-4 0,2 3 0,4-13 0,-9-7 0,-3-6 0,-19 5 0,-1 8 0,-10 9 0,10 5 0,2 5 0,9 6 0,0 0 0,9-6 0,15-5 0,0-5 0,9 5 0,-21 1 0,14 0 0,-17 4 0,19-4 0,-16-1 0,8 0 0,-4-11 0,10-26 0,-13-24 0,-4 10 0,-4 1 0,-9-15 0,-4 18 0,2 66 0,0 26 0,6 1 0,0-3 0,6-20 0,-5-12 0,5-1 0,-6-9 0,0-1 0</inkml:trace>
  <inkml:trace contextRef="#ctx0" brushRef="#br1" timeOffset="200580">12340 8138 24575,'30'-33'0,"6"-3"0,-19 15 0,0-3 0,-13 32 0,-4-2 0,0 23 0,0-7 0,0 7 0,5-13 0,5-5 0,16-6 0,-4-10 0,4 4 0,-7-4 0,-12 10 0,11 1 0,-11 0 0,4 3 0,-7-3 0,-8 5 0,-7 1 0,-5-1 0,-5-4 0,9 3 0,3-9 0,9 4 0</inkml:trace>
  <inkml:trace contextRef="#ctx0" brushRef="#br1" timeOffset="200930">13062 7790 24575,'31'-6'0,"5"-5"0,8 9 0,-1-4 0,-7 6 0,-17 9 0,-14-6 0,-5 6 0</inkml:trace>
  <inkml:trace contextRef="#ctx0" brushRef="#br1" timeOffset="201082">13024 7916 24575,'16'6'0,"0"-2"0,38-4 0,7-10 0,1 2 0,-18-4 0,-35 6 0</inkml:trace>
  <inkml:trace contextRef="#ctx0" brushRef="#br1" timeOffset="203097">14294 7647 8191,'11'-5'0,"0"-1"5063,-1-9-5063,-4 3 2818,-1-8-2818,-10 4 1719,-13 5-1719,4-3 6784,-9 13-6784,7-4 0,0 5 0,-6 5 0,10 13 0,-3 5 0,14 15 0,2 7 0,9 14 0,5-15 0,2 0 0,-4-11 0,1-1 0,2 4 0,0-4 0,-3-8 0,-17-8 0,-4-10 0,-12-7 0,8-11 0,2-1 0,5-3 0,5 6 0,0-10 0,0 2 0,14-10 0,-6 11 0,8 0 0,-3 11 0,-1-4 0,4 4 0,-5 0 0,-6 2 0</inkml:trace>
  <inkml:trace contextRef="#ctx0" brushRef="#br1" timeOffset="203452">14495 7732 24575,'-11'31'0,"3"2"0,8-2 0,4-8 0,-2 1 0,19-18 0,-7-1 0,19-5 0,-15-9 0,2 1 0,-14-12 0,-1 4 0,-18-17 0,1 7 0,-8-3 0,9 17 0,7 7 0</inkml:trace>
  <inkml:trace contextRef="#ctx0" brushRef="#br1" timeOffset="203830">14980 7812 24575,'48'-12'0,"9"-3"0,-5 7 0,4-7 0,-21 14 0,-8-5 0,-12 6 0,-10 0 0</inkml:trace>
  <inkml:trace contextRef="#ctx0" brushRef="#br1" timeOffset="204396">15555 7609 8191,'-5'-21'0,"-1"5"5063,-5 6-5063,5 0 2818,-13 9-2818,5 5 1719,-14 12-1719,15 6 6784,-11 7-6784,21-12 0,-10 6 0,18-16 0,22 2 0,18-17 0,7 6 0,-1-20 0,-26 19 0,-7-10 0,-12 18 0,-1 22 0,-5 2 0,0 18 0,0-17 0,6 8 0,-4-20 0,13 8 0,-13-20 0,7 0 0</inkml:trace>
  <inkml:trace contextRef="#ctx0" brushRef="#br1" timeOffset="204663">15779 7771 24575,'13'30'0,"-1"-9"0,30-7 0,-9-9 0,6-5 0,-15 0 0,-9-5 0,-9-14 0,-13-9 0,-15-1 0,-13 3 0,3 19 0,12 0 0,11 7 0</inkml:trace>
  <inkml:trace contextRef="#ctx0" brushRef="#br1" timeOffset="205215">14238 8422 8286,'15'-7'0,"17"-4"0,10-3 625,3 1 1,6 1-1,1-1-625,1-2 0,3 0 0,5 1 0,-5 3 0,5 1 0,4 0 0,-1 0 0,-2 2 0,-6 0 0,-1 2 0,0 0 0,0 0 0,1 0 0,3 1 0,3 0 0,-1 0 0,-1 1 0,-4 0 0,-1 0 0,-3 0 0,-2 1 0,-6 1 0,17 1 0,-24 2 758,-36-1 1,0 0-1,-18 0 1</inkml:trace>
  <inkml:trace contextRef="#ctx0" brushRef="#br1" timeOffset="205683">15310 8679 8191,'-46'0'0,"16"13"5063,-12-5-5063,28 19 2818,9-14-2818,5 7 1719,13-1-1719,2 7 6784,7 10-6784,0 12 0,-14-18 0,1 2 0,-9-21 0,-5 0 0,-1-1 0,-9-4 0,-1-1 0,4-5 0,3 0 0</inkml:trace>
  <inkml:trace contextRef="#ctx0" brushRef="#br1" timeOffset="205897">15600 8452 8191,'29'-34'0,"-3"13"0,2 3 5063,17 1-5063,-11 0 0,0 2 2818,7 6-2818,-10-5 0,-12 8 0,-14 6 0</inkml:trace>
  <inkml:trace contextRef="#ctx0" brushRef="#br1" timeOffset="206596">16611 8048 24575,'14'-6'0,"3"-4"0,9 9 0,0-10 0,-6 10 0,10-5 0,-3-1 0,0 6 0,-3-5 0,-17 6 0,2 0 0</inkml:trace>
  <inkml:trace contextRef="#ctx0" brushRef="#br1" timeOffset="206779">16712 8128 24575,'26'6'0,"2"-1"0,-3-5 0,-2-6 0,7-1 0,-19 0 0,-1 2 0</inkml:trace>
  <inkml:trace contextRef="#ctx0" brushRef="#br1" timeOffset="209131">17432 7867 24575,'16'0'0,"3"0"0,5-9 0,24 7 0,3-15 0,4 15 0,-21-7 0,-19 5 0,-10 2 0,-5-3 0</inkml:trace>
  <inkml:trace contextRef="#ctx0" brushRef="#br1" timeOffset="209630">17799 7696 24575,'11'-11'0,"9"-1"0,2 5 0,5 1 0,-1 16 0,-14-3 0,-3 13 0,-9-4 0,-15 32 0,-5 4 0,-10 8 0,10-18 0,0-27 0,17-5 0,28-9 0,1 4 0,22-16 0,7-6 0,-15 7 0,-2-2 0,9-6 0,-3 1 0,9 0 0,-38 13 0,-10 4 0</inkml:trace>
  <inkml:trace contextRef="#ctx0" brushRef="#br1" timeOffset="-212579.73">23053 13512 8191,'-8'-16'0,"-3"-4"5063,10 3-5063,-4 0 2818,-1 33-2818,-5 36 0,6-6 0,1 4 0,-1-3 0,0 3 0,-1 14 0,1 3 592,4-10 0,-1 0-592,-1-11 0,-2 1 0,2 0 0,3 18 0,0-1 0,0-6 0,0-4 0,0-14 0,0-3 6520,0 27-6520,0-32 0,0-2 0,0-14 0,0 4 0,0-8 799,0-19-799,0-18 0,0-12 0,0-8 0,0-13 0,0-6-1047,4 12 0,0-2 0,0 1 1047,-3 5 0,-1 1 0,2-1 0,4-9 0,3-2 0,-1 2-418,-3 9 1,0 2 0,-1-3 417,1-10 0,0-3 0,0 0 0,3 0 0,1-1 0,-3 5 0,-4-8 0,-1 5 0,5 5 0,0 7 0,-6 3 0,0 11 0,0 9 0,-5 6 0,4 28 2914,-4 8-2914,5 19 0,0 11 0,-12 18 0,10-28 0,1 4 0,-5 20 0,1 4 420,4-3 1,2 3-421,-1-13 0,1 2 0,-2-2-740,-5 8 1,1-4 739,4-4 0,-1-3 0,-9 15 0,10-23 0,2 1 0,-1 3 0,0-1 0,0 2 0,0-1 0,0 21 590,0-27-590,0-21 1527,0-21-1527,-9-37 0,8-11 0,0-10-1176,-1 11 0,-2-4 1,2 0 1175,1 0 0,1 1 0,1 0 0,2 0 0,2 0 0,-1 4 0,-3-3 0,1 4-549,4-1 0,0 0 549,-6 9 0,0-1-27,5-7 0,0-1 27,-4-6 0,1 1 0,3 13 0,0 1 0,-5-1 0,0 5 0,0 9 3288,0 12-3288,0 0 1322,0 15-1322,0 24 69,0 21-69,-8 16 0,-3 11 0,5-21 0,1 1 0,-1 3-1696,1-3 0,0 3 0,0 0 0,-1-2 1696,-2 3 0,-1-2 0,2-1 0,5-3 0,3-1 0,-3-5 0,-4 0 0,1-2 0,4 12 0,2 0 0,-1-7 0,0-3 0,0 0 0,0-4 0,0 11 0,0-30 0,0-14 0,0-1 0</inkml:trace>
  <inkml:trace contextRef="#ctx0" brushRef="#br1" timeOffset="-211814.73">22892 13128 24575,'0'-16'0,"0"0"0,19-20 0,6 6 0,5 1 0,4-1 0,3 4 0,1 0 0,1-1 0,-2 2 0,14-14 0,-27 33 0,-18 21 0,-4 13 0,13 0 0,-13-8 0,12-8 0,-8-1 0,0 4 0,-1-8 0,-5 2 0</inkml:trace>
  <inkml:trace contextRef="#ctx0" brushRef="#br1" timeOffset="-202850.73">11297 9860 24575,'-6'-5'0,"11"4"0,7-4 0,41 5 0,-19-5 0,2 0 0,8 4 0,0 0 0,-6-5 0,-4 2 0,3 8 0,-52 19 0,-23 8 0,1-1 0,-3 2 0,9-5 0,1 3 0,-14 14 0,0 0 0,14-11 0,3-1 0,-1 3 0,1-3 0,-9 3 0,28-14 0,3-9 0,20-6 0,11-2 0,17-4 0,22-10 0,-13-1 0,-17 5 0,-2 0 0,-6-2 0,-4 8 0,-18 0 0</inkml:trace>
  <inkml:trace contextRef="#ctx0" brushRef="#br1" timeOffset="-202046.73">11910 10113 24575,'-26'0'0,"-3"13"0,7-10 0,-2 16 0,8-18 0,-4 10 0,8-5 0,-5 9 0,10-3 0,-4 3 0,10 0 0,-10 6 0,4 10 0,-1-4 0,2-1 0,6-11 0,0-4 0,-5-1 0,4 1 0,-4 4 0,5-3 0,5-2 0,1-5 0,17-5 0,0 0 0,7 0 0,-9 0 0,-11-5 0,-5 4 0,-5-4 0</inkml:trace>
  <inkml:trace contextRef="#ctx0" brushRef="#br1" timeOffset="-201867.73">11733 10367 24575,'-1'-4'0,"11"-4"0,-2 2 0,6 0 0</inkml:trace>
  <inkml:trace contextRef="#ctx0" brushRef="#br1" timeOffset="-201349.73">11930 10277 24575,'0'16'0,"0"0"0,0 5 0,0-4 0,5-7 0,-4-10 0,19-10 0,-6 3 0,21-8 0,-11 13 0,13-4 0,-7 6 0,9 0 0,-1 0 0,1 0 0,-6-9 0,-12-3 0,-11-8 0,-27 0 0,4 8 0,-11 4 0,3 17 0,7 19 0,2 3 0,1 4 0,6-1 0,2 3-1086,-3 12 0,2 1 1086,3-13 0,2 1 0,4 27 0,1 1 0,-4-28 0,-1-2 0,7 13 0,-4-6 0,-13-20 0,-3-18 0,-4-10 0,0-5 543,9-15 0,1 12 0,6-4 0</inkml:trace>
  <inkml:trace contextRef="#ctx0" brushRef="#br1" timeOffset="-200930.73">12746 10139 24575,'22'0'0,"11"-6"0,-10 5 0,4-5 0,-7 6 0,-14 0 0,-2 0 0</inkml:trace>
  <inkml:trace contextRef="#ctx0" brushRef="#br1" timeOffset="-200748.73">12698 10259 24575,'4'12'0,"3"-6"0,38 0 0,7-6 0,0 0 0,-11-5 0,-31 4 0,-5-4 0</inkml:trace>
  <inkml:trace contextRef="#ctx0" brushRef="#br1" timeOffset="-199033.73">14205 9866 8191,'20'0'0,"26"-15"1800,-6 3 1,2-2-1801,-9 1 0,-1 0 2969,19-11-2969,-41 27 1889,-26 29-1889,-8 27 3109,4-13 1,-1 2-3110,7-13 0,1-1 853,4 2 0,2-5-853,2-10 0,10-15 0,-4-3 0,4-7 0</inkml:trace>
  <inkml:trace contextRef="#ctx0" brushRef="#br1" timeOffset="-198466.73">14802 9824 24575,'17'-6'0,"-6"-3"0,-11 8 0,-11 2 0,-5 0 0,-6 10 0,1-10 0,4 9 0,6-4 0,6 5 0,0-5 0,4 17 0,-4-9 0,10 17 0,1-5 0,13 0 0,-11 1 0,11 2 0,-18-7 0,5-1 0,-18 2 0,3-15 0,-11 14 0,4-20 0,-2 12 0,1-13 0,2 4 0,9-10 0,1 4 0,5-4 0</inkml:trace>
  <inkml:trace contextRef="#ctx0" brushRef="#br1" timeOffset="-198150.73">15313 9964 24575,'17'-6'0,"8"-4"0,1 3 0,2 0 0,-3-4 0,-5 10 0,-3-4 0,-6 5 0,-1 0 0</inkml:trace>
  <inkml:trace contextRef="#ctx0" brushRef="#br1" timeOffset="-197650.73">15852 9743 8191,'-5'-7'0,"-1"3"5063,0 8-5063,-16 6 2818,13 2-2818,-18 31 0,15-12 0,1 1 0,-2 32 0,-3-1 1719,25-34-1719,4-9 6784,9-8-6784,-4-3 0,-3-9 0,-9-9 0,-7-2 0,-12-10 0,-5 10 0,5-3 0,4 12 0,9-2 0</inkml:trace>
  <inkml:trace contextRef="#ctx0" brushRef="#br1" timeOffset="-197315.73">15945 9924 24575,'-6'21'0,"4"-1"0,11 6 0,9-14 0,19 2 0,-10-14 0,7-13 0,-17 10 0,3-19 0,-14 15 0,5-12 0,-10 7 0,-5 1 0,-8 11 0,1 1 0,2 4 0</inkml:trace>
  <inkml:trace contextRef="#ctx0" brushRef="#br1" timeOffset="-196815.73">16039 9775 24575,'0'-11'0,"-5"5"0,-1 6 0,-5 11 0,5 14 0,2-1 0,10 5 0,4 0 0,13 10 0,6 2 0,-10-6 0,-1-7 0,-18-12 0,-14 0 0,-8-5 0,-6-7 0,2-4 0,15 0 0,7 0 0</inkml:trace>
  <inkml:trace contextRef="#ctx0" brushRef="#br1" timeOffset="-196616.73">16178 9666 8191,'18'-21'0,"13"-3"5063,-1 7-5063,5 3 2818,-10 9-2818,-9 0 429,-1 4 1,-9-4 0,-1 5 0</inkml:trace>
  <inkml:trace contextRef="#ctx0" brushRef="#br1" timeOffset="-196081.73">14038 10710 24575,'46'0'0,"18"-12"0,-17 5 0,10 0 0,3-1-1525,-4-1 1,3 0 0,3-1-1,3 0 1525,-12 3 0,3-1 0,1 1 0,1-1 0,1 1 0,-1-1-785,1 0 0,2 0 0,0 0 0,-1 0 0,-1 1 1,-3 1 784,13-1 0,-2 1 0,-3 0 0,-2-1 0,-8-1 0,-1-1 0,-3 0 0,-7 4 734,3 3 0,-8 1-734,12-11 0,-49 12 0,-37 15 0,9-11 0,-10 11 0</inkml:trace>
  <inkml:trace contextRef="#ctx0" brushRef="#br1" timeOffset="-195650.73">15400 10917 8811,'-17'9'0,"-2"2"5112,1 10-5112,1-5 2725,11 4-2725,1-4 1634,15 6-1634,1 1 6293,7-2-6293,-7 1 0,-23 2 0,-2-7 0,-11-3 0,10-4 0,-1-9 0,4-6 0,1 3 0,6-8 0</inkml:trace>
  <inkml:trace contextRef="#ctx0" brushRef="#br1" timeOffset="-195197.73">16910 10165 24575,'16'-5'0,"9"4"0,-2-4 0,16 5 0,-16 0 0,2 0 0,-15 0 0,-5 0 0</inkml:trace>
  <inkml:trace contextRef="#ctx0" brushRef="#br1" timeOffset="-195043.73">17003 10209 24575,'15'6'0,"15"-1"0,4-11 0,-7 4 0,-9-4 0</inkml:trace>
  <inkml:trace contextRef="#ctx0" brushRef="#br1" timeOffset="-194264.73">17622 9855 24575,'31'-17'0,"5"4"0,11 4 0,13 7 0,-26 1 0,0 2 0,13 10 0,-20 5 0,-16-1 0,-10 9 0,-15 2 0,-9 4 0,-5 10 0,-3-1 0,2-6 0,-1-1 0,-2 0 0,8-5 0,17-15 0,6-2 0,16 0 0,10-9 0,18 4 0,5-15 0,17-1 0,-13-8 0,-9 4 0,-23-1 0,-15 4 0,-5 2 0,0 5 0</inkml:trace>
  <inkml:trace contextRef="#ctx0" brushRef="#br1" timeOffset="-192397.73">29952 13490 8191,'-15'-27'0,"0"4"5063,9 34-5063,2 54 0,3-6 0,2 5 291,-1-19 1,0 1 0,0 0-292,0 2 0,0 0 0,0-2 0,-1 4 0,2 0 625,3-7 0,3 3 1,0-3-626,-1 1 0,1-1 2949,6 12 1,0-4-2950,2-6 0,-8-19 0,-2-61 0,-5-30 0,-3 16 0,-2-9 0,1 3 70,2-6 1,1 0-71,-3 11 0,-1-2 0,2 5 0,2 4 0,2 3-81,-1 2 0,0 2 81,0-20 0,-6 13 0,4 17 0,-4 6 0,6 56 0,0 0 0,0 7 0,0 1 0,0 4 0,0 2-586,0 5 1,0 3-1,0-4 586,0 10 0,0-3 0,0-10 0,0-6 0,0 1 2133,0-6-2133,-5-9 292,4-1-292,-4-13 0,5-7 0,0-5 0</inkml:trace>
  <inkml:trace contextRef="#ctx0" brushRef="#br1" timeOffset="-190100.73">29737 13033 8191,'-11'0'0,"0"0"5063,-16 0-5063,7 4 2818,-16 11-2818,2 13 0,-8 16 0,8-10 0,9 2 0,3 5 0,5 0 0,1 5 91,-2 7 0,-2 5 0,1 3-91,3-11 0,0 2 0,1 0 0,1-1 0,0 9 0,1 0 0,1 2 0,0-4 0,-1 3 0,2 0 0,3-2 0,5 2 0,3-1 0,0 1 0,-1-5 0,1 2 0,-1 0 0,3-1 1164,2-5 1,0-2 0,2 0 0,1-1-1165,2 11 0,2-1 0,1-5 0,10 6 0,0-3 0,-7 6 0,2-4 0,5-19 0,2-4 0,-8 4 0,0-3 0,15 8 0,-7-26 0,-12-5 1997,4-12-1997,11 7 1574,13-9-1574,-5-8 0,4-4 0,9 0 0,0-2 0,-3-2 0,-1-3 0,11-4 0,-1-2 0,-15 3 0,-2-2 0,7-5 0,-1-2 0,-10 3 0,-3-1 0,1-4 0,-2-4 0,-10-1 0,-3-3 0,7-10 0,-2-5-176,-13 12 0,-3-2 0,1-1 176,3-3 0,1 0 0,-3 0-1190,-5 3 1,-2 0 0,0 0 1189,6-18 0,-2 4 0,-3 14 0,-2 2 0,1-1 0,0 1 0,0 10 0,0 1 0,1-4 0,-2 1 0,-14-15 0,12 3 0,-18 16 434,4-15-434,-13-6 1831,11 15 0,0-2-1831,-2 0 0,0 1 0,7 5 0,-1 1 0,-2 4 0,1 1 0,-6-12 0,-9-2 0,6 11 0,-7-7 0,-2 5 0,5 8 0,-4 0 0,-9 0 0,-4 3 0,-5 3 0,-2 5 0,-3 9 0,0 6 0,11 8 0,5 3 0,-8 8 0,23-4 0</inkml:trace>
  <inkml:trace contextRef="#ctx0" brushRef="#br1" timeOffset="-163515.73">8125 12565 24575,'-6'18'0,"-13"32"0,12-5 0,-1 4 0,-9-3 0,0 2 0,7 2 0,3 4 0,-3-3 0,-8 5 0,1-1 0,4 11 0,1-2 0,0-19 0,0-6 0,-5 9 0,10-23 0,1-10 0,0 0 0,-5-8 0,2 2 0,0-9 0</inkml:trace>
  <inkml:trace contextRef="#ctx0" brushRef="#br1" timeOffset="-163298.73">7800 13353 8191,'-6'22'0,"1"0"5063,5 9-5063,0-8 2818,5-8-2818,5-8 1719,12 2-1719,17-17 0,-2-3 3392,-5-6 0,-1-4-3392,12-12 0,-2 0 0,-22 16 0,-14 17 0</inkml:trace>
  <inkml:trace contextRef="#ctx0" brushRef="#br1" timeOffset="-162567.73">8019 14049 8191,'-21'0'0,"4"5"5063,-3-4-5063,13 13 2818,-11-6-2818,16 21 1719,-8 0-1719,10 3 6784,20 8-6784,0-6 0,19 11 0,-6 0 0,-10-9 0,-2 2 0,6 21 0,-11-22 0,-6 0 0,-17 16 0,-1-25 0,-10-5 0,6-9 0,-13-12 0,0 7 0,-6-15 0,10 5 0,11-22 0,-4 12 0,12-16 0,-8 9 0,10 7 0,0 1 0</inkml:trace>
  <inkml:trace contextRef="#ctx0" brushRef="#br1" timeOffset="-162198.73">8483 13798 8191,'-6'3'0,"7"21"4846,0 16-4846,6 25 0,3 1 1422,-8-31 1,-1 3-1423,4 20 0,1 0 873,-3-23 0,0-1-873,-3 14 0,2-7 6703,4-16-6703,-6-5 61,-5-13 0,4 3 0,-4-10 0</inkml:trace>
  <inkml:trace contextRef="#ctx0" brushRef="#br1" timeOffset="-162030.73">8410 14364 8191,'0'-16'0,"9"-2"5063,-2 2-5063,12-3 2818,-3 7-2818,22-10 1719,-14 6-1719,14 0 0,-27 9 0,-2 7 0</inkml:trace>
  <inkml:trace contextRef="#ctx0" brushRef="#br1" timeOffset="-161180.73">8699 14141 24575,'-9'-13'0,"2"7"0,-16 17 0,2 16 0,5 14 0,3-10 0,13-2 0,5-22 0,5 2 0,11-20 0,4-5 0,-1-7 0,-5 8 0,-3 1 0,-4 13 0,11 9 0,-10-5 0,18 18 0,-9-19 0,25-2 0,-10-11 0,11-8 0,7-8 0,-13 14 0,9-17 0,-26 27 0,-2-15 0,-16 12 0,7-5 0,-13-4 0,4 3 0,-5-4 0,-5 5 0,-10 5 0,-3 6 0,-3 6 0,4 9 0,11 1 0,-6 9 0,10-7 0,-4 6 0,15-17 0,7-3 0,3-31 0,-3-4 0,-2-7 0,-8-4 0,-4-6 0,0 0-602,3 1 1,1 0 0,-2 1 601,-3-25 0,-2 25 0,1 45 0,-12 51 0,10-7 0,1 8 0,1-3 0,-2 3 0,3-2 0,10 6 0,5-6 0,9 3 0,12-36 0,-25-13 0,-3-8 0</inkml:trace>
  <inkml:trace contextRef="#ctx0" brushRef="#br1" timeOffset="-160815.73">9475 13970 24575,'6'-11'0,"-6"1"0,-18 4 0,-6 21 0,-3-1 0,4 17 0,16-1 0,1-8 0,6 8 0,4-19 0,30-29 0,-11 6 0,16-22 0,-19 28 0,-8 1 0,-2 10 0,0-4 0,-9 9 0,9-4 0,-9 0 0,4-1 0</inkml:trace>
  <inkml:trace contextRef="#ctx0" brushRef="#br1" timeOffset="-160581.73">9545 13980 24575,'0'-17'0,"4"6"0,7 6 0,1 5 0,4 9 0,8 6 0,-2 6 0,4-6 0,1-35 0,0-30 0,-4 12 0,1-1 0,1-12 0,3 13 0</inkml:trace>
  <inkml:trace contextRef="#ctx0" brushRef="#br1" timeOffset="-160134.73">10048 13782 24575,'-16'-12'0,"0"5"0,-1 1 0,2 6 0,3 9 0,-4 4 0,8 25 0,-1-6 0,9 2 0,4-19 0,7-10 0,6-19 0,14-32 0,-15 11 0,-2-4 0,-2-4 0,-2-1-414,-1-2 1,-3 1 413,-6-21 0,0 10 0,0 22 0,0 91 0,5-24 0,1 5 0,0 6 0,1 6 0,3-5 0,6 1 0,1-5 0,7 13 0,-6-36 0</inkml:trace>
  <inkml:trace contextRef="#ctx0" brushRef="#br1" timeOffset="-159366.73">8575 14977 24575,'-17'-6'0,"-3"-4"0,-3 18 0,-3 7 0,2 8 0,10 6 0,9-8 0,5 0 0,15 16 0,12 16 0,-8-9 0,-1 5 0,-3-3 0,-3 1 0,-2 1 0,-3-2 0,-7 7 0,-14-20 0,5-22 0,-15-3 0,8-8 0,-1-6 0,7-10 0,5 9 0,5-2 0</inkml:trace>
  <inkml:trace contextRef="#ctx0" brushRef="#br1" timeOffset="-159032.73">8740 15188 24575,'-11'26'0,"-3"6"0,7 19 0,4-2 0,14-21 0,2-9 0,6-14 0,-2-5 0,17-37 0,-19 28 0,9-28 0</inkml:trace>
  <inkml:trace contextRef="#ctx0" brushRef="#br1" timeOffset="-158650.73">8912 15182 24575,'11'-11'0,"7"15"0,0 8 0,2 13 0,0-7 0,-13 2 0,2-7 0,-15-21 0,4-1 0,-4-45 0,20 10 0,4-8 0,35 24 0,-21 17 0,10 15 0,-27 7 0,-4 1 0,-5 8 0,-1-31 0,-5 15 0,0-22 0</inkml:trace>
  <inkml:trace contextRef="#ctx0" brushRef="#br1" timeOffset="-158315.73">9454 14971 11991,'5'-5'0,"-9"-1"4820,-17 0-4820,-11 14 2190,5 9-2190,8 4 1232,14 3-1232,5-8 4342,10 5-4342,10-3 0,28 1 0,-4-11 0,11-8 0,-17-2 0,-7-11 0,-11 7 0,-6-5 0,-18 5 0,8-4 0,-9 9 0,5-4 0</inkml:trace>
  <inkml:trace contextRef="#ctx0" brushRef="#br1" timeOffset="-155633.73">9611 11062 24575,'-28'0'0,"3"9"0,-9-2 0,7 16 0,0-15 0,-8 29 0,16-21 0,-15 33 0,20-8 0,-9 4 0,14-10 0,0 2 0,-1 1 0,1 2 0,2 6 0,2 4 0,-5 6 0,1-2-234,8-18 0,0-1 234,-5 2 0,2-3 0,4-4 0,0 8 0,0-11 0,0 0 0,4-8 0,-2-8 468,7 0-468,-3 0 0,9-1 0,1-4 0,1 4 0,-2-9 0,4 9 0,-1-4 0,12 0 0,-3 5 0,-5-10 0,12 5 0,-11-6 0,8 0 0,4-11 0,-16 8 0,6-12 0,-10 9 0,2-5 0,6-4 0,-1-2 0,-4 1 0,2-5 0,1 3 0,2-4 0,5-10 0,-11 13 0,-3-5 0,0 12 0,-7-4 0,12-4 0,-7 3 0,-2 0 0,0 6 0,-9 0 0,4-4 0,1-10 0,-5-7 0,5-9 0,-6 4 0,0 6 0,0 10 0,0 6 0,-4-1 0,2 4 0,-2-4 0,4-4 0,0 7 0,-7-11 0,6 8 0,-5-10 0,1 4 0,-1-4 0,0 4 0,-4 5 0,9 2 0,-9 4 0,3-4 0,-5-1 0,-1-1 0,6 2 0,-3 9 0,4-4 0,-5 4 0,1-4 0,-1-10 0,0 11 0,5-14 0,-8 12 0,2-5 0,-4 0 0,1 10 0,4 1 0,-4-1 0,-1 5 0,0-5 0,-4 0 0,13 4 0,-2-4 0</inkml:trace>
  <inkml:trace contextRef="#ctx0" brushRef="#br1" timeOffset="-106851.73">21288 14620 8191,'0'-16'0,"-5"5"5063,4 2-5063,-8 3 2818,3-5-2818,-14 5 1719,2 1-1719,-15 5 6784,-5 0-6784,-28 0 0,31 6 0,-2 3 0,-4-2 0,1 2 0,-14 15 0,13-3 0,21-8 0,-11 17 0,11 8 0,5-5 0,1 4 0,9-2 0,2 0 0,-3-1 0,4 0 0,16 29 0,0-15 0,7-13 0,5 1 0,0-6 0,3-2 0,14 7 0,2-5-391,-12-14 1,1-3 390,5 3 0,0-3 0,17-10-102,-12-4 1,3-3 101,-1-8 0,0-5 0,3-2 0,-2-5 0,-5-2 0,-4-7 0,-10-2 0,-3-5 0,-2 2-932,7-7 1,-3-1 931,-6 5 0,-1-3 0,-4 3 0,-4-1 0,-4 2 0,0-6 0,-5 1 0,-10 6 0,-6 1 0,-5-4 0,-6 3 0,-1 13 0,-4 4 165,-4 2 1,-2 4-166,-21 4 0,14 0 0,-5 4 0,-4 12 0,-3 4 0,-3-2 0,0 2 0,10 6 0,5 2 0,-1 12 0,29-16 0,14-7 0</inkml:trace>
  <inkml:trace contextRef="#ctx0" brushRef="#br1" timeOffset="-104817.73">31722 14575 24575,'-5'-12'0,"4"-2"0,-10-1 0,4-3 0,-9-9 0,0 5 0,-5 9 0,5 4 0,1 4 0,-5 4 0,-7 2 0,-13 13 0,2 6 0,8 1 0,4 5 0,6 0 0,-7 14 0,5 2 0,8-6 0,8 2 0,6-6 0,6 9 0,2 0 0,-1-13 0,9-3 0,-8-9 0,12 2 0,6 6 0,14-3 0,-3-12 0,1-3 0,18 2 0,-20-6 0,0-4 0,19-6 0,-3 0 0,-17-9 0,-1-1 0,4 1 0,-3-14 0,-12 12 0,-9 1 0,4-8 0,-13 10 0,-5 0 0,0 5 0,0 0 0,0 0 0,-5-4 0,-18-6 0,2-1 0,-9 6 0,13 2 0,2 13 0,-2-4 0,1 5 0,-4 5 0,13-4 0,-2 4 0</inkml:trace>
  <inkml:trace contextRef="#ctx0" brushRef="#br1" timeOffset="-101649.73">21467 15177 24575,'0'15'0,"0"1"0,-6 14 0,5-7 0,-5 40 0,5-26 0,2 3 0,-1 18 0,0 5-382,0-12 0,0 2 0,0-1 382,0-4 0,0 0 0,0-1 0,0 15 0,0-3 0,0-12 0,0-4 0,0 6 0,0 0 0,0-17 0,0-2 0,0-14 1146,4 4-1146,4-4 0,7 2 0,-2-8 0,7-4 0,29 3 0,11-7-855,-15 2 1,3 1 854,0-5 0,3 0 0,1 0 0,5 0 0,0 0 0,5-4 0,1-1 0,3 1 0,-5 3 0,4 0 0,1 1 0,-4-1-544,-9-2 1,-3-1 0,1 1 0,2 0 543,9 2 0,4 2 0,0 0 0,-2-2 0,-3-1 0,-2-2 0,1 0 0,2 1 0,-2 2 0,1 0 0,2 1 0,1 0 0,-1-1-871,-7-1 0,0-1 0,1 1 0,0-1 0,-2 1 0,-1 0 871,14 2 0,-2 0 0,-1 0 0,0 0 0,0 0 0,0 0 0,-1 0 0,-4 0 0,0 0 0,-3 0 0,-1 0-654,2 0 0,-1 0 1,0 0 653,-6 0 0,-1 0 0,4 0-91,-1 1 0,4-1 0,1 0 1,0-1 90,2-1 0,-1-2 0,3 0 0,1 1 0,-2 2 0,1 1 0,2 0 0,2 0 0,0-2 0,-5-1 0,2-1 0,1-1 0,-1 0 0,0 0 0,-2 1 0,4 0 0,-2 1 0,-1 1 0,0-1 0,1-1 0,-7 0 0,2-1 0,0 0 0,-1-1 0,-2 1 0,-1 1 0,10 0 0,-2 0 0,-2 1 0,1-2 0,-1-1 0,-1-1 0,0 0 0,-2 3-140,4 2 1,-2 3 0,-1-4 139,-3-4 0,-2-3 0,-1 3 0,10 5 0,1 1 1020,-6-6 1,2-3-1,2 2-1020,-2 6 0,1 3 0,3-3 0,-7-3 0,2-2 0,0 0 0,-3 2 0,0 3 0,-3 3 0,1-3 0,5-4 0,1-3 0,-3 1 0,-9 3 0,-1 1 0,2-1 0,13-3 0,4-1 0,0 0 0,0 0 0,0-1 0,0 3 0,-15 2 0,0 2 0,0 0 0,1-2 0,3-2 0,2-3 0,-2 1 0,-2 1 0,2 3 0,-2 1 0,0-2 0,1-5 0,-1-2 0,-5 3 0,-7 4 0,-5 0 0,20-11 2437,-16 15-2437,16-15 0,-19 15 0,3 1 0,12-8 0,2-1 0,3 8 0,2 1 324,3-4 1,-2-1-325,-15 6 0,-1 0 0,-2 0 0,-1 0 2743,15 0-2743,-15 0 0,1 0 0,-5 4 0,0 1 0,2-4 0,-1 0 1356,18 7-1356,-17-8 0,25 0 0,-1 0 802,-28 0 0,0 0-802,19 0 0,-27 0 0,-2-6 0,-8 5 0,5-11 0,-5 10 0,-1-9 0,-4 10 0,-5-9 0,3 4 0,-7-5 0,2-4 0,-4 3 0,0-8 0,0 3 0,6-22 0,-4 4 0,10-15 0,-2 1 0,-2-10 0,9-2 0,-14 11 0,5 13 0,-8 16 0,5-4 0,-4 2 0,4-2 0,-5 8 0,-5 2 0,4 4 0,-4 0 0,5 5 0,0 2 0</inkml:trace>
  <inkml:trace contextRef="#ctx0" brushRef="#br1" timeOffset="-101251.73">31206 15174 24575,'27'-15'0,"1"-2"0,-5-5 0,8-3 0,1 5 0,-5 1 0,-3 12 0,-12 2 0,3 10 0,6 16 0,-7 7 0,3 5 0,-11-7 0,-2-11 0,-2-5 0,2 6 0,-4-9 0,0 2 0</inkml:trace>
  <inkml:trace contextRef="#ctx0" brushRef="#br1" timeOffset="-99351.73">21493 15263 8191,'-15'-6'0,"3"2"5063,2-1-5063,0 4 2818,0-4-2818,3 14 1719,-12-7-1719,11 16 6784,-16 2-6784,4 7 0,-3 2 0,-2 0 0,0 2 0,3-4 0,5-1 0,19-24 0,32-28 0,-6 2 0,3-2 0,0-3 0,2 1-262,2 0 0,-1 1 262,8-5-92,12 2 92,-25 19 0,7 3 0,-26 14 0,-4 9 0,5 10 521,-3-2-521,0 2 95,2-10-95,9 4 0,0-2 0,10-1 0,-16-7 0,-3-9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15:26.334"/>
    </inkml:context>
    <inkml:brush xml:id="br0">
      <inkml:brushProperty name="width" value="0.05292" units="cm"/>
      <inkml:brushProperty name="height" value="0.05292" units="cm"/>
      <inkml:brushProperty name="color" value="#0070C0"/>
    </inkml:brush>
  </inkml:definitions>
  <inkml:trace contextRef="#ctx0" brushRef="#br0">10727 4582 24575,'-6'9'0,"1"2"0,5 19 0,6-3 0,0 0 0,2-7 0,6-15 0,6 17 0,23-5 0,-8-2 0,4 0 0,9 0 0,4-4 0,-7-5 0,2-2 0,-1-1-335,11 3 0,2-1 335,-1-4 0,4-1 0,-1-1-571,-5 1 1,0 0 0,3 0 570,-2 0 0,3 0 0,1 0 0,-2 0-1107,6 0 0,-3 0 0,1 0 1107,0 0 0,-1 0 0,-3 0 0,5 0 0,-1 0-401,-9 0 1,3 0-1,0 0 401,4 0 0,1 0 0,2 0 0,-9 0 0,2 0 0,1 0 0,1 0-640,2 0 0,2 0 0,-1 0 1,-3 0 639,3 0 0,-2 0 0,0 0 0,0 0 0,-1 0 0,-4 0 0,0 0 0,-1 0 93,-8 0 0,2 0 0,1 0-93,0 0 0,1 0 0,1 0 0,5 0 0,1 0 0,-3 0 0,13 0 0,-3 0 0,-9 0 0,-4 0 0,-14 0 0,0 0 1269,8 0 0,0 0-1269,-2 0 0,1 0 0,11 0 0,0 0 127,-11 0 1,-1 0-128,2-1 0,1 2 0,7 4 0,0 1 0,-13-5 0,2 1 0,2 4 0,4 2 0,-1-1 1815,10 0 0,0 0-1815,-13 1 0,1 2 0,-2 1 0,8 3 0,-4 1 0,-9-2 0,-5 1 0,1 9 1195,19 4-1195,-17-10 0,-5 5 0,0 0 0,2-3 0,3 14 0,-16-19 1301,1 3-1301,0 1 265,0-1-265,-4 3 0,-7-8 0,1-16 0,-5 1 0,6-22 0,4 7 0,0-4 0,0 3 0,0 4 0,-5 4 0,9-6 0,22 1 0,-12 2 0,4 0 0,12 2 0,2 2 0,-4 1 0,-1 0-792,6-3 1,1 3 791,-6 6 0,3 3 0,8-4 0,6-1 0,-3 2 0,6 2 0,0 2 0,-3-2 0,5 1 0,-3 1 0,-10 3 0,-2 0 0,-3 0 0,13-2 0,-2-1 0,-12 3 0,2 1 0,-5-2 0,-2-3 0,0 0 0,17 6 0,4 0 0,1-4 0,5-1 0,-5 2 0,4 1 0,-1 0-1071,-11 1 0,-2-1 1,0 0 1070,4-2 0,1-2 0,0 1 0,3 3 0,1 0 0,-4 1 0,-11-1 0,-3 1 0,4-2 0,3-1 0,4-2 0,0 0 0,-3 1-105,-1 3 1,-2 1 0,0-1 104,3-3 0,1-1 0,-3-1 0,6 1 0,-4 0-383,-7 0 1,-3 0 382,23 0 0,-12 1 0,6-2 0,5-4 0,2-2 0,-15 3 0,2-1 0,0 1 0,1-1 0,1 1 0,-4-2 0,3-5 0,-3 1 0,-3 9 0,-2 0 0,17-9 0,-17 4 0,5 1 0,3 4 0,4-1 0,-10-5 0,1-3 0,-2 0 0,7 0 0,-3 1 0,-2 1 0,-4-4 0,-16-6 0,-1-1 612,11 6 0,1 1-612,-4-6 0,0 0 0,11-1 0,-1 1 0,-14 4 0,-3 1 3242,21-6-3242,-16-8 387,-13 14-387,2-12 1020,-1-1-1020,-5-1 0,-5 0 0,-7 2 0,-6-4 0,0-18 0,0 4 0,0-12 0,-21 5 0,16 25 0,-17-4 0</inkml:trace>
  <inkml:trace contextRef="#ctx0" brushRef="#br0" timeOffset="8033">15979 3835 24575,'-5'-6'0,"-1"1"0,-9 5 0,-2 0 0,-8 0 0,2 0 0,-7 5 0,4 3 0,-6 4 0,-7 8 0,5-4 0,3 7 0,11-10 0,7 2 0,-2 2 0,3 0 0,2 5 0,0-5 0,9 2 0,-8-7 0,7 3 0,-7 1 0,7 9 0,-8 8 0,8 8 0,-4-14 0,6 9 0,0-17 0,0 9 0,9-6 0,2 6 0,22 0 0,-8 0 0,13 2 0,-20-12 0,2 2 0,-9-9 0,0 0 0,4 0 0,6 12 0,5 3 0,0 10 0,-2-9 0,-3-4 0,-1-10 0,10 1 0,-7 0 0,7-7 0,0 6 0,2-12 0,0 5 0,-3-6 0,-8 0 0,-1 0 0,1 0 0,8 0 0,-1 0 0,7 0 0,-13 0 0,3-6 0,-14 5 0,11-15 0,-5 9 0,5-8 0,-5 9 0,0-8 0,-2 12 0,5-21 0,1 9 0,1-13 0,-5 5 0,-7-1 0,-5 6 0,0 2 0,-4 4 0,4-5 0,0-1 0,-4-9 0,3 4 0,-4-3 0,0 4 0,0-9 0,0-2 0,0 0 0,0 6 0,0 11 0,-4 4 0,2 0 0,-7 0 0,3-5 0,-6-5 0,0-2 0,5-2 0,-7 2 0,3 2 0,-5-1 0,-4-1 0,4 2 0,-5 2 0,0 3 0,-6 0 0,0 3 0,-10-4 0,9 9 0,-9 2 0,14 6 0,-15 0 0,11 0 0,0 0 0,7 0 0,14 0 0,1 0 0</inkml:trace>
  <inkml:trace contextRef="#ctx0" brushRef="#br0" timeOffset="11216">4538 7269 24575,'0'28'0,"0"20"0,6-5 0,0 5 0,16-22 0,-5-16 0,43-27 0,-21-5 0,5-7 0,3-3-1036,5 1 1,5-3-1,2-1 1,2-2 1035,-14 8 0,2-3 0,1 0 0,0-1 0,1 1 0,-1 1 0,1 0 0,0 1 0,1 1 0,-1 0 0,-2 0 0,-2 3 0,9-7 0,-3 2 0,-2 2 0,-3 3 0,4 0 0,-3 2 0,-9 5 0,4-5 0,-16 15 0,-24 4 0</inkml:trace>
  <inkml:trace contextRef="#ctx0" brushRef="#br0" timeOffset="12899">4102 8350 24575,'-4'-6'0,"2"28"0,6 18 0,-2 4 0,11 2 0,-7-35 0,9-1 0,23-38 0,8-13 0,-8-1 0,1-4-820,2-3 1,2-2 819,-11 16 0,3-2 0,0-1 0,1 2 0,0 0 0,1 1 0,-1 0 0,2 2 0,12-10 0,1 1 0,-3 4 0,5-5 0,-7 9 0,3 9 0,-38 20 0,-6 5 0</inkml:trace>
  <inkml:trace contextRef="#ctx0" brushRef="#br0" timeOffset="18601">4463 10070 24575,'0'29'0,"0"1"0,0 9 0,8 16 0,-5-16 0,10 3 0,-7-17 0,17-18 0,-5-4 0,17-20 0,9-12 0,-5-2 0,4-7 0,2 0-1395,3 1 0,3-1 0,2 0 0,-1-1 1395,-4 1 0,0 0 0,-1 0 0,1 2 0,-3 2 0,0 2 0,-1 1 0,-4 2-13,15-11 1,-6 5 12,-7 8 0,-4 1 0,9-16 0,-17 25 0,-25 8 0</inkml:trace>
  <inkml:trace contextRef="#ctx0" brushRef="#br0" timeOffset="21616">11098 4610 24575,'-15'-6'0,"-2"26"0,-12 20 0,14-6 0,1 2 0,-4 4 0,0 0 0,-1 5 0,1-2 0,3-7 0,1 1 0,-6 10 0,-1 3 0,2 2 0,-1 1-1185,-3 9 0,-1 0 1185,4-4 0,0-1 0,2-4 0,1 0-701,-2-2 1,3-1 700,7-10 0,1 0-22,-10 10 1,0 0 21,11-11 0,0-2 0,-16 24 0,11-10 0,1-36 0,4-37 545,1-1 0,0-8 1,6 14-1</inkml:trace>
  <inkml:trace contextRef="#ctx0" brushRef="#br0" timeOffset="21852">10486 5804 24575,'-6'18'0,"1"5"0,5 18 0,9-8 0,16-3 0,3-17 0,19-24 0,-19 1 0,1-16 0,-18 14 0,-2 1 0,-8-4 0,4 8 0,-5-2 0</inkml:trace>
  <inkml:trace contextRef="#ctx0" brushRef="#br0" timeOffset="23835">11920 10403 24575,'11'0'0,"-1"0"0,-4 5 0,8-4 0,-7 4 0,17-5 0,3 0 0,33 0 0,2 0 0,-1 0 0,9 0-829,-19 0 0,1 0 0,3 0 829,-2 0 0,2 0 0,2 0 0,-1 0 0,3 0 0,1 0 0,0 0 0,0 0 0,4 0 0,1 0 0,-1 0 0,-4 0 0,3 0 0,-3 0 0,-1 0 0,1 0 0,0 0 0,-5 0 0,-4 0 0,-1 0 0,15-1 0,2 2 0,-4 4 0,-1 1 0,0-5 0,-2 0 0,-5 5 0,-3-1-15,-16-4 1,1-2 14,15 1 0,2 0 0,-5 0 0,1 0 0,11 0 0,-2 0-250,-19 0 1,-3 0 249,26 0 0,-32 0 0,-3 0 0,-8 0 2414,1 0-2414,-5 0 32,-1 0-32,0 0 569,-13 0-569,-20 0 0,7 0 0,-15 0 0</inkml:trace>
  <inkml:trace contextRef="#ctx0" brushRef="#br0" timeOffset="31434">15312 9713 8191,'-6'5'0,"1"1"5063,5 5-5063,0 4 2818,0 9-2818,0 40 1719,0 0-1719,-1-21 0,2 0 6784,5 15-6784,0-22 0,1-8 0,3-21 0,-4 2 0,30-21 0,4-24 0,-7 3 0,0-5 0,-9 0 0,-2-2-460,2-6 0,-5 1 460,-11 12 0,-2 0 0,8-1 0,-2 5 0,-8 15 0,10 18 0,-14 52 0,0 2 0,0-18 0,0 1 0,7 12 0,-1-2 230,7-22 0,-6-22 0,-1 2 0</inkml:trace>
  <inkml:trace contextRef="#ctx0" brushRef="#br0" timeOffset="31883">15809 9968 8191,'0'-30'0,"0"6"5063,-14 13-5063,1 6 2818,-8 10-2818,-3 14 1719,16 8-1719,-5 14 6784,30-10-6784,-8-6 0,14-11 0,-12-3 0,-5 0 0,4 4 0,-9-3 0,-6 8 0,-3-4 0,-7-4 0,2 2 0,3-13 0,-1 4 0,0-5 0,5 0 0,1 0 0</inkml:trace>
  <inkml:trace contextRef="#ctx0" brushRef="#br0" timeOffset="32716">15921 9958 24575,'0'25'0,"0"-3"0,0-1 0,0-5 0,5-10 0,5 3 0,6-8 0,7-5 0,-7 2 0,-4-16 0,-2 15 0,-4-6 0,9 14 0,6-4 0,1 4 0,29-5 0,-17 0 0,17-13 0,-21 5 0,-15-20 0,-6 15 0,-13-7 0,-2 19 0,0 2 0,1 10 0,5-1 0,5 1 0,1 0 0,4 0 0,1-5 0,4-2 0,2-8 0,8-9 0,-7 1 0,2-5 0,-6-23 0,2 10 0,-6-35 0,-6 37 0,-10-4 0,-9 32 0,8 5 0,-15 34 0,18 11 0,1 3 0,10-10 0,8-27 0,13 2 0,-17-15 0,11 10 0</inkml:trace>
  <inkml:trace contextRef="#ctx0" brushRef="#br0" timeOffset="35135">11713 11213 24575,'2'6'0,"42"-5"0,1 5 0,10 1 0,1-1-1713,-4-4 0,0-1 1,6-1 1712,-9 0 0,5 1 0,3-1 0,2 0 0,0-1 0,-2 0-606,-1-1 1,-1 0-1,0-1 1,1 0-1,0-1 1,2 0 605,-2 1 0,2-2 0,1 0 0,0 1 0,0-1 0,-1 1 0,-1 0 0,6 0 0,0 1 0,-1 0 0,-1 1 0,-2-1 0,-2 0-127,14 0 1,-2-1 0,-5 0 0,-5 2 126,-8 2 0,-4 0 0,-6 0-39,0-2 0,-9-1 39,-17 2 0,-9-4 0,-2 5 0</inkml:trace>
  <inkml:trace contextRef="#ctx0" brushRef="#br0" timeOffset="36616">11717 4633 24575,'-5'63'0,"-1"0"0,2-7 0,-1 2 0,-1 2 0,-3 3 0,-3 1 0,1 0-752,1-5 0,0 0 1,1-1 751,2-3 0,1 0 0,-2-8 0,-1-8 0,1-5 0,7 2 0,0-5 722,-5-6-722,-3-30 372,-6-11-372,-7 1 0,2-3 0,10 35 1161,5 15-1161,10 1 0,6 1 0,1-23 0,7-6 0,5-5 0,27-23 0,-11 6 0,5-23 0,-25 11 0,-14 7 0,-1 2 0,-5 14 0,0 1 0</inkml:trace>
  <inkml:trace contextRef="#ctx0" brushRef="#br0" timeOffset="39284">15236 10684 8191,'-4'-6'0,"2"-4"5063,-11 35-5063,11 2 0,-6 13 0,-3 9 0,4 7 0,0 1 0,1-5 0,-1-2 1409,1-5 0,1-5-1409,5-8 1719,5-26-1719,13-10 6784,13-17-6784,6-12 0,3-16-452,-11-2 452,-12-5 0,8 0 0,-21-1 0,11 20 0,-15 28 0,-15 54 0,13-11 0,0 3 0,-6 0 0,1-1 113,16 17 0,-6-33 0,6-14 0</inkml:trace>
  <inkml:trace contextRef="#ctx0" brushRef="#br0" timeOffset="39650">15543 10920 8191,'-4'-11'0,"-7"5"5063,-9 14-5063,8 0 2818,-1 15-2818,13-7 1719,0 5-1719,0 8 6784,9-4-6784,-6 0 0,6-8 0,-9-6 0,-14-5 0,1 4 0,-9-9 0,12 4 0,5-5 0</inkml:trace>
  <inkml:trace contextRef="#ctx0" brushRef="#br0" timeOffset="40266">15613 11033 24575,'15'7'0,"2"-6"0,8 5 0,5-14 0,5 5 0,-4-11 0,2 12 0,-16-9 0,3 10 0,-5 1 0,14 1 0,-10 9 0,13-9 0,-16 4 0,22-5 0,-5-13 0,-3 5 0,-7-6 0,-22 4 0,-1 9 0,-10-4 0,-2 5 0,1 5 0,11-4 0,1-5 0,13-4 0,-11-12 0,14-23 0,-6 9 0,-1-22 0,-1 9 0,-9 18 0,0 7 0,-5 23 0,-11 34 0,7 19 0,-4-14 0,2 1 0,8 21 0,-7-14 0,10-37 0,0-6 0</inkml:trace>
  <inkml:trace contextRef="#ctx0" brushRef="#br0" timeOffset="42282">11718 12067 24575,'10'6'0,"1"-1"0,25-5 0,13 0 0,7 0 0,-3 1 0,6-2-1110,-3-1 0,7-1 0,4-1 0,-3 0 1110,-4 0 0,-2 0 0,1 0 0,3 0 0,-2 0 0,3 1 0,1 0 0,-2-1 0,-3 1 0,-1 0 0,-3-1 0,-2 1 0,0 0 0,11 2 0,-2 2 0,-6-1 0,-8 1 0,-5-2 452,-4-4 0,-4 0-452,13 3 0,-16-8 0,-17 10 0,-9 0 0,-1 0 0</inkml:trace>
  <inkml:trace contextRef="#ctx0" brushRef="#br0" timeOffset="43416">15087 11527 24575,'0'40'0,"0"-5"0,0 3 0,0 25 0,-1-24 0,2-3 0,5 12 0,-5-24 0,15-14 0,-14 0 0,21-9 0,-6-7 0,30-37 0,-22 10 0,-4-5 0,-2-3 0,-1-3-299,4-2 0,-3 2 299,-15-6 0,12 10 0,-16 104 0,0-16 0,4-4 0,2 0 0,6-4 0,14-44 0,-8 1 598,2-12-598,-9-1 0,4 4 0,1 1 0,0 11 0,4 12 0,-13 5 0,2 6 0,-15-2 0,-1-4 0,-9-7 0,4-5 0,2-5 0,5 0 0</inkml:trace>
  <inkml:trace contextRef="#ctx0" brushRef="#br0" timeOffset="43599">15598 11737 8191,'29'-8'0,"3"2"5063,0 6-5063,-7-5 2818,-10 4-2818,1-4 1719,0 5-1719,1 0 6784,-2 0-6784,-9-5 0,8 4 0,-7-4 0,3 5 0,-5 0 0</inkml:trace>
  <inkml:trace contextRef="#ctx0" brushRef="#br0" timeOffset="46134">16459 2995 8191,'-5'-21'0,"-1"4"5063,-6 26-5063,-31 40 0,13-6 0,-2 5 0,-1 4 0,0 1 427,9-12 1,0 0-1,4-2-427,2 4 0,3-2 0,5-4 0,0-1 1915,-16 23-1915,22-11 6121,-15-19-6121,17-4 0,-7-33 0,8 4 2003,-9-11-2003,0 10 0,-4 23 0,-2 5 0,8 14 0,2-7 0,11-13 0,1-8 0,9-9 0,26 0 0,2-6 0,7-1 0,-21-5 0,-20 6 0,-9 1 0</inkml:trace>
  <inkml:trace contextRef="#ctx0" brushRef="#br0" timeOffset="48715">11698 12973 24575,'23'0'0,"19"0"0,3-2 0,14-2 0,7 1 0,-1 0-1967,-11 2 1,1 0 0,1 1 0,3 0 0,3-1 1938,-7-1 1,3 1 0,2-1-1,3 0 1,0 0 0,0 0 0,0 1-1,-3 1 28,6 0 0,0 2 0,0 0 0,-1 1 0,-1-1 0,-1 1 0,-2-2 0,-1 0 0,0 0 0,-2-1 0,-1 0 0,-1 1 0,-1 0 0,3 1 0,1 1 0,-3 1 0,-2-1 0,-6-2 0,2 0 0,-6-1 0,0-1 857,22 1 0,-6 0-857,6 0 1695,-10 0-1695,-64 0 0,-16 0 0,-37 12 0,19-11 0,1 1 0,-12 10 0,4-12 0</inkml:trace>
  <inkml:trace contextRef="#ctx0" brushRef="#br0" timeOffset="49121">11657 13365 24575,'60'0'0,"-20"-3"0,6-2 0,3 1 0,1-1 0,4 1 0,3 0 0,2 0-1967,2 1 1,4 0 0,1 0 0,1 0 0,-3-1 1687,-5-1 1,-2-1 0,0-1 0,0 2-1,-1 1 279,0 2 0,0 2 0,0 0 0,-3 0 0,-4-2 291,7-2 0,-6-1 1,-1 1-292,17 3 0,-4 2 974,-15-1 1,-3 0-975,-7 0 0,-5 0 0,3-5 0,-21 4 0,-11-4 0,-13 5 0</inkml:trace>
  <inkml:trace contextRef="#ctx0" brushRef="#br0" timeOffset="56033">15472 12228 8191,'-21'0'0,"5"5"5063,1-4-5063,9 8 2818,-4-3-2818,9 17 1719,-9-4-1719,3 18 6784,1-13-6784,0 13 0,6-7 0,-6 10 0,4 0 0,-4-4 0,11-5 0,1-9 0,9-6 0,1-9 0,5-1 0,1-6 0,-1 0 0,0 0 0,-4-5 0,-2-1 0,-4-5 0,-5-4 0,5-1 0,-10-1 0,14-15 0,-13 8 0,6-6 0,-8 10 0,0 9 0,0-5 0,0-1 0,0-4 0,0-1 0,0 5 0,-4 2 0,-2-1 0,0 0 0,-4 0 0,4 1 0,-10 4 0,4 5 0,-3 1 0,4 5 0,0 0 0,0 5 0,5 1 0,-4 0 0,9 8 0,-4-7 0,5 13 0,-5-4 0,4 6 0,1-1 0,1-4 0,9-1 0,-9-6 0,9 6 0,0 0 0,14 1 0,6-7 0,-4-5 0,-3 0 0,-7-4 0,9 3 0,8-10 0,11-8 0,-11-1 0,0-6 0,-17 9 0,-1-13 0,-4 7 0,-20 19 0,2 21 0,-10 30 0,8-10 0,9-4 0,9-26 0,7-3 0,7-19 0,-2 3 0,-5-13 0,-5 22 0,2-4 0,-8 22 0,10-13 0,4 7 0,5-17 0,0 1 0,-9-9 0,-4 1 0,1-6 0,-6 5 0,5-5 0,-10 25 0,4-6 0,-5 18 0,0-6 0,5-8 0,-4 2 0,4-9 0</inkml:trace>
  <inkml:trace contextRef="#ctx0" brushRef="#br0" timeOffset="56351">16070 12158 24575,'-6'29'0,"4"11"0,-4 19 0,6-16 0,0 3 0,0-26 0,0-4 0,0-1 0,5-4 0,-4-5 0,4-1 0</inkml:trace>
  <inkml:trace contextRef="#ctx0" brushRef="#br0" timeOffset="56553">15961 12365 8191,'17'-15'0,"9"-5"5063,30-1-5063,-17 6 704,16 0 1,-41 14-1,4-5 1</inkml:trace>
  <inkml:trace contextRef="#ctx0" brushRef="#br0" timeOffset="56800">16274 12172 24575,'-6'57'0,"-2"-22"0,1-1 0,4 29 0,-7-7 0,10-31 0,0-10 0,5-4 0,-4-5 0,4-2 0</inkml:trace>
  <inkml:trace contextRef="#ctx0" brushRef="#br0" timeOffset="56982">16376 12404 24575,'-8'16'0,"2"-1"0,6 1 0,-5-9 0,4 2 0,-4-9 0</inkml:trace>
  <inkml:trace contextRef="#ctx0" brushRef="#br0" timeOffset="57149">16381 12227 24575,'-12'-16'0,"3"6"0,9 5 0</inkml:trace>
  <inkml:trace contextRef="#ctx0" brushRef="#br0" timeOffset="57620">16501 12330 24575,'20'-7'0,"-2"-3"0,-8-3 0,-8 12 0,-13 13 0,4 11 0,-2-1 0,9-7 0,5-4 0,13-5 0,1-1 0,13-18 0,-10 4 0,2-12 0,5 7 0,-6 7 0,7 7 0,-18 16 0,-3-2 0,-9 6 0,0-9 0,15-25 0,-5 5 0,32-39 0,-17 25 0,2 1 0,5-6 0,0 1 0,15-8 0,-18 14 0</inkml:trace>
  <inkml:trace contextRef="#ctx0" brushRef="#br0" timeOffset="58016">15579 12963 24575,'23'0'0,"16"-10"0,12-3 0,6 2 0,7 1 0,6-2-1967,-12 2 1,4-2 0,3 0 0,0 0 0,-2 1 1820,-6 1 1,-1 0 0,0 0 0,0 1 0,1 1 145,1 1 0,2 1 0,-1 1 0,-2-1 0,-6-1 0,5-4 0,-6-1 0,0 3 0,2 3 0,1 2 0,-6-1 1355,-4-6 1,-4 0-1356,4 3 0,-18 2 405,-33 5 1,4-4-1,-13 5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18:29.700"/>
    </inkml:context>
    <inkml:brush xml:id="br0">
      <inkml:brushProperty name="width" value="0.05292" units="cm"/>
      <inkml:brushProperty name="height" value="0.05292" units="cm"/>
      <inkml:brushProperty name="color" value="#0070C0"/>
    </inkml:brush>
  </inkml:definitions>
  <inkml:trace contextRef="#ctx0" brushRef="#br0">6070 478 24575,'6'-5'0,"4"-1"0,-14 0 0,-1 2 0,-12 8 0,-19 22 0,10 2 0,0 3 0,2-4 0,0 2-352,-5 10 0,2-1 352,-1 13 0,0 5 0,16-19 0,3 0 0,3 13 0,16 9 0,10-41 0,8 1 0,-8-17 704,26 4-704,-2-15 0,10 1 0,-20-7 0,-19 8 0,-10 2 0</inkml:trace>
  <inkml:trace contextRef="#ctx0" brushRef="#br0" timeOffset="331">6187 852 24575,'-6'49'0,"-4"9"0,2-6 0,-1 12 0,9-22 0,0-7 0,0-11 0,9-18 0,-7-1 0,8-5 0</inkml:trace>
  <inkml:trace contextRef="#ctx0" brushRef="#br0" timeOffset="815">7206 612 8191,'-19'-19'0,"6"11"5063,-1-10-5063,4 17 2818,0-4-2818,-21 42 859,11-6 1,0 5-860,-2 12 0,3 5 0,-2 8 0,5-1 0,7-18 0,4-3 3392,7 0 0,5-5-3392,16-6 0,24-9 0,-23-13 0,1-6 0</inkml:trace>
  <inkml:trace contextRef="#ctx0" brushRef="#br0" timeOffset="1102">7413 971 24575,'24'13'0,"-11"-1"0,-1 31 0,-18-13 0,0 6 0,-1-12 0,2-12 0,14-2 0,2-5 0,18-5 0,34 0 0,-19-11 0,1-2 0,20 8 0,-6-19 0</inkml:trace>
  <inkml:trace contextRef="#ctx0" brushRef="#br0" timeOffset="1518">8638 544 24575,'-45'-16'0,"-11"23"0,22 15 0,1 8 0,4-1 0,2 6 0,5 5 0,2 5 0,4-1 0,4 2 0,5 1 0,8 14 0,10-1 0,8-15 0,8-5-482,0-9 1,4-6 481,5-4 0,-1-5 0,-4-6 0,-6-10 0</inkml:trace>
  <inkml:trace contextRef="#ctx0" brushRef="#br0" timeOffset="1798">9106 1082 9087,'6'5'0,"-2"0"5119,-4 6-5119,5 4 2682,1 1-2682,6 5 1597,4-5-1597,2 4 6090,-6-9-6090,-13 4 0,-14 4 0,3-11 0,-1 5 0</inkml:trace>
  <inkml:trace contextRef="#ctx0" brushRef="#br0" timeOffset="2734">6667 447 8191,'-12'-12'0,"5"8"5063,-4 39-5063,4 8 0,0 9 0,-1 2 0,1 6 0,0 2 223,2-14 1,2 0 0,-1 2 0,0 4-224,-1 4 0,0 4 0,-1 3 0,1-1 0,0-1-56,1-4 0,0-2 0,1 0 0,0 1 0,0 3 56,1-7 0,0 2 0,0 1 0,0 2 0,0 0 0,-1 0 0,-1 0 0,-1 3 0,-2 2 0,-1 0 0,0 0 0,0 0 0,1-1 0,1-2 0,2 3 0,0-2 0,2 0 0,-1-1 0,-1 0 0,-2 1-540,-2 4 1,-2 0-1,0 1 1,-1-1-1,0-1 1,1-3 539,1-2 0,1-3 0,0-2 0,0 2 0,0 3-74,-1 0 1,0 3 0,0 2 0,0 0 0,-1-1 0,1-2 73,0-4 0,0-2 0,-1 0 0,1-1 0,0 1 0,0-1 0,0 12 0,0 0 0,1 0 0,-1-2 0,-2-4 0,-4 0 0,-3-2 0,2-4 0,2-7 0,5 5 0,-2-8 0,-8-3 0,0-17 1395,8-40-1395,4-3 3712,-18-36-3712,13 13 0,-6 12 0,10 12 0</inkml:trace>
  <inkml:trace contextRef="#ctx0" brushRef="#br0" timeOffset="3714">5660 4651 24575,'-13'8'0,"-2"16"0,4 8 0,-1 6 0,-2 6 0,1 1 0,3 1 0,1 3 0,-4 8 0,0 1 0,7-13 0,1-1 0,-1 8 0,-1-2 0,-1-14 0,1-3 0,6 10 0,-5-19 0,1-18 0,-1 8 0,-17-7 0,4 3 0,-14 0 0,15-9 0,-8 18 0,9-5 0,4 12 0,4-4 0,18-10 0,-2-3 0,12-9 0,30 0 0,-15-9 0,1-2 0,0 7 0,-1-3 0,19-23 0,-34 12 0,-18-2 0,3 8 0,-4 3 0</inkml:trace>
  <inkml:trace contextRef="#ctx0" brushRef="#br0" timeOffset="5083">4605 6119 24575,'-11'0'0,"-10"20"0,12-6 0,-11 17 0,1 5 0,12 17-1428,-13-4 1,-3 4 1427,14-3 0,1 1 0,-8 8 0,-2 2 0,8-18 0,1 2 0,-1 2 0,-3 11 0,0 3 0,-1-2 0,0-3 0,0-1 0,0-1 0,0-3 0,0-1 0,1-3 0,1 5 0,-1-7 0,-12 4 674,22 7-674,-18-10 0,28 4 0,23-23 0,26-13 0,11-4-1261,-22-6 1,2-1 0,2-1 1260,2-2 0,3 0 0,2-1 0,-3 0 0,10 0 0,-1 1 0,5-3 0,-10-1 0,5-2 0,2-1 0,1 1 0,-2 2-174,-3 2 1,0 1 0,-1 1 0,1 0 0,1-1 173,-4-1 0,1 0 0,1-1 0,-1 0 0,-3 1 0,-3 0 0,4 2 0,-4-1 0,-3 2 0,-3-1 0,18 3 0,-18 1 0,-36-3 0,-12-1 0,-9-1 0,1-6 0</inkml:trace>
  <inkml:trace contextRef="#ctx0" brushRef="#br0" timeOffset="6616">4300 8234 8191,'-16'5'0,"-1"5"5063,11 2-5063,-6 7 2818,10 5-2818,-14 14 0,14 18 0,-8-6 0,-1 7 0,5-9 0,2 2 0,-1 0 333,-3-4 0,-2-1 0,2 3-333,3 12 0,1 3 0,-2-5 0,-5-6 0,0-3 3213,9 7 1,2-2-3214,0 3 0,36-28 0,-5-22 0,5-5-1338,16 0 0,6-4 1338,-12 0 0,1-3 0,6-1 0,-3-1 0,4-2 0,3 0 0,2-1 0,-1 0 0,2 0 0,0 0 0,1 0 0,1 0 0,1-1-805,-4 1 1,2-1 0,1 1 0,-1-1 0,-1 1 0,-4 2 804,8-1 0,-2 0 0,-3 2 0,-4 1 0,2 1 0,-3 1 0,-14 1 165,-16 3 0,-6 0 0,-32 0 0</inkml:trace>
  <inkml:trace contextRef="#ctx0" brushRef="#br0" timeOffset="8197">4260 10202 24575,'-6'8'0,"5"5"0,-12 14 0,12-2 0,-14 21 0,-2 8 0,4-20 0,-1 0 0,5 1 0,-1-2 0,-13 15 0,21 15 0,-7-19 0,9 4 0,0-22 0,11-7 0,1-5 0,10-4 0,6-4 0,36-6 0,-19 1 0,4-2 0,17-4 0,0-1 0,-12 5 0,-2 0 0,4-5 0,-6 1 0,2 5 0,4 0 0,-19 0 0,-11 0 0,-6 0 0,-14 4 0,-10-2 0,-12 2 0,3-4 0,-1 0 0</inkml:trace>
  <inkml:trace contextRef="#ctx0" brushRef="#br0" timeOffset="9132">4116 11864 24575,'6'25'0,"-4"6"0,6 5 0,0 5 0,-6 6 0,-2 5 0,3-3 0,1 5 0,-1-1-909,1-1 0,0-1 0,-2-2 909,-1 7 0,1-5 322,2-10 1,2-10-323,-2-20 0,24-13 0,25-23 0,-19 14 0,1-1-476,6-9 1,1 0 475,-6 7 0,2 2 987,6-3 0,2 1-987,-2 1 0,-1 2 0,22-1 0,-13 2 0,-45 15 0,2 5 0,-9-3 0,0 2 0</inkml:trace>
  <inkml:trace contextRef="#ctx0" brushRef="#br0" timeOffset="11901">2990 1365 8191,'-6'9'0,"2"8"2531,3 15 1,2 8-2532,-1-3 0,0 4 0,-1 22 0,2 3 1409,2-16 0,2-2-1409,2-2 0,1-4 0,4 2 1719,16-12-1719,-11-25 6784,17-7-6784,1-20 0,-7-10 0,0-9 0,-7-7 0,-9 3 0,-2-3 0,-3 1 0,-1-1 0,0-15 0,-2 2 0,-3 22 0,-2 4 0,1-16 0,-4 39 0,2 39 0,0 9 0,0 6 0,1-2 0,2 1-1008,-1 15 0,0-2 1008,0 10 0,8-1 0,-1-24 0,7-12 0,-3-20 0,-5-9 0,-1 0 0</inkml:trace>
  <inkml:trace contextRef="#ctx0" brushRef="#br0" timeOffset="12281">3369 1735 24575,'9'21'0,"2"22"0,0-3 0,-2 16 0,-9-26 0,0-1 0,8-35 0,9-25 0,8-25 0,3 6 0,-3 19 0,-14 31 0,4 6 0,-14 10 0,9-4 0,-4 3 0,-1-9 0,0-1 0</inkml:trace>
  <inkml:trace contextRef="#ctx0" brushRef="#br0" timeOffset="12449">3671 1748 24575,'0'48'0,"0"-15"0,0 5 0,0-17 0,0-9 0,0-3 0</inkml:trace>
  <inkml:trace contextRef="#ctx0" brushRef="#br0" timeOffset="12598">3705 1607 24575,'-6'0'0,"1"0"0</inkml:trace>
  <inkml:trace contextRef="#ctx0" brushRef="#br0" timeOffset="12832">3750 1669 24575,'16'25'0,"10"12"0,-11-5 0,6-1 0,-2-7 0,-7-36 0,0 3 0,-4-21 0,6-16 0,-11 12 0,10-14 0,-12 28 0,4 11 0</inkml:trace>
  <inkml:trace contextRef="#ctx0" brushRef="#br0" timeOffset="13187">4109 1596 8191,'-5'-6'0,"-1"1"5063,-9 10-5063,-6 18 2818,2 5-2818,4 8 1719,9-11-1719,11-10 6784,13-18-6784,13-13 0,-4-2 0,1-7 0,-17 24 0,-5 2 0,3 10 0,-8-5 0,4-1 0</inkml:trace>
  <inkml:trace contextRef="#ctx0" brushRef="#br0" timeOffset="13531">4250 1558 24575,'15'3'0,"-3"4"0,4 13 0,-9 10 0,5-2 0,4-35 0,3-4 0,8-36 0,-6 26 0,-3 7 0,-7 33 0,4 19 0,-13 18 0,8-14 0,-10-12 0</inkml:trace>
  <inkml:trace contextRef="#ctx0" brushRef="#br0" timeOffset="13698">4492 1420 24575,'0'2'0,"0"-8"0,0 20 0</inkml:trace>
  <inkml:trace contextRef="#ctx0" brushRef="#br0" timeOffset="14215">4655 1440 24575,'-23'19'0,"4"6"0,0 11 0,10-10 0,14-2 0,13-18 0,5-12 0,6-3 0,-8-8 0,-6 10 0,-9-3 0,4 18 0,-4-1 0,0 9 0,11 8 0,-9-16 0,15-2 0,-3-25 0,-8-1 0,14-12 0,-13-23 0,2-1 0,-8 0 0,-4-3 0,-2 18 0,-2 3 0,1 0 0,0 8 0,0 18 0,-4 36 0,-2 19 0,5 3 0,0 5 0,-3-6 0,0 3 0,2-2-105,6 9 0,2-3 0,-6-13 0,2-7 0,8-7 0</inkml:trace>
  <inkml:trace contextRef="#ctx0" brushRef="#br0" timeOffset="14531">4925 1571 24575,'9'-6'0,"8"-14"0,14 4 0,7-15 0,-6 16 0,-5-6 0,-17 23 0,-25 20 0,10 7 0,-25 22 0,28-25 0,-7-3 0,14-12 0,10 1 0,20-6 0,19-17 0,-19 7 0,-2-13 0</inkml:trace>
  <inkml:trace contextRef="#ctx0" brushRef="#br0" timeOffset="16548">7508 1258 24575,'-6'5'0,"-5"5"0,9 6 0,-4 5 0,6-4 0,0-2 0,-5-4 0,4 13 0,-14 27 0,14-7 0,0 6 0,-5-5 0,-2 3 0,0-1-554,3-3 1,0 0-1,0 2 554,-1 1 0,-1 3 0,0 2 0,0-2 0,-3 14 0,0 0 0,1 4 0,5-13 0,1 4 0,0 1 0,1 1 0,-2 1-1039,0-5 0,-1 1 0,0 1 0,0-1 0,1 0 0,1-1 1039,1 3 0,2-1 0,0-1 0,0 1 0,-2 1 0,-1-4 0,-1 1 0,-1 1 0,0-1 0,0-1 0,1-4-274,-1 8 1,2-4 0,-1-1 0,0 1 273,-3 2 0,0 0 0,0 0 0,0-3 0,2 6 0,0-3 0,0-4-242,-1 5 1,1-6 241,5 12 971,-5-27-971,4-17 5934,-9-9-5934,0-3 1705,3-18-1705,-8-3 861,13-8-861,-9 3 0,10 2 0,-9 9 0,9 10 0,-4 8 0,11 17 0,1-10 0,9 9 0,0-21 0,0-2 0,1-16 0,-5-5 0,11-32 0,-14 12 0,6-5 0,-15 24 0</inkml:trace>
  <inkml:trace contextRef="#ctx0" brushRef="#br0" timeOffset="36883">10007 6884 24575,'-6'9'0,"1"19"0,5 31 0,0-14 0,0 4 0,0 9 0,0-1-789,0-7 0,0-3 789,0-2 0,0-1 48,1-6 1,-2-3-49,-5 9 0,5 17 0,-5-38 0,6 10 0,0-11 294,0-11 0,0-3 0,0-13 1</inkml:trace>
  <inkml:trace contextRef="#ctx0" brushRef="#br0" timeOffset="37647">9829 6961 24575,'-6'-11'0,"13"-8"0,14-2 0,5-1 0,11 8 0,-4-7 0,31 17 0,-24-4 0,0 1 0,-4 10 0,-4 5 0,22 29 0,-40 23-658,-18-19 1,-4 3 657,-1-3 0,-1 1 0,-6 9 0,-1-3 0,3-16 0,2-1 0,11 10 0,4-3 0,1-9 0,26 2 0,-18-20 0,3 6 1315,3 12-1315,-16 4 0,-10 15 0,-17-4 0,-11-5 0,1-7 0,0-5 0,-1-11 0,5-2 0,5-10 0,14-4 0,3 0 0</inkml:trace>
  <inkml:trace contextRef="#ctx0" brushRef="#br0" timeOffset="37947">10387 7311 24575,'10'42'0,"5"-4"0,-14-18 0,5 10 0,-1-7 0,-4 2 0,4-5 0,-5-8 0,0-2 0,0-5 0</inkml:trace>
  <inkml:trace contextRef="#ctx0" brushRef="#br0" timeOffset="38148">10393 7103 8191,'0'-7'0,"4"4"0,-2 9 0,2-2 0</inkml:trace>
  <inkml:trace contextRef="#ctx0" brushRef="#br0" timeOffset="38450">10512 7250 24575,'21'30'0,"-5"-2"0,-1-10 0,-9 1 0,3-11 0,-7 5 0,11-28 0,-11-2 0,6-15 0,2-7 0,-3-4 0,0-1 0,3-2 0,1 1 0,-2 6 0,0 5 0,5 0 0,-8 23 0,-1 7 0</inkml:trace>
  <inkml:trace contextRef="#ctx0" brushRef="#br0" timeOffset="38797">10831 7018 8191,'0'-11'0,"-14"16"5063,4 2-5063,-20 35 0,20 9 0,-5-5 2818,41-3-2818,-10-38 1719,23-14-1719,-16-13 6784,-4 5-6784,-2 7 0,-11 12 0,-2 2 0</inkml:trace>
  <inkml:trace contextRef="#ctx0" brushRef="#br0" timeOffset="39147">10924 7080 8191,'5'-12'0,"1"3"5063,0 14-5063,21 14 2818,-9 8-2818,8 4 1719,-7-1-1719,-18-14 6784,5-24-6784,18-29 0,-9 4 0,15-6 0,-15 28 0,0 10 0,-3 6 0,7 3 0,-11 8 0,5-4 0,-11-1 0,2-5 0,-4-1 0</inkml:trace>
  <inkml:trace contextRef="#ctx0" brushRef="#br0" timeOffset="39315">11195 6710 8191,'-6'11'0,"1"-7"0,5 14 0,0-13 0</inkml:trace>
  <inkml:trace contextRef="#ctx0" brushRef="#br0" timeOffset="39815">11323 6810 24575,'-12'9'0,"6"3"0,-5 13 0,9 2 0,2-5 0,11-7 0,13-10 0,-6-5 0,9 0 0,-15 0 0,3 4 0,5 4 0,-2-2 0,12-6 0,-6-16 0,-8-2 0,10-19 0,-22-2 0,3-4 0,1-5 0,-7-2 0,-2 1 0,2 3 0,-2 7 0,-8 14 0,7 50 0,2 19 0,-5 9 0,2 2 0,5 0 0,2-4 0,-5-14 0,3-5 0,9-5 0,-10-22 0,4-5 0</inkml:trace>
  <inkml:trace contextRef="#ctx0" brushRef="#br0" timeOffset="40147">11578 6863 24575,'27'-15'0,"8"-11"0,22-3 0,-9-2 0,3 7 0,-27 10 0,-9-3 0,-14 9 0,-6 16 0,-15 9 0,2 17 0,4-9 0,17 3 0,17-10 0,11-6 0,9-6 0,6-6 0,19-10 0,-15-12 0,-5 7 0,-30-5 0</inkml:trace>
  <inkml:trace contextRef="#ctx0" brushRef="#br0" timeOffset="40603">10399 8287 24575,'36'-34'0,"0"1"0,-3 7 0,2-1 0,6-1 0,0 2 0,4-1 0,3-1 0,2 0 0,-2-1-1967,0 0 1,0-1 0,1 0 0,-1 1 0,2-1 1668,1 0 0,1 0 0,0 0 0,-1 1 0,-3 0 298,0 0 0,-1 0 0,-3 1 0,-2 2 661,1 0 0,-3 3 0,-4 2-661,-3 1 0,-2 3 0,26-9 1831,-47 15-1831,-39 24 0,-11 7 0,22-17 0,-19 14 0,0 0 0</inkml:trace>
  <inkml:trace contextRef="#ctx0" brushRef="#br0" timeOffset="40847">10609 8356 24575,'39'-36'0,"0"0"0,9 1 0,6-1 0,1 1 0,-13 7 0,2 1 0,-1 0 0,2 0-744,6-2 0,0-1 0,1 1 0,-4 2 744,4-3 0,-3 2 0,-5 1 0,-1-2 0,-6 0 0,-12 3 0,-5 2 0,-3 0 0,-8 7 0</inkml:trace>
  <inkml:trace contextRef="#ctx0" brushRef="#br0" timeOffset="44414">13747 8387 24575,'0'11'0,"0"4"0,0 34 0,0 3-1471,0-8 1,0 3 1470,1-3 0,-2 4 0,-3 3 0,-4 5 0,1 3 0,1-10 0,1 2 0,-1 1 0,-1 2-285,-2-1 1,0 3 0,-2 0 0,0 3 0,0 0 284,1-1 0,-1 2 0,-1 2 0,1-1 0,0-1 0,2-3-869,-1 10 0,2-3 1,0-1-1,-2 1 869,-1-9 0,-1 1 0,-1 0 0,1-1 0,2 0 0,2 6 0,3 0 0,0-1 0,-2-1-492,-1-1 1,-2-1 0,0 0 0,1 4 491,1-2 0,0 4 0,1 0 0,0 0 0,1-5 0,1 0 0,2-4 0,0-1 0,-2-1 0,-5 9 0,-2-1 0,3-5 0,8 0 0,-2-3 181,-7-8 1,-4 1 0,3-1-182,3 11 0,2 0 0,-4-9 0,-1 2 0,2-6 0,2-5 0,1-5 1207,-4 22-1207,10-38 4394,0-1-4394,18-9 0,29-1 0,-12-10 0,7-3 60,14 2 0,10-2 1,3 0-61,-17 0 0,1-1 0,3-1 0,1 1 0,2 0-584,0 1 1,2-1 0,2 1-1,1 1 1,1-1 0,1 0 583,-3 1 0,2 0 0,1 0 0,0 0 0,-1 0 0,-1 1 0,-2 1-715,-2 0 0,-2 0 1,-2 1-1,0 0 0,0 1 1,0 0 714,8-1 0,2 2 0,-2-1 0,-2 1 0,-5-1 0,10-2 0,-6 0 0,1 2-145,-9 1 1,1 2-1,0 0 1,-3-2 144,4-2 0,-3-1 0,-1 1 0,0 3 0,0 2 0,-7-1 0,-7 1 0,-7-2 1481,-6-4-1481,-13 4 2981,1-18-2981,-5 7 0,-1-5 0,-6 8 0</inkml:trace>
  <inkml:trace contextRef="#ctx0" brushRef="#br0" timeOffset="44732">15938 11577 24575,'58'10'0,"-1"-7"0,-26 9 0,2 2 0,12-2 0,0 1 0,-13 3 0,-3 0 0,5-1 0,-7-1 0,-13 3 0,-14-2 0,-20 16 0,-17 11 0,4-11 0,-2-1 0,-1-2 0,-1 0 0,0 3 0,1-1 0,-6 7 0,15-9 0,21-19 0</inkml:trace>
  <inkml:trace contextRef="#ctx0" brushRef="#br0" timeOffset="45466">15143 12638 24575,'0'25'0,"0"14"0,0-2 0,0 19 0,0-23 0,-5 1 0,-1-28 0,-10-37 0,11-3 0,2-3 0,-6-28 0,13 26 0,4 3 0,8 3 0,18 5 0,2 6 0,-4 8 0,-6 22 0,-16 0 0,-5 16 0,-18-4 0,-7 26 0,-12 2 0,1 6 0,8-20 0,11-19 0,7-10 0</inkml:trace>
  <inkml:trace contextRef="#ctx0" brushRef="#br0" timeOffset="45797">15194 12780 24575,'16'0'0,"4"6"0,-4-4 0,15 29 0,-2 9 0,-6 11 0,-13-3 0,-11-22 0,-4-25 0,22-32 0,0 0 0,13-12 0,-6 22 0,1 14 0,-8 1 0,3 10 0,-14 7 0,-1-4 0,-5 3 0</inkml:trace>
  <inkml:trace contextRef="#ctx0" brushRef="#br0" timeOffset="45932">15586 12775 24575,'0'0'0</inkml:trace>
  <inkml:trace contextRef="#ctx0" brushRef="#br0" timeOffset="46284">15617 12786 24575,'-5'11'0,"4"17"0,-8-9 0,7 10 0,2-8 0,21 1 0,3-9 0,18 2 0,-4-30 0,-2-2 0,0-13 0,-14 0 0,-13 13 0,-13 3 0,-3 19 0,7 1 0,12-5 0,0 3 0,-2-9 0</inkml:trace>
  <inkml:trace contextRef="#ctx0" brushRef="#br0" timeOffset="47380">13547 8634 24575,'5'-37'0,"22"-19"0,-9 20 0,18-10 0,-23 30 0,3 7 0,-1 15 0,6 22 0,9 18 0,-8-16 0,0 0 0,11 17 0,-1-20 0,-17-16 0,-4-10 0,-5 4 0,-1-5 0</inkml:trace>
  <inkml:trace contextRef="#ctx0" brushRef="#br0" timeOffset="48097">12434 10468 24575,'-25'-21'0,"0"7"0,9 9 0,0 5 0,-13 9 0,9 4 0,-5 4 0,16 0 0,9-7 0,0 6 0,14 2 0,-6-1 0,12 0 0,-5 3 0,-7-7 0,1 8 0,-14-6 0,-5-2 0,-2-2 0,-7-4 0,11-7 0,-1 0 0</inkml:trace>
  <inkml:trace contextRef="#ctx0" brushRef="#br0" timeOffset="48814">12545 10526 24575,'-21'17'0,"4"-1"0,6 6 0,10-5 0,7-7 0,9-5 0,1-5 0,0 0 0,3 0 0,-7-5 0,8 4 0,-9-9 0,4 4 0,4-18 0,-5-12 0,5-7 0,-11-2 0,-2 19 0,-6 15 0,0-1 0,-6 0 0,0-10 0,-7-4 0,7 36 0,2 2 0,4 39 0,8-11 0,0 16 0,2-24 0,1 1 0,-5-22 0,0-7 0,-1-4 0</inkml:trace>
  <inkml:trace contextRef="#ctx0" brushRef="#br0" timeOffset="49182">12813 10519 24575,'9'-12'0,"-2"1"0,8-1 0,-4-4 0,4 9 0,-13 2 0,6 15 0,-13 6 0,15 1 0,-3-12 0,13-11 0,-4-1 0,-5-7 0,3 13 0,-13-4 0,4 5 0</inkml:trace>
  <inkml:trace contextRef="#ctx0" brushRef="#br0" timeOffset="49481">13032 10433 8191,'8'-16'0,"-2"15"5063,-6 3-5063,0 19 2818,0-9-2818,0 15 1719,0-9-1719,-13 14 6784,1-19-6784,-8-1 0,-7-12 0,18 0 0,-9 0 0</inkml:trace>
  <inkml:trace contextRef="#ctx0" brushRef="#br0" timeOffset="157279">14550 12268 24575,'0'0'0</inkml:trace>
  <inkml:trace contextRef="#ctx0" brushRef="#br0" timeOffset="158662">14906 13681 8191,'-6'-5'0,"23"-5"1939,21-7 0,10-2-1939,0 2 0,3-1 0,-2 2 0,4-2 0,5-1 0,-5 2 0,6-1 0,1-1 0,1 1 0,-3 0 0,3 1 0,-3 0 0,1 0 0,3 0 0,0 0 0,4-1 0,1-1 0,-4 2 0,-7 3 0,1 0 0,-7 3 0,-5 1 1473,-1-2 0,-19 7-1473,-48 19 0,-12 0 0,-4 5 0,-9 7 0,7-4 0,-5 5 0,3-3 0,1 1 0</inkml:trace>
  <inkml:trace contextRef="#ctx0" brushRef="#br0" timeOffset="159013">14940 13952 8191,'27'0'0,"9"0"1148,8-7 1,14-5 0,2-1-1149,-8 1 0,2-1 0,3-2 0,4 0 0,-6 0 0,4-1 0,2-1 0,2 0 0,0 0 0,-1-1-199,-7 3 1,1-1 0,1 0-1,-1 0 1,0 0 0,-1 1-1,-2 1 199,12-4 0,-1 2 0,-2 0 0,-1 0 0,-3 1 0,5-2 0,-1 0 0,-4 1 0,-7 4 952,4 3 0,-10 2-952,11-11 3990,-24 16-3990,-27-4 307,-44 6 0,23 0 1,-27 0-1</inkml:trace>
  <inkml:trace contextRef="#ctx0" brushRef="#br0" timeOffset="160265">12167 11213 8191,'41'-32'0,"-3"8"0,7-1 1224,5-3 0,7-1 0,2 0-1224,-11 6 0,3 0 0,-1 1 0,-2 2 0,6-3 0,-2 2 0,-1 1 0,0 1 0,-1 1 0,-8 3 0,5 1 2963,-13 1-2963,-48 22 0,-16 8 0,-9 6 0,5 1 0,-3 3 0,-1 0-1,-6 1 1,0 0-1,2 0 1,-6 8-1,6-4 1,-8-1-1</inkml:trace>
  <inkml:trace contextRef="#ctx0" brushRef="#br0" timeOffset="160464">12403 11217 8191,'-48'27'0,"10"-4"5063,27-7-5063,46-9 0,12-22 776,-4 7 0,4-1-776,-6-8 0,4-3 0,0 3 0,4 0 0,-1 0 519,-5 3 1,0 1 0,-1-2-520,2-2 0,0-1 0,-5 3 3038,0 2 1,-10 3-3039,-13 1 0,-14 9 0,-11 0 0</inkml:trace>
  <inkml:trace contextRef="#ctx0" brushRef="#br0" timeOffset="183281">9263 9952 24575,'-6'26'0,"1"7"0,5 5 0,0 6 0,-8 15 0,-2 2-1369,9-3 0,-2 3 1369,-4-13 0,-3 4 0,0 2 0,1-1-816,2-2 1,2-1 0,0 1 0,-3 3 815,-2 0 0,-2 3 0,-2 1 0,0-1 0,2 0 0,-2 10 0,1-1 0,0-1 0,-1-2 0,0-10 0,-1-1 0,1-3 0,0-1 0,0 5 0,1-3 0,1-5 254,-1-1 1,1-4-255,5 1 0,-1 0 0,-7-1 0,2 1 0,11 2 0,0-1 0,-12-2 0,2-3 0,9 16 1115,-5-16-1115,13-26 3335,22 0-3335,10-3 0,11-1 0,5-4 0,8-4 0,-2 2-1278,-5 3 0,0 0 0,1-1 1278,9-2 0,3-1 0,-6-1 0,-5 1 0,-3 0 0,3 0 0,-3 0 0,-17 0 0,-5 0 0,5 5 0,-36-10 0,-19 8 0,10-9 0</inkml:trace>
  <inkml:trace contextRef="#ctx0" brushRef="#br0" timeOffset="183498">9717 12107 24575,'30'0'0,"1"0"0,0 0 0,1 13 0,-9 4 0,-7 33 0,-5-10 0,-36 19 0,1-19 0,-14-10 0,-16 6 0,11-15 0,3-2 0,15-9 0</inkml:trace>
  <inkml:trace contextRef="#ctx0" brushRef="#br0" timeOffset="189478">21735 2171 8191,'0'-16'0,"0"1"5063,0 43-5063,0 17 0,12 12 0,-4-7 0,11-31 0,37-13 0,-14-15 0,8-8 0,5-5-220,-3-1 1,3-3-1,4-4 1,2-1 0,0 0 219,-10 6 0,1-1 0,2-1 0,0 0 0,0-1 0,-1 0 0,-1 0 0,4-5 0,0-1 0,-2 0 0,0 0 0,0 0 0,-1 1 0,0 1 0,0 0 0,0 0 0,-1 0 0,-5 2 0,-3 2 285,7-7 1,-7 2 0,-1 2-286,-3 2 0,-3 0 0,-5 4 4419,9-16-4419,-31 35 0,-9 10 0,-20 41 0,14-26 0,-19 23 0</inkml:trace>
  <inkml:trace contextRef="#ctx0" brushRef="#br0" timeOffset="200261">27499 3016 24575,'40'0'0,"7"-6"0,4-4 0,-9 1 0,-4-4 0,-22 12 0,-10 1 0,-12 7 0,-1-1 0,-2 0 0</inkml:trace>
  <inkml:trace contextRef="#ctx0" brushRef="#br0" timeOffset="200445">27572 3115 24575,'20'6'0,"6"-1"0,2-5 0,2 0 0,-14 0 0,-6-5 0,-5-13 0,-5 9 0,0-9 0</inkml:trace>
  <inkml:trace contextRef="#ctx0" brushRef="#br0" timeOffset="203029">27149 5061 24575,'32'-7'0,"9"-14"0,-2 17 0,-3-8 0,4-1 0,-5 7 0,1 1 0,3-1 0,-2 0 0,7-8 0,-25 13 0,-14-4 0</inkml:trace>
  <inkml:trace contextRef="#ctx0" brushRef="#br0" timeOffset="203179">27223 5133 24575,'20'0'0,"9"0"0,9 0 0,27-10 0,-21 1 0,0-3 0,-35 6 0</inkml:trace>
  <inkml:trace contextRef="#ctx0" brushRef="#br0" timeOffset="206661">29082 3273 24575,'16'9'0,"3"-7"0,30 6 0,-15-8 0,-4-4 0,-19 2 0,-6-2 0</inkml:trace>
  <inkml:trace contextRef="#ctx0" brushRef="#br0" timeOffset="206878">29114 3412 24575,'11'6'0,"4"-1"0,1-5 0,5 0 0,-5 0 0,-1 0 0,-9 0 0,-1 0 0</inkml:trace>
  <inkml:trace contextRef="#ctx0" brushRef="#br0" timeOffset="209145">29976 2054 24575,'-23'0'0,"-14"22"0,-13-2 0,15 0 0,1 2 0,-19 9 0,5-4 0,19-8 0,12-11 0,-4 7 0,4-8 0,-1 8 0,17-3 0,12-5 0,28-1 0,23-6 0,1 6 0,-5-5 0,-21 11 0,-26-5 0,-2 14 0,-18-7 0,2 6 0,-8-8 0,-1 4 0,-10 13 0,-14 11 0,3 7 0,2-8 0,16-14 0,12-10 0,-7 2 0,3 2 0,-1-1 0,12-6 0,12-7 0,16-5 0,6 0 0,3 0 0,27-11-486,-19 9 1,1 1 485,17-10-275,-5 5 275,-22 4 0,-4-4 0,-26 6 0,-1 0 0</inkml:trace>
  <inkml:trace contextRef="#ctx0" brushRef="#br0" timeOffset="211311">24878 1617 8191,'-11'0'0,"0"0"5063,5 5-5063,-3 1 704,-10 18 1,10-15-1,-9 8 1</inkml:trace>
  <inkml:trace contextRef="#ctx0" brushRef="#br0" timeOffset="211513">24685 1809 8191,'-19'19'0,"5"-2"5063,0 3-5063,3-5 2818,1 8-2818,3-9 1719,-11 10-1719,16-13 1696,-16 2 0,15-6 0,-6-1 0</inkml:trace>
  <inkml:trace contextRef="#ctx0" brushRef="#br0" timeOffset="211662">24529 2024 8191,'0'20'0,"0"-2"5063,0 8-5063,-5-4 2818,-2 3-2818,0-2 1719,-4-2-1719,10-6 1696,-4 0 0,5-8 0,0 2 0</inkml:trace>
  <inkml:trace contextRef="#ctx0" brushRef="#br0" timeOffset="211829">24455 2401 24575,'-8'20'0,"2"-3"0,6-2 0,0-4 0,0 4 0,0 1 0,0 14 0,0-7 0,0-3 0,0-11 0</inkml:trace>
  <inkml:trace contextRef="#ctx0" brushRef="#br0" timeOffset="211996">24389 2793 8191,'0'25'0,"0"-3"5063,0-1-5063,5 0 2818,-4 4-2818,4 6 0,-5-9 0,0-5 0</inkml:trace>
  <inkml:trace contextRef="#ctx0" brushRef="#br0" timeOffset="212231">24410 3314 24575,'5'22'0,"1"-1"0,0-4 0,4 3 0,-4-3 0,4 4 0,1-4 0,-5-6 0,-1-6 0</inkml:trace>
  <inkml:trace contextRef="#ctx0" brushRef="#br0" timeOffset="212428">24588 3635 8826,'10'12'0,"-2"4"5112,15 5-5112,-9-4 2723,5 1-2723,1-6 0,-12-5 0,6-1 0</inkml:trace>
  <inkml:trace contextRef="#ctx0" brushRef="#br0" timeOffset="212582">24825 3786 24575,'28'11'0,"-3"-5"0,-14 3 0,4-8 0,-3 4 0,-1-5 0,-6 0 0</inkml:trace>
  <inkml:trace contextRef="#ctx0" brushRef="#br0" timeOffset="212965">25405 3715 24575,'15'-5'0,"5"-9"0,-3 6 0,-3-5 0,-9 13 0</inkml:trace>
  <inkml:trace contextRef="#ctx0" brushRef="#br0" timeOffset="213113">25570 3560 24575,'7'-16'0,"21"-8"0,-18 11 0,13-1 0,-18 9 0</inkml:trace>
  <inkml:trace contextRef="#ctx0" brushRef="#br0" timeOffset="213197">25696 3403 24575,'0'-11'0,"0"2"0</inkml:trace>
  <inkml:trace contextRef="#ctx0" brushRef="#br0" timeOffset="213345">25685 3310 9324,'0'-11'0,"0"-12"5119,0 9-5119,0-9 2644,0 8-2644,0-1 1565,0-14-1565,0-2 1480,6 0 1,-5 12 0,6 10 0</inkml:trace>
  <inkml:trace contextRef="#ctx0" brushRef="#br0" timeOffset="213512">25699 2988 24575,'0'-36'0,"0"-1"0,4 10 0,-2-7 0,2 16 0,-4-7 0,0 8 0,0 7 0,0 5 0</inkml:trace>
  <inkml:trace contextRef="#ctx0" brushRef="#br0" timeOffset="213731">25685 2461 8191,'-6'-30'0,"4"3"5063,-4-4-5063,6-4 2818,0 3-2818,0-9 429,-6 4 1,4 15 0,-4 8 0</inkml:trace>
  <inkml:trace contextRef="#ctx0" brushRef="#br0" timeOffset="213945">25625 2011 8558,'-5'-10'0,"4"-6"5097,-9 4-5097,9-9 2764,-4-4-2764,-1 2 0,4 2 0,-4 12 0</inkml:trace>
  <inkml:trace contextRef="#ctx0" brushRef="#br0" timeOffset="214196">25503 1728 8191,'-12'-11'0,"-5"-3"5063,0 8-5063,-5-5 2818,5 0-2818,2 5 1719,4-4-1719,-21 1 6784,-22 2-6784,13 1 0,-4 3 0,-15 8 0,0 1-572,14-5 0,1 1 572,-7 8 0,7 0 0,14-7 0,6 7 0</inkml:trace>
  <inkml:trace contextRef="#ctx0" brushRef="#br0" timeOffset="-213384.73">25947 749 8191,'0'-10'0,"-14"4"5063,-16 9-5063,-15 9 0,-13 9 0,27-7 0,-2 1 0,-15 7 0,-2 3 0,1 1 0,-1 2 0,11-5 0,-2 3 0,3 0 0,-11 13 0,4 0 1114,11-6 0,4-1-1114,6-4 0,3-2 1800,-1 5-1800,9-6 6532,6-3-6532,2 4 0,5-10 0,0-1 761,0-4-761,-5 0 0,4-5 0,-4-1 0</inkml:trace>
  <inkml:trace contextRef="#ctx0" brushRef="#br0" timeOffset="-213051.73">25111 1242 24575,'-12'26'0,"5"-1"0,1 19 0,6-17 0,5-12 0,-4-1 0,9-12 0,5 7 0,11-15 0,2-2 0,1 0 0,-5-10 0,-2 14 0,-7-13 0,-1 16 0,-13-4 0,4 5 0</inkml:trace>
  <inkml:trace contextRef="#ctx0" brushRef="#br0" timeOffset="-210016.73">26865 399 24575,'-5'-6'0,"-5"1"0,-25 5 0,-23 15 0,15-9 0,-2 1 0,0 6 0,1 0 0,5-6 0,3-2 0,-11 10 0,22-14 0,10 10 0,0-10 0,8 9 0,12-9 0,3 9 0,12-9 0,-9 4 0,-1 0 0,5 2 0,-8 4 0,7-4 0,-12 7 0,2 2 0,-27 34 0,6-17 0,-2 1 0,-10 10 0,-3 0-427,6-5 1,0-3 426,2-6 0,2-3 0,-9 9 0,2-7 0,8-8 0,2-3 0,7-3 0,6-3 0,9-2 853,26-5-853,36-5 0,-1 0-558,-27 1 0,-1-2 558,10-7 0,1 6 0,-18-7 0,3 9 0,-26 0 0,-2 0 0</inkml:trace>
  <inkml:trace contextRef="#ctx0" brushRef="#br0" timeOffset="-209331.73">27139 715 24575,'-28'0'0,"-1"0"0,12 6 0,6 5 0,-3 11 0,12 0 0,-2 3 0,10-5 0,15 16 0,2-3 0,9 7 0,-17-15 0,-6-8 0,-9-2 0,-9-3 0,-3 3 0,-5-9 0,2 4 0,4-9 0,-4 4 0,3-5 0,1-5 0,2-1 0,8 0 0,-4 1 0</inkml:trace>
  <inkml:trace contextRef="#ctx0" brushRef="#br0" timeOffset="-209035.73">27306 848 24575,'0'16'0,"0"4"0,0 1 0,0 6 0,0-5 0,0 2 0,0-17 0,0 3 0</inkml:trace>
  <inkml:trace contextRef="#ctx0" brushRef="#br0" timeOffset="-208868.73">27336 690 8191,'0'-21'0,"0"5"0,0 6 0,0 5 0</inkml:trace>
  <inkml:trace contextRef="#ctx0" brushRef="#br0" timeOffset="-208383.73">27491 886 24575,'-5'-6'0,"-5"1"0,-6 10 0,-1 0 0,7 6 0,5 0 0,10 0 0,13-5 0,-4-2 0,9-4 0,-8 0 0,-3 5 0,4 10 0,-10 18 0,0 12 0,-6 11 0,0 0 0,0-8 0,-6 0 0,0-22 0,-1 3 0,-3-22 0,9 2 0,-4-9 0</inkml:trace>
  <inkml:trace contextRef="#ctx0" brushRef="#br0" timeOffset="-207583.73">27643 909 24575,'6'5'0,"5"14"0,-10 4 0,6 4 0,-7-7 0,4-14 0,8-11 0,1 3 0,5-16 0,-7 15 0,6-11 0,-1 13 0,6-4 0,-5 5 0,-2 0 0,-4 5 0,4-4 0,2 4 0,5-5 0,-1-5 0,-4 4 0,-6-9 0,2 9 0,-10-8 0,6 3 0,-9-5 0,-5 5 0,-5 1 0,-2 5 0,-8 0 0,8 5 0,2 1 0,10 4 0,6 5 0,5-3 0,-1-1 0,-4-2 0,4-8 0,0 9 0,6-3 0,5-1 0,-1 0 0,-3-6 0,-7 0 0,-5 0 0</inkml:trace>
  <inkml:trace contextRef="#ctx0" brushRef="#br0" timeOffset="-203252.73">28353 477 24575,'5'-6'0,"-21"1"0,-4 40 0,-3-10 0,-1 4 0,-1 17 0,3 4 0,1 0 0,4-1-313,4-9 1,3-3 312,2 26 154,8-24-154,13 4 0,7-16 0,12 5 0,7-25 0,-10 2 117,-4-14 1,-15 4 0,-5-4 0</inkml:trace>
  <inkml:trace contextRef="#ctx0" brushRef="#br0" timeOffset="-201434.73">28511 658 8191,'-5'-6'0,"-1"1"5063,-5 5-5063,0 0 2818,5 14-2818,-4-6 1719,9 17-1719,-4-9 6784,18 17-6784,0-9 0,11 10 0,-2-17 0,-11 10 0,-2-8 0,-9 9 0,-14-11 0,0 3 0,-12-12 0,12 6 0,-4-12 0,15-2 0,-6-2 0,9-3 0</inkml:trace>
  <inkml:trace contextRef="#ctx0" brushRef="#br0" timeOffset="-200518.73">28631 737 8191,'-6'8'0,"4"9"5063,-4 10-5063,6 8 2818,0-18-2818,9 4 1719,3-14-1719,4-1 6784,-1-6-6784,-4-5 0,-1-1 0,1-10 0,4 3 0,-2-7 0,3 11 0,-4 5 0,-2 5 0,6 10 0,-5-10 0,4 5 0,-2-15 0,10 2 0,4-12 0,4 7 0,-7 1 0,-4 7 0,-4 4 0,5 0 0,-1 0 0,1 0 0,-5 0 0,0 0 0,-1 0 0,6-7 0,1 6 0,3-5 0,-8 1 0,-2 4 0,-9-9 0,-1 4 0,-10-5 0,-1 5 0,-5 1 0,5 10 0,1 1 0,10 0 0,5 4 0,6-9 0,5 4 0,-10-5 0,-2 0 0</inkml:trace>
  <inkml:trace contextRef="#ctx0" brushRef="#br0" timeOffset="-199317.73">29265 669 24575,'6'9'0,"4"-2"0,-3 12 0,6-3 0,-1-4 0,0-3 0,3-9 0,-3 0 0,-2-9 0,0 6 0,-9-11 0,4 8 0,-5-4 0,0-1 0,0 0 0,0 0 0,-5 5 0,4-4 0,-9 4 0,9-4 0,-9 4 0,9-4 0,-9 9 0,4-4 0,-4 5 0,-1 0 0,0 5 0,5 5 0,-4 7 0,9-1 0,-4 4 0,10-8 0,1-2 0,9 1 0,1-10 0,6-4 0,-1 1 0,-8-12 0,1 13 0,-8-4 0,5 5 0,0 5 0,4-4 0,-3 4 0,3-5 0,-9-5 0,-1 4 0,-5-4 0</inkml:trace>
  <inkml:trace contextRef="#ctx0" brushRef="#br0" timeOffset="-199016.73">29530 438 8191,'0'-26'0,"0"13"5063,0 14-5063,6 14 2818,-5 18-2818,12 9 1719,-12 17-1719,11-18 6784,-10 2-6784,9-22 0,-15-4 0,8-8 0,-9-9 0</inkml:trace>
  <inkml:trace contextRef="#ctx0" brushRef="#br0" timeOffset="-198835.73">29560 648 24575,'-6'-16'0,"6"1"0,28 9 0,-7 1 0,20 18 0,-28-1 0,4 8 0,-15-5 0,2-9 0,-4-1 0</inkml:trace>
  <inkml:trace contextRef="#ctx0" brushRef="#br0" timeOffset="-198685.73">29725 569 24575,'-6'0'0,"2"0"0</inkml:trace>
  <inkml:trace contextRef="#ctx0" brushRef="#br0" timeOffset="-198316.73">29736 600 24575,'12'27'0,"0"-7"0,-1-15 0,4-5 0,-3-5 0,-2-1 0,-5-5 0,5 0 0,2 5 0,9 1 0,1 5 0,-6 0 0,5 0 0,-5 0 0,15 0 0,-3 0 0,-2-5 0,-11 4 0,-10-4 0</inkml:trace>
  <inkml:trace contextRef="#ctx0" brushRef="#br0" timeOffset="-198017.73">30018 100 24575,'17'9'0,"18"26"0,-8-4 0,0 7 0,4 20 0,-2 3-1423,-7-5 1,-2 0 1422,3 7 0,-6-2 450,-14-19 1,-2-1-451,8 6 0,0-3 468,-9 13-468,-10-1 0,-1-33 0,-17-2 1476,-3-4-1476,-15-7 0,23-1 0,-2-9 0</inkml:trace>
  <inkml:trace contextRef="#ctx0" brushRef="#br0" timeOffset="-194851.73">16954 2479 24575,'-5'-6'0,"-1"1"0,-5 5 0,-9 6 0,-30 6 0,13 0 0,-1-1 0,3-4 0,-1 0-205,-2 8 0,2 0 205,-11-2 0,9 6 0,-2 2 0,-3-6 0,-2 0 0,-7 6 0,2-2 0,14-9 0,4-1 0,-12 11 0,25-14 0,12 4 410,-3 1-410,44 4 0,17-8 0,-18 2 0,3 0-205,1-8 0,-1 0 205,20 19 0,-22-11 0,0 0 0,9 9 0,1-2 0,-34 3 0,-22-7 0,-1 10 410,-27 3-410,11-3 0,-3 2 0,-15 7 0,-5 2-846,11-7 1,0 1 0,1-2 845,-11 4 0,3-2 0,5-5 0,7-2 0,5-4 0,-2 5 0,20-7 0,-1 3 0,31-12 0,5 0 2536,24-5-2536,2-5 0,8-2 0,-11 2 0,3 0 0,2 0-445,13 0 0,4 0 0,-2 0 445,-9-3 0,-1-1 0,-5 3 0,9 5 0,-9 0 0,-1-9 0,-34 10 0,-29 20 0,14-15 0,-20 15 0</inkml:trace>
  <inkml:trace contextRef="#ctx0" brushRef="#br0" timeOffset="-194034.73">16052 3800 24575,'-11'5'0,"-1"10"0,1 3 0,4 24 0,-4-17 0,9 13 0,-4-18 0,15 2 0,3-5 0,10 4 0,-1-14 0,-3 2 0,-2-9 0,5-20 0,-13 15 0,7-14 0</inkml:trace>
  <inkml:trace contextRef="#ctx0" brushRef="#br0" timeOffset="-193833.73">16048 3532 24575,'-6'0'0,"2"0"0</inkml:trace>
  <inkml:trace contextRef="#ctx0" brushRef="#br0" timeOffset="-193517.73">16201 3765 24575,'20'-6'0,"6"5"0,11-11 0,-9 10 0,-4-4 0,-18 6 0,-1 0 0</inkml:trace>
  <inkml:trace contextRef="#ctx0" brushRef="#br0" timeOffset="-193352.73">16262 3822 24575,'22'6'0,"-3"-1"0,15-5 0,1-7 0,-21 6 0,4-5 0</inkml:trace>
  <inkml:trace contextRef="#ctx0" brushRef="#br0" timeOffset="-193118.73">16543 3733 24575,'0'21'0,"7"5"0,-6 21 0,14-7 0,-13 12 0,6-27 0,-8-10 0,0-10 0</inkml:trace>
  <inkml:trace contextRef="#ctx0" brushRef="#br0" timeOffset="-192250.73">16360 2214 24575,'0'20'0,"0"-3"0,0 9 0,0-9 0,0 3 0,7-44 0,9-4 0,6-28 0,1 18 0,-4 24 0,-8 15 0,1 23 0,7 7 0,-1 4 0,-3-6 0,-1-7 0,-13-15 0,4 2 0</inkml:trace>
  <inkml:trace contextRef="#ctx0" brushRef="#br0" timeOffset="-188419.73">18260 2712 8191,'5'-6'0,"2"10"5063,14 27-5063,4 22 0,2 3 1409,-8-19 0,-1-1-1409,5 4 0,-1 0 1719,-8-23-1719,-13-4 0,4-10 0,-5 6 0</inkml:trace>
  <inkml:trace contextRef="#ctx0" brushRef="#br0" timeOffset="-188168.73">18492 2841 24575,'-11'16'0,"-4"5"0,-5 5 0,-7 15 0,5-7 0,0 4 0,14-18 0,-7-2 0,8 2 0,-3-3 0,5-5 0,5-3 0</inkml:trace>
  <inkml:trace contextRef="#ctx0" brushRef="#br0" timeOffset="-187952.73">18806 3051 24575,'-5'42'0,"4"-4"0,-9-21 0,9-2 0,-4-4 0,0 0 0,4-5 0,-4-2 0</inkml:trace>
  <inkml:trace contextRef="#ctx0" brushRef="#br0" timeOffset="-187267.73">18935 2906 24575,'21'0'0,"0"0"0,-4 0 0,-2 0 0,8 0 0,-14 0 0,8 0 0</inkml:trace>
  <inkml:trace contextRef="#ctx0" brushRef="#br0" timeOffset="-187000.73">19163 2791 24575,'26'25'0,"0"4"0,-8-7 0,9 21 0,-8-18 0,7 8 0,-14-17 0,-3-11 0,-9 0 0</inkml:trace>
  <inkml:trace contextRef="#ctx0" brushRef="#br0" timeOffset="-186784.73">19337 2852 8191,'-33'21'0,"8"-2"5063,-4 1-5063,14-4 2818,4-6-2818,-4 7 1719,8 0-1719,-3 1 0,10-8 0,0-5 0</inkml:trace>
  <inkml:trace contextRef="#ctx0" brushRef="#br0" timeOffset="-185783.73">19136 2701 24575,'10'0'0,"6"-5"0,9 4 0,8-10 0,-1 9 0,-3-4 0,-13 6 0,-5 0 0,-7 0 0</inkml:trace>
  <inkml:trace contextRef="#ctx0" brushRef="#br0" timeOffset="-185467.73">19388 2589 8421,'10'0'0,"15"22"5087,-7 1-5087,3 11 0,-2 8 0,-6 7 0,-1 4 0,7 9 0,0 2 875,-6-1 1,-2-4-876,-1-19 0,-2-5 1828,-4 6-1828,-15-25 6172,-30 8-6172,-1-14 0,1 7 0,17-17 0</inkml:trace>
  <inkml:trace contextRef="#ctx0" brushRef="#br0" timeOffset="-184933.73">17986 2722 24575,'-10'33'0,"0"0"0,-6 18 0,4 2 0,10-11 0,2 0 0,-2 5 0,1-2 0,3 11 0,35-9 0,-4-17 0,-1-8 0,4-3 0,24-3 0,-20-7 0,-15-9 0</inkml:trace>
  <inkml:trace contextRef="#ctx0" brushRef="#br0" timeOffset="-184085.73">19379 2414 8191,'22'-25'0,"5"-3"5063,-8 10-5063,5-1 2818,-3 11-2818,-4 4 1719,3 13-1719,-8 7 6784,-2 15-6784,-5-8 0,-5 1 0,0-13 0,0 0 0,9-6 0,-2 0 0,13-5 0,-4 0 0,14-6 0,-2 0 0,-2-2 0,-11 4 0,-10 4 0</inkml:trace>
  <inkml:trace contextRef="#ctx0" brushRef="#br0" timeOffset="-183385.73">19831 2697 24575,'6'4'0,"5"6"0,-10 26 0,5-1 0,-5-1 0,-2 2 0,1 14 0,0 7 0,0-22 0,0-24 0,0-2 0,0-12 0</inkml:trace>
  <inkml:trace contextRef="#ctx0" brushRef="#br0" timeOffset="-183217.73">19824 2976 24575,'30'-33'0,"-5"6"0,9 9 0,17-10 0,-24 17 0,10-9 0</inkml:trace>
  <inkml:trace contextRef="#ctx0" brushRef="#br0" timeOffset="-182715.73">20543 2468 8191,'-9'-6'0,"2"10"5063,-9 20-5063,6 6 0,-1 4 0,-7 25 0,9-22 0,1-1 0,-2 10 2818,33 13-2818,0 1 0,11-6 0,-11-13 1719,-11-26-1719,5 0 1696,-5-8 0,0 3 0,-7-10 0</inkml:trace>
  <inkml:trace contextRef="#ctx0" brushRef="#br0" timeOffset="-182383.73">20727 2686 24575,'11'38'0,"4"-4"0,-4-2 0,3-4 0,-3 0 0,-5-8 0,-6-14 0,0-2 0</inkml:trace>
  <inkml:trace contextRef="#ctx0" brushRef="#br0" timeOffset="-182152.73">20806 2770 8191,'-18'9'0,"-5"6"5063,5 19-5063,-2-11 2818,10 5-2818,1-17 1719,7 0-1719,-2 4 0,4-8 0,0 2 0</inkml:trace>
  <inkml:trace contextRef="#ctx0" brushRef="#br0" timeOffset="-181869.73">20880 2910 24575,'11'0'0,"-5"9"0,-1 3 0,-10 4 0,4 4 0,-4-8 0,5 3 0,9-9 0,3-1 0,-1-5 0,-1 0 0</inkml:trace>
  <inkml:trace contextRef="#ctx0" brushRef="#br0" timeOffset="-181652.73">21067 2832 24575,'11'-6'0,"4"1"0,-7 5 0,1 0 0</inkml:trace>
  <inkml:trace contextRef="#ctx0" brushRef="#br0" timeOffset="-181402.73">21205 2725 24575,'9'29'0,"3"-9"0,9 15 0,-5-18 0,8 6 0,-11-15 0,5 5 0,-12-13 0,-1 0 0</inkml:trace>
  <inkml:trace contextRef="#ctx0" brushRef="#br0" timeOffset="-181267.73">21340 2839 8191,'-15'0'0,"-2"4"5063,-13 19-5063,11-8 2818,-5 13-2818,13-13 0,5-8 0,1 2 0</inkml:trace>
  <inkml:trace contextRef="#ctx0" brushRef="#br0" timeOffset="-181018.73">21192 2765 24575,'29'-12'0,"-6"6"0,8-5 0,-20 9 0,-1-2 0</inkml:trace>
  <inkml:trace contextRef="#ctx0" brushRef="#br0" timeOffset="-180818.73">21418 2665 24575,'21'33'0,"4"7"0,-7-1 0,-3-8 0,-9-6 0,-11-15 0,4-4 0,-4-1 0</inkml:trace>
  <inkml:trace contextRef="#ctx0" brushRef="#br0" timeOffset="-180500.73">21568 2406 8191,'9'0'0,"4"6"5063,9 12-5063,1 3 2818,1 4-2818,-6-13 1719,5 6-1719,-6-12 0,-6 0 0,-1-1 0</inkml:trace>
  <inkml:trace contextRef="#ctx0" brushRef="#br0" timeOffset="-179635.73">18135 3736 24575,'37'-9'0,"-3"8"0,5 0 0,4-5 0,4-3 0,1 3-1983,-2 4 0,-1 2 1,3-1 1982,9-3 0,3-1 0,-1 1 0,-11 3 0,-1 2 0,3-1 0,5 0 0,4 0 0,2 0 0,0 0-1251,4 0 0,1 0 0,1 0 0,-1 0 1251,-12 0 0,1 0 0,0 0 0,-1 0 0,0 0 0,13 0 0,1 0 0,-3 0 0,-3 0 185,-2 0 1,-4 0 0,4 0-186,1 0 0,5 0 0,1 0 0,-2 0 0,-3 0 0,0 0 0,-1 0 0,3 0 0,-7 0 0,2 1 0,1-1 0,-1 0 0,-2-1 0,5-1 0,-3-2 0,-1 1 0,0 1 0,0 1 0,0 0 0,-3 1 0,-4-1 0,13-5 0,-5 0 0,6 5 0,-1 2-51,-15-1 1,-1 0 50,4-1 0,2 2 0,4 4 0,-1 1 679,-6-5 1,-4 1-680,17 8 5618,1-1-5618,-13-1 2442,-4 2-2442,-23-4 49,-39-6 0,12 0 0,-23 0 0</inkml:trace>
  <inkml:trace contextRef="#ctx0" brushRef="#br0" timeOffset="-176225.73">16248 4576 8191,'15'-21'0,"8"-9"0,-15 27 0,5-10 0</inkml:trace>
  <inkml:trace contextRef="#ctx0" brushRef="#br0" timeOffset="-176017.73">16306 4634 24575,'24'-32'0,"9"-1"0,-3 3 0,7 1 0,-16 9 0,-6 8 0,-10 7 0</inkml:trace>
  <inkml:trace contextRef="#ctx0" brushRef="#br0" timeOffset="-175301.73">16423 2499 24575,'21'-5'0,"1"-1"0,-1 0 0,-10 1 0,-1 5 0</inkml:trace>
  <inkml:trace contextRef="#ctx0" brushRef="#br0" timeOffset="-171034.73">18059 4947 8191,'6'-5'0,"4"4"5063,-9-9-5063,9 9 2818,-18-4-2818,-16 20 859,-9-4 1,-7 2-860,-9 7 0,0 1 0,0-3 0,1 0 3071,1-1 0,5-1-3071,-6 5 0,-11 4 0,16-7 0,8 1 0,51-6 0,21-8 0,8-4 0,-3 3 0,1-2 0,8-2 0,-3 0 0,3 6 642,-31 10-642,-19 15 0,-15-2 0,-5 1 0,-16 22-444,8-19 1,0-1 443,-13 12 0,9-12 0,-2 1 0,1-2 0,1 0 0,2 1 0,4-2 0,0 11 0,63-26 0,4-18 0,9-7 0,-6 4 0,3-2 0,0 1-348,-2 0 1,-1 0 0,-1-1 347,17-7 0,-6 2 0,1 11 0,-24-8 0,-17 10 0,-18-6 0,6 4 0,-13-4 0</inkml:trace>
  <inkml:trace contextRef="#ctx0" brushRef="#br0" timeOffset="-155800.73">30452 1885 24575,'-4'-6'0,"-12"2"0,-10 4 0,-2 0 0,-11 6 0,16-5 0,-7 5 0,18-1 0,3 5 0,9 7 0,0 4 0,0-5 0,0-1 0,0-4 0,0 5 0,0 0 0,0 10 0,0 1 0,0-5 0,0 2 0,0-7 0,0 12 0,0 3 0,-6 9 0,4 8 0,-4-7 0,6 5 0,0-17 0,0 8 0,0-11 0,0 4 0,0-10 0,0-5 0,0-5 0,0 4 0,0 11 0,0 14 0,0 19 0,0-8 0,-6-4 0,5-18 0,-6-4 0,7-3 0,0 4 0,0-5 0,0-4 0,0-2 0,5-9 0,5 3 0,2-8 0,3 4 0,-4-5 0,13 0 0,4 0 0,13 0 0,-14 0 0,-2 0 0,-20-5 0,0 4 0,-5-4 0</inkml:trace>
  <inkml:trace contextRef="#ctx0" brushRef="#br0" timeOffset="-154919.73">30585 2136 8191,'-11'0'0,"0"5"5063,0-4-5063,5 9 2818,-3-9-2818,-2 19 0,-11 13 0,9 6 0,-16 14 0,25-14 859,-8-7 1,0 2-860,10 27 3392,0-26 0,2-1-3392,14 26 0,0-31 0,5-1 0,-8-22 0,5 8 0,1-12 0,1 7 0,-7-9 0,-6 0 0</inkml:trace>
  <inkml:trace contextRef="#ctx0" brushRef="#br0" timeOffset="-154267.73">30664 2297 24575,'11'16'0,"-5"-1"0,21 19 0,-7 4 0,17 15 0,-14-13 0,-5-19 0,-12-3 0,-1-15 0,-5 6 0</inkml:trace>
  <inkml:trace contextRef="#ctx0" brushRef="#br0" timeOffset="-153936.73">30817 2356 9497,'-11'0'0,"0"9"5116,0 8-5116,-8 18 0,-1-3 2616,4 2-2616,-10-6 1543,14-1-1543,-8-1 1450,9-4 1,7-11 0,4-6 0</inkml:trace>
  <inkml:trace contextRef="#ctx0" brushRef="#br0" timeOffset="-153484.73">30930 2618 24575,'0'16'0,"0"0"0,0 13 0,0-6 0,0 1 0,5-13 0,-4-7 0,4-4 0</inkml:trace>
  <inkml:trace contextRef="#ctx0" brushRef="#br0" timeOffset="-153251.73">30938 2472 24575,'5'-6'0,"-4"1"0,4 5 0</inkml:trace>
  <inkml:trace contextRef="#ctx0" brushRef="#br0" timeOffset="-152731.73">31188 2461 24575,'8'0'0,"-5"0"0,17 0 0,-5 0 0,18 0 0,9 0 0,4-6 0,-11 5 0,-15-5 0,-14 6 0,-2 0 0</inkml:trace>
  <inkml:trace contextRef="#ctx0" brushRef="#br0" timeOffset="-152419.73">31442 2350 24575,'10'5'0,"18"9"0,-9 0 0,8 6 0,3 3 0,-5-1 0,0 1 0,5 4 0,-2 0 0,14 15 0,-18-24 0,-18-13 0,-2-5 0</inkml:trace>
  <inkml:trace contextRef="#ctx0" brushRef="#br0" timeOffset="-152135.73">31719 2472 24575,'-12'20'0,"-10"3"0,2 4 0,-2-4 0,1-8 0,9 0 0,1-3 0,2-1 0,8-7 0,-4-4 0</inkml:trace>
  <inkml:trace contextRef="#ctx0" brushRef="#br0" timeOffset="-151819.73">31458 2228 24575,'25'0'0,"14"0"0,15 0 0,-10 0 0,-8 0 0,-27 0 0</inkml:trace>
  <inkml:trace contextRef="#ctx0" brushRef="#br0" timeOffset="-151518.73">31811 2132 8191,'6'5'0,"3"-4"5063,-7 9-5063,25 8 2818,12 24-2818,-5-1 0,1 4 0,-5-5 0,-1 0 515,-2 7 1,-2-1-516,-10-13 0,-1-2 3221,-3 2 1,-2-1-3222,3 20 0,-8-4 0,-15-18 0,-18-5 0,13-13 0,-6 1 0</inkml:trace>
  <inkml:trace contextRef="#ctx0" brushRef="#br0" timeOffset="-150900.73">32657 2094 8702,'-11'0'0,"0"10"5107,-8 5-5107,3 15 2742,-8 21-2742,11-21 0,1 2 824,4 7 0,3-1-824,-4 26 0,11-16 0,13-22 6376,-8-10-6376,13-4 0,-8-6 0,-1-2 0,-6-4 0</inkml:trace>
  <inkml:trace contextRef="#ctx0" brushRef="#br0" timeOffset="-150519.73">32730 2259 24575,'5'21'0,"5"2"0,6 0 0,5-9 0,-10 6 0,7-18 0,-11 12 0,3-8 0,-5 0 0,-5-1 0</inkml:trace>
  <inkml:trace contextRef="#ctx0" brushRef="#br0" timeOffset="-150252.73">32861 2277 8191,'-11'5'0,"-11"5"5063,4 6-5063,-6 5 2818,13-4-2818,-4-1 1719,13 0-1719,-12 1 1696,12 0 0,-2-7 0,4-5 0</inkml:trace>
  <inkml:trace contextRef="#ctx0" brushRef="#br0" timeOffset="-150001.73">33003 2472 8191,'0'15'0,"0"2"5063,0 5-5063,0-1 704,0-5 1,0-5-1,0-7 1</inkml:trace>
  <inkml:trace contextRef="#ctx0" brushRef="#br0" timeOffset="-149817.73">33055 2239 24575,'0'0'0</inkml:trace>
  <inkml:trace contextRef="#ctx0" brushRef="#br0" timeOffset="-149168.73">33236 2271 24575,'39'0'0,"1"-6"0,6 5 0,-13-5 0,-2 6 0,-21 0 0,-5 0 0</inkml:trace>
  <inkml:trace contextRef="#ctx0" brushRef="#br0" timeOffset="-148869.73">33493 2163 24575,'12'43'0,"7"-5"0,3-3 0,1-9 0,-15-5 0,7 1 0,-13-5 0,7-5 0,-9-8 0</inkml:trace>
  <inkml:trace contextRef="#ctx0" brushRef="#br0" timeOffset="-148635.73">33625 2274 24575,'-15'6'0,"8"8"0,-12-12 0,17 16 0,-35 7 0,21 1 0,-19 4 0,24-18 0,6-8 0</inkml:trace>
  <inkml:trace contextRef="#ctx0" brushRef="#br0" timeOffset="-148335.73">33397 2115 24575,'22'0'0,"11"0"0,-5 0 0,-6 0 0,-3 0 0</inkml:trace>
  <inkml:trace contextRef="#ctx0" brushRef="#br0" timeOffset="-148069.73">33658 2093 24575,'13'19'0,"-1"0"0,9 14 0,5 3 0,-8 21 0,-1 5 0,-14-1 0,-22-5 0,4-33 0,-10 3 0,14-24 0,-5 14 0,9-15 0,-2 5 0</inkml:trace>
  <inkml:trace contextRef="#ctx0" brushRef="#br0" timeOffset="-147052.73">33688 1751 24575,'29'0'0,"-2"-4"0,-2 2 0,0-2 0,-8-1 0,4 3 0,-5-2 0,-4 4 0,-7 4 0,-4 7 0,-1 5 0,0 13 0,0 2 0,0 32 0,0-22 0,0 3 0,0 8 0,0 2 0,0 7 0,0-3-767,0-17 0,0-2 767</inkml:trace>
  <inkml:trace contextRef="#ctx0" brushRef="#br0" timeOffset="-147052.73">33866 2345 23041,'-8'38'0,"6"17"0,-2-23 0,-1 3 0,-5 20 0,2 1 0,5-17 0,1-2 0,-7 12 0,-1-2 0,2 10 767,7-23 0,0-1-767,-14 28 0,14-9 0,-6-25 0,7-7 0,0-10 0,-4-4 0,-10-14 0,-5-4 0,-15-15 0,-6 9 0,-1 2 0,6-2 0,2 8 0,0-1 0</inkml:trace>
  <inkml:trace contextRef="#ctx0" brushRef="#br0" timeOffset="-139216.73">5490 14429 24575,'-20'0'0,"-40"8"0,0 3 0,13-2 0,0 1 0,-10 6 0,15-7 0,18-4 0,12 0 0,2 1 0,5 14 0,5-3 0,-5 14 0,4-9 0,-9-1 0,9-6 0,-4 0 0,5 2 0,0 0 0,0 3 0,0-9 0,5 4 0,6-9 0,14-1 0,6-5 0,8 0 0,0 0 0,0 6 0,5 15 0,-10 3 0,-3 8 0,-19 1 0,3 31 0,-28-8 0,6-13 0,-7-3 0,-19-13 0,-6-5 0,8 2 0,-1-3 0,-5-9 0,0-3 0,-19 12 0,14-20 0,2 0 0,11-19 0,17 0 0,4-18 0,8 22 0,0-3 0</inkml:trace>
  <inkml:trace contextRef="#ctx0" brushRef="#br0" timeOffset="-138419.73">5717 14065 24575,'35'-7'0,"2"13"0,-10 2 0,-7 10 0,-11-8 0,-7 5 0,2 2 0,-10 12 0,-4 0 0,-9 3 0,3-10 0,-8 2 0,33-17 0,8-4 0,39-16 0,-17 1 0,3-1 0,20-5 0,3-1 0,-8 2 0,-1 1 0,-2 2 0,-6 1 0,4-2 0,-42 20 0,-11 5 0,-1-3 0,-4 2 0</inkml:trace>
  <inkml:trace contextRef="#ctx0" brushRef="#br0" timeOffset="-137981.73">6307 14691 24575,'33'-8'0,"0"1"0,9 0 0,2 0 0,7-1 0,-1-1 0,-10 0 0,-3 2 0,12 5 0,-43 1 0,-45 21 0,24-11 0,-27 9 0</inkml:trace>
  <inkml:trace contextRef="#ctx0" brushRef="#br0" timeOffset="-137819.73">6502 14715 24575,'-44'37'0,"10"-5"0,48-26 0,6-1 0,23-5 0,5 0 0,-5-5 0,3-1 0,-5 1 0,-1-1 0,3-3 0,-4 0 0,6-1 0,-31 5 0</inkml:trace>
  <inkml:trace contextRef="#ctx0" brushRef="#br0" timeOffset="-136798.73">7859 14290 8191,'-11'-6'0,"-4"1"5063,-11 5-5063,-6 6 2818,-5-4-2818,5 9 1719,11-10-1719,1 4 6784,13-1-6784,-2 11 0,9 3 0,0 8 0,0-9 0,0 3 0,0-4 0,0 13 0,-6-1 0,4-2 0,-9-6 0,15-9 0,9-5 0,15 5 0,10-10 0,-6 11 0,-8-5 0,-3 14 0,-8 5 0,0 2 0,-27 13 0,0-20 0,-26 0 0,-10 0 0,-10-9 0,23-3 0,2-1 0,-15 1 0,17-9 0,18-5 0,9-1 0,1 0 0,5 1 0</inkml:trace>
  <inkml:trace contextRef="#ctx0" brushRef="#br0" timeOffset="-136334.73">8197 14388 24575,'13'26'0,"10"10"0,2-2 0,2-3 0,4 3 0,-1 1 0,0 0 0,-3-3 0,0-1 0,19 12 0,-38-24 0,1-27 0,-9 11 0,0-13 0</inkml:trace>
  <inkml:trace contextRef="#ctx0" brushRef="#br0" timeOffset="-136119.73">8543 14483 24575,'-15'6'0,"-12"15"0,-21 7 0,18-7 0,-2 0 0,-7-1 0,1-2 0,-9 3 0,6 5 0,29-24 0,5 8 0,2-10 0</inkml:trace>
  <inkml:trace contextRef="#ctx0" brushRef="#br0" timeOffset="-135452.73">8924 14394 11084,'-26'14'0,"1"-7"4975,-15 8-4975,10-14 2347,10 5-2347,-6-6 1342,5 0-1342,4 5 4827,3 5-4827,7 7 0,-4 8 0,4-7 0,2 2 0,5-9 0,0 4 0,0-3 0,5 3 0,1-9 0,4-1 0,1-1 0,5-3 0,0 9 0,1-4 0,-1 5 0,-10 4 0,-2-3 0,-4 3 0,-17 0 0,-1-3 0,-21 4 0,12-10 0,-28 0 0,37-6 0,-16 0 0</inkml:trace>
  <inkml:trace contextRef="#ctx0" brushRef="#br0" timeOffset="-123132.73">30631 3284 24575,'-6'0'0,"32"7"0,10-6 0,6-1 0,5 4 0,5-2-638,3-5 0,6-2 1,-2 1 637,-7 3 0,-1 1 0,1-2 0,2-4 0,0-3 0,-3 3 0,6 5 0,-8 0 617,1-8-617,-69 26 0,-10-2 0,-7 3 0,-1-1 0,4-3 0,1 3 0</inkml:trace>
  <inkml:trace contextRef="#ctx0" brushRef="#br0" timeOffset="-122853.73">30804 3516 24575,'9'6'0,"7"-1"0,38-5 0,-10 1 0,2-2 0,-5-6 0,1-1 0,24 1 0,-3 0 0,-29-1 0,-2-1 0,6 0 0,-3 3 0,-1 5 0,-19-4 0,8 5 0,28 0 0,-23 0 0,13 0 0</inkml:trace>
  <inkml:trace contextRef="#ctx0" brushRef="#br0" timeOffset="-122384.73">33139 3248 24575,'3'0'0,"28"-10"0,8 3 0,5 1 0,-7-1 0,1 1-438,12 0 0,-3 1 438,1 5 288,-5-6-288,-50 26 0,14-20 0,-34 21 0</inkml:trace>
  <inkml:trace contextRef="#ctx0" brushRef="#br0" timeOffset="-122231.73">33239 3359 24575,'48'13'0,"-2"-4"0,-8-9 0,-7-6 0,6 5 0,-13-10 0,-4 5 0,-10 0 0,-10 1 0</inkml:trace>
  <inkml:trace contextRef="#ctx0" brushRef="#br0" timeOffset="-119286.73">31918 4084 8191,'0'-11'0,"0"1"5063,0-1-5063,-5 9 2818,4 16-2818,-6 15 0,-2 8 0,8 2 0,0 3 0,-5 1 0,-3 3 0,2 1-286,2 0 0,0-1 1,1 0 285,-3 17 0,0-1 0,1 1 0,1-2 2579,5-15 0,0 0-2579,1 11 0,-2 2 0,-4 5 0,-1 3 0,4-18 0,2 2 0,-1-2-784,-5 13 0,0-2 784,6-1 0,0-4 0,0-17 0,0 0-166,0 25 1,0 4 165,1-5 0,-2 3 0,-2-7 0,-2 3 0,2 1 0,2 3 0,1 1 0,-2-5 0,-9 6 0,0-3 0,9 3 0,2-5 0,-6-24 0,2-3 1665,3 0 1,2-1-1666,-1 30 380,0-21-380,-6-37 1928,4-13-1928,-21-13 462,14 4-462,-14 1 0,17 9 0,1 1 0</inkml:trace>
  <inkml:trace contextRef="#ctx0" brushRef="#br0" timeOffset="-119018.73">31642 6610 24575,'19'29'0,"0"-1"0,13 18 0,2 4 0,-14-23 0,-4-12 0,-5-10 0,13-5 0,13-33 0,-9 6 0,-1-4 0,-3-3 0,-3-2 0,-3-2 0,-4 3 0,1 1 0,-14 11 0,4 8 0,-5-2 0,0 6 0,0 2 0</inkml:trace>
  <inkml:trace contextRef="#ctx0" brushRef="#br0" timeOffset="-116103.73">30771 7530 24575,'-32'21'0,"2"-7"0,13 1 0,-12-1 0,0 5 0,-12 7 0,10-8 0,11 2 0,6-10 0,8 0 0,4-9 0,4 9 0,22-9 0,19 4 0,-2 1 0,1 0 0,-27 15 0,-25 24 0,0-13 0,-2 1 0,-12 11 0,-2-1 0,6-6 0,-1-2 0,-2-5 0,0-2 0,-1 4 0,0-12 0,16-5 0,8-9 0,11-2 0,19-2 0,9-4 0,0-2 0,3-2 0,15 6 0,0-2 0,-14-6 0,-4 0 0,11 6 0,-35 1 0,-10 2 0,-5 4 0</inkml:trace>
  <inkml:trace contextRef="#ctx0" brushRef="#br0" timeOffset="-113035.73">31069 7485 24575,'-11'6'0,"0"3"0,-9-3 0,6 0 0,-1 4 0,10-4 0,5 13 0,5-1 0,-4 3 0,4-1 0,-5-4 0,0 30 0,0-3 0,0 16 0,0-2 0,0-16 0,0 16 0,0-15 0,0 14 0,0-13 0,0-3 0,0-14 0,0-6 0,0-8 0,4 3 0,2-5 0,14-4 0,-2-1 0,7-5 0,-13-9 0,2 7 0,-13-24 0,4 21 0,-5-12 0</inkml:trace>
  <inkml:trace contextRef="#ctx0" brushRef="#br0" timeOffset="-112353.73">31206 7686 24575,'-15'6'0,"8"8"0,-2-7 0,9 17 0,0 3 0,0 9 0,13 0 0,-10-6 0,16-6 0,-12 14 0,6-9 0,-1 6 0,-6-11 0,3-17 0,-3 2 0,0-9 0,-1 0 0</inkml:trace>
  <inkml:trace contextRef="#ctx0" brushRef="#br0" timeOffset="-111869.73">31373 7747 24575,'4'11'0,"-3"-1"0,13 7 0,1 13 0,15-1 0,-9 1 0,7-5 0,-16-12 0,-2-1 0,-5-7 0</inkml:trace>
  <inkml:trace contextRef="#ctx0" brushRef="#br0" timeOffset="-111586.73">31442 7808 24575,'-12'24'0,"-6"-11"0,16 18 0,-14 2 0,0 15 0,0 2 0,-5-5 0,13-25 0,-1-10 0,8-4 0,-4-1 0</inkml:trace>
  <inkml:trace contextRef="#ctx0" brushRef="#br0" timeOffset="-111250.73">31536 8050 24575,'0'21'0,"0"-5"0,0-1 0,0-4 0,4 0 0,-2 4 0,2-3 0,-4-2 0,0-5 0</inkml:trace>
  <inkml:trace contextRef="#ctx0" brushRef="#br0" timeOffset="-111034.73">31557 7887 24575,'0'0'0</inkml:trace>
  <inkml:trace contextRef="#ctx0" brushRef="#br0" timeOffset="-110536.73">31765 7854 24575,'15'0'0,"2"0"0,0 0 0,-2 0 0,-4 0 0,5 0 0,-9 0 0,2 0 0</inkml:trace>
  <inkml:trace contextRef="#ctx0" brushRef="#br0" timeOffset="-110203.73">31864 7789 24575,'23'31'0,"-9"-9"0,15 6 0,-12-15 0,1 7 0,2-14 0,-13-1 0,2-5 0</inkml:trace>
  <inkml:trace contextRef="#ctx0" brushRef="#br0" timeOffset="-109999.73">32012 7818 24575,'-17'16'0,"-2"0"0,-4 5 0,5-5 0,2-1 0,5-4 0,1 4 0,-6-8 0,9 2 0,-2-9 0</inkml:trace>
  <inkml:trace contextRef="#ctx0" brushRef="#br0" timeOffset="-109732.73">31855 7714 24575,'23'0'0,"-9"0"0,9 0 0,-12 0 0,-5 0 0,-2 0 0</inkml:trace>
  <inkml:trace contextRef="#ctx0" brushRef="#br0" timeOffset="-109485.73">32074 7670 24575,'23'3'0,"-4"4"0,19 25 0,-15 0 0,6 11 0,-18-4 0,-3 16 0,-8-16 0,0 3 0,-13-14 0,1-14 0,-34 13 0,20-11 0,-8-2 0,25-8 0</inkml:trace>
  <inkml:trace contextRef="#ctx0" brushRef="#br0" timeOffset="-107320.73">32508 7583 24575,'-11'0'0,"0"5"0,5 6 0,-5 22 0,6-1 0,-1 2 0,-4 1 0,0 1-436,3 6 1,2-1 435,-6 23 214,11 1-214,0-13 0,0-9 0,4-19 0,10-5 0,16-3 0,-2-1 164,5-6 0,-21-9 0,-2 0 1</inkml:trace>
  <inkml:trace contextRef="#ctx0" brushRef="#br0" timeOffset="-106420.73">32598 7777 24575,'0'22'0,"6"3"0,9-13 0,0-2 0,5-5 0,-10-5 0,9-13 0,7-2 0,5-12 0,-4 7 0,-7 3 0,-14 29 0,-2 22 0,-3-1 0,-2 3 0,1 25 0,0-6 0,0-26 0,0-13 0,-12 7 0,-1-9 0,-11 5 0,3-12 0,1-2 0,4-10 0,5-6 0,6 4 0,5-3 0</inkml:trace>
  <inkml:trace contextRef="#ctx0" brushRef="#br0" timeOffset="-106136.73">32928 8014 24575,'0'25'0,"0"-3"0,0 4 0,0-5 0,0-5 0,0-1 0,0-9 0,0-1 0</inkml:trace>
  <inkml:trace contextRef="#ctx0" brushRef="#br0" timeOffset="-105884.73">32918 7871 24575,'0'0'0</inkml:trace>
  <inkml:trace contextRef="#ctx0" brushRef="#br0" timeOffset="-105336.73">33178 7811 24575,'27'0'0,"-1"0"0,-4-5 0,-1 3 0,-9-2 0,-3 4 0</inkml:trace>
  <inkml:trace contextRef="#ctx0" brushRef="#br0" timeOffset="-104868.73">33370 7756 8191,'-6'15'0,"4"-3"5063,1 8-5063,2-4 2818,18 0-2818,-6-6 1719,13-5-1719,-4-14 6784,-3-3-6784,2-5 0,-8 6 0,-2 15 0,-7 24 0,-4 13 0,0 25 0,0-19 0,0 0 0,-4-31 0,-7-2 0,-9-26 0,7 14 0,0-15 0</inkml:trace>
  <inkml:trace contextRef="#ctx0" brushRef="#br0" timeOffset="-104536.73">33338 7549 24575,'23'0'0,"-4"0"0,10-5 0,-8 4 0,-5-4 0,0 5 0,-10 0 0,-2 0 0</inkml:trace>
  <inkml:trace contextRef="#ctx0" brushRef="#br0" timeOffset="-104253.73">33571 7526 24575,'22'46'0,"-3"-8"0,-2-5 0,0 1 0,4 26 0,-3-24 0,-2-1 0,-4 11 0,3-11 0,-15-24 0,0 4 0,-9-2 0,-3 3 0,1-9 0,1-2 0</inkml:trace>
  <inkml:trace contextRef="#ctx0" brushRef="#br0" timeOffset="-103549.73">33737 7462 8191,'9'-6'0,"2"-5"5063,10 10-5063,-5-5 2818,0 1-2818,-1 3 1719,-3-2-1719,3 4 6784,-9 9-6784,-1 2 0,-4 18 0,0 10 0,-1 8 0,0 9 0,1 5-945,-1-7 1,0 4-1,0-3 945,0 10 0,0-5 0,0-10 0,0-7 0,0-5 0,-9-16 0,-7-5 0,-15-10 0,-5-1 708,-3-6 1,17 0-1,5 0 1</inkml:trace>
  <inkml:trace contextRef="#ctx0" brushRef="#br0" timeOffset="-101567.73">32626 1636 8191,'-16'0'0,"1"4"5063,-5 4-5063,12 3 2818,-11 1-2818,8-1 429,-13 20 1,11-20 0,-4 15 0</inkml:trace>
  <inkml:trace contextRef="#ctx0" brushRef="#br0" timeOffset="-101236.73">32440 1782 8191,'-10'20'0,"3"1"5063,-8-5-5063,9 3 2818,-8-1-2818,7 4 1719,-9 0-1719,9-5 6784,-4-2-6784,10-5 0,-9 1 0,9 0 0,-8 9 0,1 2 0,2 5 0,0-6 0,6-1 0,0-4 0,0 14 0,6 1 0,-5 10 0,12 0 0,-12-1 0,5 0 0,-6-10 0,6-2 0,-4-16 0,4-3 0</inkml:trace>
  <inkml:trace contextRef="#ctx0" brushRef="#br0" timeOffset="-101053.73">32368 2507 24575,'5'22'0,"5"1"0,4 3 0,-4-3 0,5 4 0,-3-4 0,13 1 0,-12-10 0,1-3 0</inkml:trace>
  <inkml:trace contextRef="#ctx0" brushRef="#br0" timeOffset="-100918.73">32558 2770 24575,'22'21'0,"25"-4"0,-18-6 0,17 1 0,-16-10 0,-16 4 0,4-6 0</inkml:trace>
  <inkml:trace contextRef="#ctx0" brushRef="#br0" timeOffset="-100801.73">32969 2880 8191,'20'6'0,"2"-5"1265,5 10 1,-11-10 0,-7 4 0</inkml:trace>
  <inkml:trace contextRef="#ctx0" brushRef="#br0" timeOffset="-100486.73">33463 2923 8191,'21'-8'0,"0"-3"5063,0 10-5063,-5-9 2818,-1 9-2818,-4-4 0,-5 5 0,-1 0 0</inkml:trace>
  <inkml:trace contextRef="#ctx0" brushRef="#br0" timeOffset="-100285.73">33859 2778 24575,'3'-6'0,"-2"-13"0,2 4 0,-3-15 0,0-3 0,0 15 0,0-1 0</inkml:trace>
  <inkml:trace contextRef="#ctx0" brushRef="#br0" timeOffset="-100070.73">33852 2288 8191,'-12'-34'0,"-4"-10"5063,0 5-5063,-3-2 2818,17 12-2818,-10 6 1719,2-32-1719,-13 0 0,9 12 0,1 1 0,-6-5 0,4 5 0</inkml:trace>
  <inkml:trace contextRef="#ctx0" brushRef="#br0" timeOffset="-99767.73">33600 1558 24575,'-41'-35'0,"9"8"0,12 17 0,-2-15 0,-2 11 0,-15-21 0,-19 12 0,25 15 0,-1 1 0,0-3 0,1 2 0,-15 6 0,12-7 0,-12 9 0,-11 0 0,21 0 0,-1 0 0,-4 0 0,0 0 0,-15 5 0,1-4 0,27 9 0,17-9 0,-1 4 0</inkml:trace>
  <inkml:trace contextRef="#ctx0" brushRef="#br0" timeOffset="-95552.73">26649 8707 8191,'8'0'0,"32"-10"1129,6 5 0,12 1 0,1-2-1129,2-3 0,1-3 0,4 1 0,-14 5 0,3 0 0,1 0 0,-1 0 0,-1 1 0,6-1 0,-1 0 0,-3 1 0,-2 0 328,0 0 1,-4 0-1,-2 2-328,14 3 0,-11 0 0,-13 0 2092,-14 0-2092,-9-5 5231,-4 4-5231,-14-4 0,5 5 0,-11 0 0</inkml:trace>
  <inkml:trace contextRef="#ctx0" brushRef="#br0" timeOffset="-95036.73">26735 8974 24575,'35'-16'0,"-1"1"0,16 0 0,6 2 0,-3 2 0,4 0 0,-1 3-600,-7 2 1,-1 2 0,3-1 599,-1-1 0,4 0 0,0-1 0,-5 2 0,17-2 0,-4 1 0,6-2 0,-6 1 290,-22 1 1,-6 2-291,-1 4 0,-22 0 0,-6 0 0</inkml:trace>
  <inkml:trace contextRef="#ctx0" brushRef="#br0" timeOffset="-88983.73">28761 8684 24575,'3'0'0,"17"0"0,15 0 0,8 0 0,9-5 0,2-1 0,-1 5 0,1-1-856,0-9 0,-2 0 856,-15 9 0,-1 2 120,16-6 0,3 1-120,-2 4 0,0 2 0,8-1 0,0 0 0,-8 0 0,-4 0 0,11 0 0,-19-5 0,-26 4 0,-5-4 0,-22 5 321,-5 8 1,-6-6 0,6 7-1</inkml:trace>
  <inkml:trace contextRef="#ctx0" brushRef="#br0" timeOffset="-88616.73">29122 8891 24575,'4'5'0,"2"-4"0,23 4 0,34-5 0,-19-4 0,7-3 0,-4 1 0,6-1 0,1 0 0,-4 0-1060,-4 2 1,-4 0-1,3-1 1060,12-6 0,4-1 0,-8 4 0,-10 8 0,-5-1 745,11-14-745,1 15 0,-52-5 0,2 6 0,-17 0 0</inkml:trace>
  <inkml:trace contextRef="#ctx0" brushRef="#br0" timeOffset="-66098.73">23375 4399 8191,'-10'-26'0,"-4"3"5063,13 12-5063,-4 30 0,10 20 0,3 13 0,-3-1 0,1 6 0,-1 3-539,-1 1 0,-1 5 1,1 0-1,1-2 539,1-9 0,1-2 0,0-1 0,-2 0 0,-3 2 0,-2 0 0,0-2 0,1-4 823,5 17 0,1-2-823,-3-8 0,0 2 0,0-1 0,-3-9 0,-1-2 0,1 1 0,3 7 0,1 0 0,-2-5 0,-3-7 0,0-5 4284,0 13-4284,0-34 0,0-14 0,-15-23 6407,3-7-6407,-5-6 1139,0 17-1139,10 13 0,-10 14 0,11 7 0,0 2 0,6 2 0,9-5 0,3-4 0,25-9 0,-4-8 0,17-19 0,-15 0 0,-1-7 0,-14 6 0,-8 0 0,-7 4 0,-5 11 0,0 1 0</inkml:trace>
  <inkml:trace contextRef="#ctx0" brushRef="#br0" timeOffset="-29176.73">27392 7026 24575,'-6'5'0,"1"13"0,5-4 0,0 22 0,0 8 0,0 16 0,0-15 0,0 2 0,0 2 0,0 0 0,0 3 0,0 0 0,0-3 0,0-2 0,0-12 0,0-2 0,0 10 0,0-18 0,0-10 0,5-8 0,-4-3 0,4-24 0,-11-7 0,4-13 0,-4 17 0,6 6 0</inkml:trace>
  <inkml:trace contextRef="#ctx0" brushRef="#br0" timeOffset="-28595.73">27196 7108 24575,'16'-5'0,"-1"-1"0,0-6 0,6-5 0,1-2 0,-1 1 0,-1 1 0,-8 11 0,-2 9 0,12 16 0,-11 4 0,14 6 0,-3-7 0,-8-10 0,6 4 0,-10-15 0,10 4 0,-7-5 0,2 0 0,-10 0 0</inkml:trace>
  <inkml:trace contextRef="#ctx0" brushRef="#br0" timeOffset="-25324.73">29289 7079 24575,'0'35'0,"0"-1"0,0 1 0,0 20-669,-5-15 0,0 1 669,2 15 0,-6-10 0,-3 4 0,6-1 0,-1 1 0,-5 15 0,0 0 0,5-11 0,1-4 0,0-15 0,2-3 0,-1 9 436,4-26-436,-4 0 222,5-3-222,0-24 0,0-38 0,0 16 0,0-16 0</inkml:trace>
  <inkml:trace contextRef="#ctx0" brushRef="#br0" timeOffset="-24685.73">29135 7260 10705,'0'-11'0,"4"-4"5025,13-8-5025,2-4 2413,4 3-2413,-11 4 1388,2 14-1388,-12-8 5044,12 12-5044,-8-7 0,8 26 0,3-3 0,3 15 0,7-8 0,5-4 0,-8-6 0,1-5 0,-15-6 0,-4 0 0,-1 0 0</inkml:trace>
  <inkml:trace contextRef="#ctx0" brushRef="#br0" timeOffset="-18943.73">26334 11577 24575,'-6'9'0,"2"7"0,4 40 0,0 2 0,0-19 0,0 0 0,-7 15 0,6-19 0,-10-25 0,10-6 0,-4-9 0</inkml:trace>
  <inkml:trace contextRef="#ctx0" brushRef="#br0" timeOffset="-18711.73">26136 11795 24575,'42'-6'0,"20"-4"0,-8-13 0,-19 13 0,0 2 0,22-9 0,-23 11 0,-19 6 0,-10 0 0</inkml:trace>
  <inkml:trace contextRef="#ctx0" brushRef="#br0" timeOffset="-18144.73">26641 11436 24575,'28'53'0,"-11"-14"0,0 3 0,-1-3 0,0 3 0,-3 2 0,-1 4 0,-3-1 0,-1 8 0,-2-1 0,1 3 0,-3 0 0,-9-11 0,-3-7 0,0-2 0,-15-8 0,7-17 0,-33 11 0,15-13 0,0 0 0,-15 7 0,-1-7 0</inkml:trace>
  <inkml:trace contextRef="#ctx0" brushRef="#br0" timeOffset="-17658.73">25793 11582 8191,'-20'-8'0,"-1"7"5063,-19 34-5063,14 22 0,9-19 0,3 3 1059,7-2 0,4 0-1059,2 3 0,2 0 907,-1 2 0,0 1-907,3 4 0,4 1 0,5-3 0,2-3 0,7 11 0,8-25 1621,-18-19 0,-5-7 1,-1 2-1</inkml:trace>
  <inkml:trace contextRef="#ctx0" brushRef="#br0" timeOffset="-16142.73">27308 11480 8191,'-11'0'0,"0"5"5063,5 5-5063,-5 6 2818,10 5-2818,-14 7 1719,5 27-1719,4-14 0,1 3 0,-5 4 0,1 2 0,7 10 0,2-2 0,-2-21 0,2-3 3392,6 6 0,3-4-3392,14 1 0,6-6 0,-1-16 0,-1-8 0,-10-7 0,-8 0 0</inkml:trace>
  <inkml:trace contextRef="#ctx0" brushRef="#br0" timeOffset="-15294.73">27636 11614 24575,'0'20'0,"0"22"0,-9 14 0,7-4 0,-7 2 0,9-26 0,0-2 0,0-6 0,0-9 0,-4-5 0,2-1 0,-2-5 0</inkml:trace>
  <inkml:trace contextRef="#ctx0" brushRef="#br0" timeOffset="-15075.73">27506 11864 24575,'9'-11'0,"3"0"0,5 5 0,3-5 0,-4 10 0,14-12 0,-8 6 0,-1-1 0,-12 2 0</inkml:trace>
  <inkml:trace contextRef="#ctx0" brushRef="#br0" timeOffset="-14144.73">27954 11422 24575,'0'16'0,"5"8"0,11 22 0,8 1 0,-7 1 0,1 5 0,-2-1 0,-3 1 0,-2 1 0,-2 0 0,-2-6 0,-4-4 0,-11 11 0,-3-15 0,-6-10 0,-4 3 0,8-11 0,-9-1 0,15-10 0,-2-6 0</inkml:trace>
  <inkml:trace contextRef="#ctx0" brushRef="#br0" timeOffset="-12076.73">29607 11757 24575,'11'-5'0,"13"4"0,3-10 0,10 9 0,-11-4 0,-1 6 0,-18 5 0,2-4 0,-9 4 0</inkml:trace>
  <inkml:trace contextRef="#ctx0" brushRef="#br0" timeOffset="-11891.73">29658 11859 24575,'16'0'0,"5"0"0,0-5 0,1 4 0,-1-4 0,-10 5 0,-6 0 0</inkml:trace>
  <inkml:trace contextRef="#ctx0" brushRef="#br0" timeOffset="-10211.73">30817 11634 8191,'-6'-5'0,"-4"18"5063,1 27-5063,0-5 0,1 4 0,2 2 0,1-2 0,-5 27 2818,10-29-2818,0-21 1719,0 0-1719,0-6 0,0-4 0,0-1 0</inkml:trace>
  <inkml:trace contextRef="#ctx0" brushRef="#br0" timeOffset="-10010.73">30624 11884 24575,'10'-11'0,"2"0"0,22-8 0,7 3 0,-4-5 0,1 10 0,-27 5 0,-2 6 0</inkml:trace>
  <inkml:trace contextRef="#ctx0" brushRef="#br0" timeOffset="-9689.73">31127 11705 24575,'8'49'0,"1"-7"0,1-6 0,0-8 0,-4-21 0,5 3 0,0-15 0,7-15 0,8-31 0,-8 16 0,-1-1 0,-2 0 0,0 1 0,14-17 0,-21 27 0,6 18 0,-13-3 0,4 9 0,-5-4 0</inkml:trace>
  <inkml:trace contextRef="#ctx0" brushRef="#br0" timeOffset="-8927.73">31502 11667 24575,'36'-12'0,"-4"1"0,-5-1 0,-12-3 0,-15 3 0,-23 1 0,-10 25 0,0 0 0,3 25 0,23-7 0,10 6 0,9-6 0,4-15 0,4-1 0,5-14 0,6 4 0,5-6 0,-16 0 0,-6 0 0</inkml:trace>
  <inkml:trace contextRef="#ctx0" brushRef="#br0" timeOffset="-8508.73">30605 12371 24575,'56'-34'0,"-10"8"0,4 2 0,9 4 0,5 0-2893,-7 0 1,3-3 0,-2 3 2892,-11 5 0,-2 2 0,0-1 0,2-1 0,1-1 0,-5 3 1190,-8 6 0,-2 0-1190,6-7 0,-2 1 1364,-1 10-1364,-22-12 0,-39 30 0,2-12 0,-2 12 0</inkml:trace>
  <inkml:trace contextRef="#ctx0" brushRef="#br0" timeOffset="-8291.73">30747 12480 8191,'34'6'0,"-3"-17"0,6-6 830,8 5 0,7 0 0,-2-3-830,-8-3 0,-1-2 0,1 0 607,8 2 0,1 0 0,-4 2-607,-4-1 0,-3 1 1048,7-3 0,-3-1-1048,13-6 0,-11 0 1300,-28 9 1,-17 11-1,4 1 1</inkml:trace>
  <inkml:trace contextRef="#ctx0" brushRef="#br0" timeOffset="-4422.73">28014 8621 24575,'0'28'0,"0"-4"0,0 8 0,0 3 0,0 14 0,-1-13 0,2 1 0,9 19 0,-9-20 0,0 1 0,9 25 0,-10-5 0,0-19 0,5-21 0,-4-12 0,4-1 0,-5-9 0</inkml:trace>
  <inkml:trace contextRef="#ctx0" brushRef="#br0" timeOffset="-4125.73">27951 9147 24575,'6'26'0,"5"-5"0,23-10 0,4-19 0,3-2 0,-3-15 0,-12 5 0,1-4 0,-11 0 0,-2 1 0,-13 11 0,4 3 0</inkml:trace>
  <inkml:trace contextRef="#ctx0" brushRef="#br0" timeOffset="-2510.73">30169 8502 24575,'0'16'0,"8"20"0,-6 10 0,3-9 0,-1 2 0,-4 22 0,-1-20 0,2-1 0,7 11 0,-6 8 0,7-19 0,-9-15 0,5-14 0,-4-1 0,4-14 0,-10-1 0,-1-12 0,-5 1 0,0 6 0,0 5 0,-1 19 0,6-1 0,0 12 0,11-8 0,10-7 0,2-5 0,9-5 0,-9-5 0,-2-1 0,-4-5 0,0 0 0,-5-12 0,-1 14 0,-5-8 0</inkml:trace>
  <inkml:trace contextRef="#ctx0" brushRef="#br0" timeOffset="-259.73">22350 11597 24575,'0'3'0,"0"8"0,0 11 0,0 20 0,0 0 0,0 16 0,0-7 0,6-2 0,-5-17 0,5 2 0,-6-11 0,0-2 0,0-6 0,-6-18 0,5 5 0,-5-11 0</inkml:trace>
  <inkml:trace contextRef="#ctx0" brushRef="#br0" timeOffset="310.27">22212 11721 24575,'0'-15'0,"0"-2"0,4 1 0,6-11 0,6 7 0,4-11 0,1 8 0,-5 4 0,4 9 0,-8 0 0,3 9 0,0-4 0,-3 10 0,-2 5 0,-5 6 0,0-4 0,-4 6 0,4-7 0,-5 1 0,0-3 0</inkml:trace>
  <inkml:trace contextRef="#ctx0" brushRef="#br0" timeOffset="706.27">22761 11598 24575,'0'22'0,"5"-2"0,-4-5 0,10 10 0,-1 15 0,-2 3 0,5-3 0,-11-10 0,7-14 0,-8-5 0,4-6 0</inkml:trace>
  <inkml:trace contextRef="#ctx0" brushRef="#br0" timeOffset="1106.27">22659 11709 24575,'-6'-16'0,"11"-2"0,10-11 0,3 4 0,2-9 0,-3 11 0,-4 1 0,7 16 0,-4 14 0,8 13 0,-7-7 0,3 8 0,-5-19 0,-6 6 0,0-9 0</inkml:trace>
  <inkml:trace contextRef="#ctx0" brushRef="#br0" timeOffset="2523.27">22463 13654 8191,'-5'-6'0,"4"6"5063,2 15-5063,0 11 2818,5 26-2818,3 7 0,-8-13 0,0 0 0,8 18 0,-5-28 0,0-1 1719,-2 4-1719,7-13 6784,-9-1-6784,6-10 0,-5-4 0,1 0 0,-4-6 0,-3-5 0</inkml:trace>
  <inkml:trace contextRef="#ctx0" brushRef="#br0" timeOffset="2756.27">22453 14190 24575,'14'12'0,"7"-6"0,6 0 0,2-15 0,6-11 0,-8-12 0,4 0 0,-18 2 0,-8 18 0,-5 2 0</inkml:trace>
  <inkml:trace contextRef="#ctx0" brushRef="#br0" timeOffset="3206.27">22873 13707 24575,'8'51'0,"-1"-12"0,-1 2 0,0-1 0,0 1-678,5 5 0,-1-1 678,-8 19 442,14-15-442,-10-6 224,2-16-224,-4-7 0,-13-14 0,7-2 0,-7-4 0</inkml:trace>
  <inkml:trace contextRef="#ctx0" brushRef="#br0" timeOffset="3405.27">22889 14223 8191,'4'11'0,"7"-5"5063,17-1-5063,0-18 2818,12 1-2818,-17-13 429,-7 5 1,-10 8 0,-6 3 0</inkml:trace>
  <inkml:trace contextRef="#ctx0" brushRef="#br0" timeOffset="4922.27">25913 13387 8191,'-5'-6'0,"-1"-4"5063,-5 9-5063,1 5 2818,-11 18-2818,11 10 0,1 8 0,-8 15 0,-1 6 447,8-12 0,2 2 0,0 0-447,1-3 0,0 0 0,1-2 3298,-2 6 1,4-4-3299,10 17 0,10-33 0,3-1 0,15-12 0,-11-8 565,7-5-565,-9-6 0,4 0 0,-13 0 0,2 0 0</inkml:trace>
  <inkml:trace contextRef="#ctx0" brushRef="#br0" timeOffset="5789.27">25966 13821 24575,'22'-4'0,"-1"2"0,0-9 0,-1 10 0,1-10 0,-4 10 0,-7-4 0,-5 5 0</inkml:trace>
  <inkml:trace contextRef="#ctx0" brushRef="#br0" timeOffset="7388.27">26314 13695 24575,'12'30'0,"3"10"0,2 19 0,-2-10 0,-5-7 0,-1-27 0,-7-27 0,15-5 0,-14-13 0,16 6 0,-11-6 0,-1 7 0,4-2 0,-10 5 0,9 8 0,-4-4 0,0 10 0,-1 1 0</inkml:trace>
  <inkml:trace contextRef="#ctx0" brushRef="#br0" timeOffset="7722.27">26599 13797 8191,'15'-4'0,"1"-2"5063,-4-5-5063,-8 5 2818,-10 1-2818,-14 10 1719,2 5-1719,2 16 6784,6-3-6784,10 7 0,6-10 0,9 2 0,13-10 0,9-1 0,3-20 0,-18 7 0,-5-6 0</inkml:trace>
  <inkml:trace contextRef="#ctx0" brushRef="#br0" timeOffset="8023.27">26865 13346 24575,'12'20'0,"4"16"0,-6 2 0,0 5 0,4 9 0,0 3 0,-4-9 0,-2 2 0,-1-3-412,3 6 1,-1-5 411,-3-8 0,-2-5 202,-4-5-202,-10-7 0,-3 0 0,-4-9 0,5-3 0,7-9 0</inkml:trace>
  <inkml:trace contextRef="#ctx0" brushRef="#br0" timeOffset="9124.27">27239 13655 24575,'5'4'0,"-4"-2"0,30 33 0,-19-15 0,28 24 0,-26-21 0,8-2 0,-14-7 0,1-13 0,-9 4 0</inkml:trace>
  <inkml:trace contextRef="#ctx0" brushRef="#br0" timeOffset="9338.27">27338 13760 24575,'-20'29'0,"4"-2"0,0-11 0,4 3 0,6-7 0,0-2 0,6-5 0</inkml:trace>
  <inkml:trace contextRef="#ctx0" brushRef="#br0" timeOffset="9741.27">27801 13312 8191,'-17'0'0,"-6"21"4735,7 27-4735,1 9 0,9-21 0,3 1 0,3 19 2858,0 9-2858,9-6 1759,15-5-1759,3-18 6662,8-22-6662,-10-8 0,-14-6 0,-1 0 0</inkml:trace>
  <inkml:trace contextRef="#ctx0" brushRef="#br0" timeOffset="10405.27">28025 13540 24575,'15'0'0,"-4"-5"0,5 4 0,-1-4 0,2 5 0,-1-4 0,-5 2 0,-6-2 0</inkml:trace>
  <inkml:trace contextRef="#ctx0" brushRef="#br0" timeOffset="10739.27">28255 13469 24575,'15'11'0,"-8"1"0,15 14 0,-19-5 0,23 7 0,-17-7 0,10-1 0,-7-9 0,-6-16 0,8-3 0,-12-8 0,16-6 0,-9-5 0,7-2 0,-8 3 0,3 11 0,-10 4 0,4 5 0,-5 2 0</inkml:trace>
  <inkml:trace contextRef="#ctx0" brushRef="#br0" timeOffset="11024.27">28580 13526 24575,'22'0'0,"-2"-5"0,-9-1 0,-23 0 0,-14 7 0,-8 7 0,-1 13 0,24-1 0,15 5 0,7-7 0,10-7 0,0 2 0,-1-12 0,-8 5 0,-3-6 0</inkml:trace>
  <inkml:trace contextRef="#ctx0" brushRef="#br0" timeOffset="11309.27">28819 13158 24575,'29'60'0,"-5"1"0,-3-14 0,0 1 0,-10-11 0,-2-1 0,1 25 0,-10-29 0,-7-17 0,-19 7 0,9-5 0,-9-1 0,21-11 0</inkml:trace>
  <inkml:trace contextRef="#ctx0" brushRef="#br0" timeOffset="12105.27">29760 13540 24575,'46'-12'0,"11"-1"0,-27 1 0,2 4 0,-27 4 0</inkml:trace>
  <inkml:trace contextRef="#ctx0" brushRef="#br0" timeOffset="12256.27">29813 13599 24575,'21'6'0,"5"-2"0,-9-4 0,8-6 0,-18 5 0,2-5 0</inkml:trace>
  <inkml:trace contextRef="#ctx0" brushRef="#br0" timeOffset="13155.27">31008 13210 24575,'-6'5'0,"1"23"0,5 9 0,-4 4 0,0 2 0,2 14 0,-6-21 0,1-3 0,5-7 0,-4-6 0,6-14 0,0-1 0</inkml:trace>
  <inkml:trace contextRef="#ctx0" brushRef="#br0" timeOffset="13355.27">30886 13472 24575,'4'-11'0,"2"5"0,6-8 0,12-1 0,-4 3 0,12-14 0,-1 11 0,-8-10 0,-3 10 0,-14 6 0</inkml:trace>
  <inkml:trace contextRef="#ctx0" brushRef="#br0" timeOffset="13689.27">31323 13183 24575,'8'34'0,"7"1"0,-10 1 0,0 1 0,6 6 0,2 21 0,2-70 0,11-32 0,-7-1 0,0-4 0,-2 3 0,-1 0 0,0-3 0,-1 4 0,2 3 0,-8 9 0,-4 22 0</inkml:trace>
  <inkml:trace contextRef="#ctx0" brushRef="#br0" timeOffset="14055.27">31757 13228 24575,'52'-12'0,"-20"4"0,-15-11 0,-17 8 0,-26 5 0,-30 11 0,20 8 0,0 4 0,2 3 0,4 3 0,-4 20 0,28-5 0,6-18 0,29 13 0,4-10 0,1-10 0,2-3 0,17-2 0,-2-21 0,-21 4 0,-10-10 0,-10 12 0,-5 2 0</inkml:trace>
  <inkml:trace contextRef="#ctx0" brushRef="#br0" timeOffset="39958.27">30836 13989 24575,'18'0'0,"24"-15"0,18 4 0,12-1-796,-16-1 1,3-3-1,5 1 796,-13 5 0,5 2 0,0-1 0,0 1 0,-3-1 0,-1-1 0,-2-1 0,-1 0 0,-1 2 0,18 1 0,-1 2 0,-11-1 381,-12-4 1,-19 7-382,-44 22 0,-15-1 0,-14 6 0,-1 2 0,8-3 0,0 3 0</inkml:trace>
  <inkml:trace contextRef="#ctx0" brushRef="#br0" timeOffset="40255.27">30868 14300 24575,'39'-5'0,"-1"0"0,14-4 0,2-1 0,-3 4 0,2-1-590,-6-1 1,3 0 0,1-1 589,4 1 0,1-1 0,-2 1-699,-8 3 1,-1 1 0,-2-2 698,22-8 0,-5 0 0,-22 13 0,-2-2 446,-3-9 0,-1-1-446,4 11 0,-4-6 0,-26 8 0,-2 0 0</inkml:trace>
  <inkml:trace contextRef="#ctx0" brushRef="#br0" timeOffset="42871.27">22285 15658 8191,'-6'-11'0,"-4"5"5063,9 6-5063,-4 28 2818,5 17-2818,0-11 0,0 0 0,0 26 859,-4-23 1,0-2-860,2 9 6784,-7 13-6784,9-17 0,0-8 0,0-6 0,0-11 0,0 0 0,0-25 0,0-12 0,0-1 0,0-3 0</inkml:trace>
  <inkml:trace contextRef="#ctx0" brushRef="#br0" timeOffset="43488.27">22127 15694 24575,'5'6'0,"1"-6"0,10-16 0,4-10 0,0-2 0,2-19 0,-4 26 0,-8 10 0,-1 18 0,6 32 0,-11-16 0,16 4 0,-19-12 0,8 1 0,-3-4 0,6 8 0,9-8 0,-7-2 0,1-5 0,-10-5 0</inkml:trace>
  <inkml:trace contextRef="#ctx0" brushRef="#br0" timeOffset="44705.27">22742 15510 8191,'-5'-6'0,"4"10"5063,-4 20-5063,5 33 0,0-8 0,0-14 0,0 1 2818,0 12-2818,0-9 0,0 3 859,0-3 1,0 1-860,0 7 0,0 0 0,0-9 0,0-3 0,0 10 6784,0-16-6784,-9-23 0,-4-11 0,-14-6 0,1-10 0,3 5 0,6 6 0,11 19 0,7 3 0,1 14 0,13-9 0,-8-1 0,8-9 0,2 7 0,0-12 0,10 7 0,6-24 0,-5 5 0,3-12 0,-10 4 0,-4 5 0,-7-7 0,-5 8 0,-5-3 0,0 0 0,0 8 0,0-2 0</inkml:trace>
  <inkml:trace contextRef="#ctx0" brushRef="#br0" timeOffset="48589.27">26148 15555 24575,'16'4'0,"-6"-2"0,-5 2 0</inkml:trace>
  <inkml:trace contextRef="#ctx0" brushRef="#br0" timeOffset="49323.27">26210 15414 8558,'-5'-7'0,"4"-2"5097,-10 17-5097,9-2 2764,-4 15-2764,0-1 1668,5 18-1668,-5 19 3244,6-18 0,0 1-3244,-5-1 0,1 0 0,2 23 0,-7-27 0,9-11 0,0-12 0,0 4 0,0-6 0,0 1 0,0 0 0,0 0 0,0-5 0,0-2 0</inkml:trace>
  <inkml:trace contextRef="#ctx0" brushRef="#br0" timeOffset="49740.27">26002 15788 24575,'5'-7'0,"-4"-2"0,18 3 0,6-13 0,31-4 0,-16 7 0,1 1 0,-4 5 0,0 1 0,1-4 0,-3 2 0,-1 9 0,-11-6 0,-22 13 0,3-4 0,-9 4 0</inkml:trace>
  <inkml:trace contextRef="#ctx0" brushRef="#br0" timeOffset="50390.27">26579 15487 8379,'5'4'0,"2"19"2247,3 8 1,2 3-2248,0-2 0,0 0 0,-3 9 0,1-1 0,20 11 0,-26-12 2864,20-11-2864,-17-13 1765,3-12-1765,1-9 6419,-10-18-6419,14-6 326,-14-4 1,0-4-327,8-4 0,1-3 0,-5-4 0,-1 0 0,5 5 0,1 8 0,2 12 0,-5 14 0,-2 24 0</inkml:trace>
  <inkml:trace contextRef="#ctx0" brushRef="#br0" timeOffset="50741.27">26950 15517 24575,'28'0'0,"-8"-10"0,9-2 0,-19-9 0,-19 3 0,-12 13 0,-13 16 0,16 16 0,4 6 0,-13 11 0,20-8 0,2-1 0,-3-5 0,17 5 0,7-11 0,23-6 0,-2-8 0,10-10 0,-16 0 0,2-11 0,-21 9 0,2-9 0</inkml:trace>
  <inkml:trace contextRef="#ctx0" brushRef="#br0" timeOffset="51038.27">27221 15188 24575,'23'9'0,"8"12"0,-7 3 0,-1 10 0,-4 11 0,-2 9 0,-2-1 0,2 5 0,-3 1 0,-7-3 0,-4 4 0,-5-7 0,-11-5 0,-7-8-515,-1-8 1,-4-3 514,-4 1 0,-2-4 0,1-8 0,-4-1 0,-28 5 0,2-2 0,4 3 0,12-12 0,-1 1 0</inkml:trace>
  <inkml:trace contextRef="#ctx0" brushRef="#br0" timeOffset="51589.27">25851 15274 24575,'-26'17'0,"1"4"0,12 32 0,5 14 0,1-8 0,2 5-1788,4-2 0,2 5 0,-1-4 1788,0 2 0,3-5 0,12-5 0,3-4 805,-4-7 0,2-5-805,6-9 0,1-2 434,-3 4 0,-1-4-434,5-10 0,-13-13 0,-6-5 0</inkml:trace>
  <inkml:trace contextRef="#ctx0" brushRef="#br0" timeOffset="52972.27">27931 15155 8191,'-10'-6'0,"-1"2"5063,-10 8-5063,-3 27 2818,3 23-2818,8-11 0,1 4 0,6 17 0,1 1 0,-1-9 0,2-2 0,12 2 0,3-5 859,-4-15 1,3-6-860,22 6 6784,-9-16-6784,-2-4 0,0-14 0,8 4 0,-10-6 0,0 0 0,-14 0 0</inkml:trace>
  <inkml:trace contextRef="#ctx0" brushRef="#br0" timeOffset="53309.27">28020 15543 24575,'10'-6'0,"1"-5"0,9 10 0,14-18 0,-6 9 0,2-4 0,-6 8 0,-17 6 0,3 0 0</inkml:trace>
  <inkml:trace contextRef="#ctx0" brushRef="#br0" timeOffset="53655.27">28300 15433 24575,'12'40'0,"18"2"0,-15-10 0,1 0 0,21 9 0,-17-7 0,-1-4 0,-1-14 0,-1-24 0,4-33 0,-9 10 0,-1-2 0,14-22 0,-9 7 0,-9 27 0,-1-4 0,1 3 0,10 6 0,-9 7 0,1 9 0</inkml:trace>
  <inkml:trace contextRef="#ctx0" brushRef="#br0" timeOffset="53989.27">28712 15454 24575,'5'6'0,"6"-1"0,6-10 0,5-5 0,-9-7 0,-7 1 0,-17 6 0,-14 5 0,-2 27 0,-5 17 0,16 16 0,8-21 0,6-1 0,31 19 0,5-12 0,-2-26 0,5-5 0,-2-7 0,-1-4 0,17-6 0,-10-7 0,-30 7 0,-6 3 0</inkml:trace>
  <inkml:trace contextRef="#ctx0" brushRef="#br0" timeOffset="54271.27">28979 15125 11169,'23'0'0,"6"19"4831,5-1-4831,-11 6 0,-1 3 0,18 19 1180,-19-17 0,0 1-1180,6 11 0,-3 2 675,-12-4 0,-3 1-675,5 4 0,-3-2 0,-17 15 0,-9-15 0,-3-24 4753,-13 5-4753,4-14 28,-1 0 0,12-9 0,6 0 0</inkml:trace>
  <inkml:trace contextRef="#ctx0" brushRef="#br0" timeOffset="54674.27">29897 15397 10171,'15'0'0,"22"-12"5079,8-7-5079,6-3 626,-14 5 0,-22 11 0,-10 6 0</inkml:trace>
  <inkml:trace contextRef="#ctx0" brushRef="#br0" timeOffset="54805.27">29921 15445 24575,'18'6'0,"12"-1"0,21-5 0,-9 0 0,-14 0 0,-19 0 0</inkml:trace>
  <inkml:trace contextRef="#ctx0" brushRef="#br0" timeOffset="55805.27">31011 15415 24575,'49'-27'0,"0"-1"0,6 3 0,-1 3 0,-14 9 0,-2 2 0,0 2 0,-6 4 0,-15 5 0,-8 0 0</inkml:trace>
  <inkml:trace contextRef="#ctx0" brushRef="#br0" timeOffset="56174.27">31552 15254 24575,'6'11'0,"5"4"0,-9 1 0,19 32 0,-14-15 0,-1 2 0,7 1 0,0-1 0,4 25 0,8-82 0,-2-34 0,-6 16 0,0-2-324,-8 0 0,0 3 324,21-17 0,-20 6 0,6 11 0,-5 14 0,-10 14 0,4 6 0</inkml:trace>
  <inkml:trace contextRef="#ctx0" brushRef="#br0" timeOffset="56505.27">31988 15225 24575,'30'-6'0,"5"-9"0,-5-3 0,-7-6 0,-21 12 0,-30 3 0,-17 17 0,10 9 0,0 3 0,5 0 0,2 2-606,1 10 0,6 2 606,3 22 0,11-19 0,4-1 0,19 15 0,3-22 0,7-4 0,17-13 0,5-7 0,5 2 0,1-5-995,10-9 1,-1-5 994,-11 3 0,-3-4 0,0-9 0,-4-2 0,4 1 0,-14 0 0</inkml:trace>
  <inkml:trace contextRef="#ctx0" brushRef="#br0" timeOffset="65189.27">27269 13949 24575,'0'-11'0,"0"0"0,4 0 0,2 0 0,6-4 0,1-1 0,3-17 0,-3 8 0,6-10 0,-8 8 0,0 8 0,-7-2 0,1 6 0,-4 3 0,9 2 0,-9 0 0,4 14 0,-5-8 0,0 9 0</inkml:trace>
  <inkml:trace contextRef="#ctx0" brushRef="#br0" timeOffset="67372.27">22295 17314 24575,'0'-11'0,"0"0"0,0 45 0,0 21 0,0-18 0,0 3-759,0 9 1,0-1 758,0-11 0,0 2 0,0 17 0,0 4 16,0-7 0,0 1-16,0 7 0,0-3 0,0-17 0,0-4 0,0 23 0,0-35 0,0-5 0,-10-14 1129,-6-8-1129,-2 1 0,3-5 0,10 6 0</inkml:trace>
  <inkml:trace contextRef="#ctx0" brushRef="#br0" timeOffset="67755.27">22173 18066 24575,'0'22'0,"5"-1"0,1-4 0,9-2 0,-2 1 0,7-9 0,-3 2 0,12-9 0,-11-5 0,5-1 0,-5-18 0,2-4 0,-5-4 0,10-1 0,-22 15 0,10 0 0,-8 12 0,-4-4 0,4 4 0,-5 0 0,0 1 0</inkml:trace>
  <inkml:trace contextRef="#ctx0" brushRef="#br0" timeOffset="68423.27">23069 17325 9287,'0'7'0,"0"9"2560,0 18 0,0 8-2560,0 5 0,0 3 0,0 3 0,0 0 972,0-2 1,0-3-973,0 15 1678,0-5-1678,0-9 5703,0-9-5703,0-14 0,0-11 0,0-18 0,0-5 0</inkml:trace>
  <inkml:trace contextRef="#ctx0" brushRef="#br0" timeOffset="68990.27">22935 17541 8546,'0'-15'0,"5"-6"5097,21-12-5097,-5 0 2765,16 0-2765,-24 12 1670,6 10-1670,-17-3 6497,12 12-6497,-8-7 0,5 18 0,4 0 0,1 6 0,5 2 0,-5-1 0,-1 4 0,-9-3 0,8-7 0,-7-5 0,3-5 0,-5 0 0</inkml:trace>
  <inkml:trace contextRef="#ctx0" brushRef="#br0" timeOffset="72405.27">26020 17633 24575,'38'-6'0,"-6"-3"0,3-1 0,30 0 0,-3-12 0,-30 21 0,-26 5 0,-1-2 0,-5 7 0</inkml:trace>
  <inkml:trace contextRef="#ctx0" brushRef="#br0" timeOffset="72790.27">26419 17552 24575,'0'15'0,"6"6"0,-2 15 0,2 7 0,3 1 0,1 0 0,-2 7 0,1-2 0,2-12 0,0-6 0,2-7 0,2-16 0,8-38 0,4-20 0,-10 16 0,-2-2-216,-5-1 1,1 1 215,14-15 0,-16 3 0,8 10 0,-6 11 0,-5 12 0,0 10 0,-2 5 0</inkml:trace>
  <inkml:trace contextRef="#ctx0" brushRef="#br0" timeOffset="73088.27">26800 17636 24575,'20'11'0,"2"-2"0,5-18 0,-6-3 0,-10-9 0,-23 10 0,-15 14 0,-8 13 0,10 17 0,-3 4 0,24 19 0,7-10 0,27-2 0,27-25 0,-13-12 0,-8-7 0,-27 0 0</inkml:trace>
  <inkml:trace contextRef="#ctx0" brushRef="#br0" timeOffset="73338.27">27206 17277 24575,'6'32'0,"8"15"0,0 8 0,-8 1 0,0 2 0,4-14 0,1 2 0,-6-3 0,-11 7 0,-7-7 0,-9-3 0,-6-21 0,-9-5 0,-13-2 0,-1-3 0,-9 3 0,23-7 0,0 0 0</inkml:trace>
  <inkml:trace contextRef="#ctx0" brushRef="#br0" timeOffset="73792.27">25610 17237 24575,'-15'15'0,"-7"33"0,12-5 0,3 10 0,0 0 0,0-2 0,1 1 0,1 1-257,1-3 0,-1 2 0,3-1 0,2-4 257,9 20 0,3-9 0,-5-16 0,4-6 0,22 2 336,-1-24-336,6-4 0,3-3 0,25-4 0,-27 3 0,-4-1 0,-3-5 0</inkml:trace>
  <inkml:trace contextRef="#ctx0" brushRef="#br0" timeOffset="74789.27">27706 17518 8191,'0'15'0,"4"-3"5063,7 9-5063,5-2 2818,5 4-2818,-10-5 1719,8-2-1719,-12-11 0,3 0 0,-5-5 0</inkml:trace>
  <inkml:trace contextRef="#ctx0" brushRef="#br0" timeOffset="74958.27">27834 17577 8191,'-4'-6'0,"-9"11"5063,-3 14-5063,-14 8 2818,8 2-2818,-7-8 1719,17-1-1719,-2-13 0,13 2 0,-4-9 0</inkml:trace>
  <inkml:trace contextRef="#ctx0" brushRef="#br0" timeOffset="75888.27">28276 17157 8191,'-13'6'0,"-4"14"2193,-1 12 1,0 4-2194,9-3 0,0 1 1448,-10 24 1,2 0-1449,14-21 0,2-1 900,-10 6 0,5-2-900,31 11 6529,3-16-6529,11-12 771,-4-1-771,-18-20 0,-5 8 0,-7-10 0</inkml:trace>
  <inkml:trace contextRef="#ctx0" brushRef="#br0" timeOffset="76472.27">28519 17284 24575,'-6'9'0,"-4"8"0,9 39 0,-13 2 0,13-22 0,0-2 0,-7 9 0,8-14 0,0-22 0,0 2 0</inkml:trace>
  <inkml:trace contextRef="#ctx0" brushRef="#br0" timeOffset="76673.27">28394 17492 24575,'5'-6'0,"1"-4"0,18 3 0,4-6 0,13-1 0,-1 7 0,-18 1 0,-5 6 0</inkml:trace>
  <inkml:trace contextRef="#ctx0" brushRef="#br0" timeOffset="77041.27">28754 17363 24575,'0'30'0,"0"8"0,6-6 0,1 0 0,5-11 0,-6-3 0,3-15 0,10-11 0,1-10 0,9-20 0,-8 3 0,-2-4 0,-2 4 0,-2 6 0,1 12 0,-9 8 0,2 9 0</inkml:trace>
  <inkml:trace contextRef="#ctx0" brushRef="#br0" timeOffset="77355.27">29089 17393 24575,'11'-5'0,"-5"-1"0,-1-5 0,-15 5 0,-7 28 0,4-7 0,-8 23 0,20-9 0,1-6 0,11 7 0,15-6 0,-3-11 0,6 0 0,-13-13 0,-6 0 0,-5 0 0</inkml:trace>
  <inkml:trace contextRef="#ctx0" brushRef="#br0" timeOffset="77604.27">29346 17105 24575,'16'34'0,"3"17"0,2-1 0,-8-8 0,-3 5 0,-1 3 0,-5 2 0,-13 12 0,-5-2 0,6-15 0,-3-4 0,-17-1 0,-2-10 0,4-20 0,2 1 0,15-13 0</inkml:trace>
  <inkml:trace contextRef="#ctx0" brushRef="#br0" timeOffset="78205.27">30125 17290 24575,'15'-6'0,"1"5"0,14-5 0,1 6 0,6 0 0,-10 0 0,-12 0 0,-11 0 0</inkml:trace>
  <inkml:trace contextRef="#ctx0" brushRef="#br0" timeOffset="78389.27">30164 17407 24575,'28'0'0,"-3"0"0,-10 0 0,1 0 0,7-9 0,-12 6 0,0-6 0</inkml:trace>
  <inkml:trace contextRef="#ctx0" brushRef="#br0" timeOffset="79675.27">31064 17407 24575,'10'0'0,"9"-13"0,26-5 0,3-5 0,0 7 0,-11 5 0,-20 10 0,-1-4 0,-5 5 0,-6 0 0</inkml:trace>
  <inkml:trace contextRef="#ctx0" brushRef="#br0" timeOffset="80023.27">31480 17243 24575,'29'34'0,"1"9"0,1 7 0,-6-8 0,-5-4 0,-8-22 0,1-32 0,-1 6 0,4-53 0,-7 29 0,0 1 0,2-28 0,4 3 0,-9 43 0,0 10 0,-1 5 0</inkml:trace>
  <inkml:trace contextRef="#ctx0" brushRef="#br0" timeOffset="80404.27">31950 17300 24575,'15'-5'0,"3"-10"0,1-2 0,-7-4 0,-12 1 0,-6 13 0,-11-2 0,-8 15 0,-11 14 0,-2 17 0,12 6 0,11 4 0,15-9 0,5-3 0,22-8 0,35-2 0,-19-19 0,2-3 0,-5-2 0,-1-1 0,24-2 0,-38-16 0,-14 16 0,-5-7 0</inkml:trace>
  <inkml:trace contextRef="#ctx0" brushRef="#br0" timeOffset="82971.27">21561 15405 8191,'0'-30'0,"0"2"5063,0 7-5063,0 0 2818,-18-3-2818,1-1 859,-18 15 1,-8 4-860,5-1 0,-1 1 0,-16 5 0,-2 2 0,8 2 0,3 3 6784,-17 9-6784,16 6 0,20 12 0,-1 10 0,18 4 0,4 5 0,-2 4 0,1 1 0,6 7 0,2 2 0,-1-14 0,-1 1 0,2-1-247,4-6 0,1-3 1,1 3 246,-1 8 0,1 2 0,0-1-959,4 0 1,0 1-1,0-4 959,-1 11 0,-1-1 0,-2 1 0,-3-2-203,-4-16 1,0 2 202,0-1 0,1 5 0,-2 0 0,-3-1 0,-2 1 0,-2 2-286,2-2 1,-1 2-1,-2 1 1,-3-3 285,-8 12 0,-5-2 0,-1-3 0,4-10 0,0-3 0,-5-2 0,-6-3 0,-6-3 0,0-6 278,-11-4 0,-1-7-278,-6 0 0,0-7 0,4-13 0,4-7 0,-15-10 0,19-20 2706,30 3-2706,0-6 458,18 5-458,-3 8 1419,23 3-1419,11 18 12,0-5 0,5 3-12,7 11 0,3 6 0,5 4 0,-2 10-815,-16 12 1,-3 10-1,-4 6 815,-8 1 0,-5 6 0,-2 2 0,-2 0-1140,-1-2 0,-3 0 0,-1 0 0,1 2 1140,0 6 0,-1 2 0,0-1 0,-2-4 0,-3 0 0,-3-5 0,3 2-136,3-8 1,3 1 0,-1-1-1,0-5 136,-2 18 0,1-5 0,2 2 0,4-12 0,7-24 0,-3-26 1753,5 0-1753,3-19 0,5-9 0,7-1 0,3-5 1343,-2 0 0,1-5 1,0 1-1344,-3 5 0,0 1 0,-2 1 0,4-5 0,-4 4 0,1-3 0,-28 26 0</inkml:trace>
  <inkml:trace contextRef="#ctx0" brushRef="#br0" timeOffset="90638.27">21535 11308 8191,'0'-10'0,"-4"4"5063,-2 1-5063,-22 5 2818,-1 0-2818,-14 8 859,11 1 1,-1 3-860,-5 7 0,-1 5 0,-9 10 0,0 5 0,13-11 0,0 2 0,3 0 0,-8 18 0,4 0 3392,6-11 0,4 0-3392,6 1 0,6-1 0,3 14 0,5-18 0,4 1 0,8 1 0,2-1 0,-4 19 0,13-22 0,1-1 0,-5 9 0,7-8 0,1 4 0,-8 9 0,-2 4 0,6 12 0,-2 4-696,-9-15 0,-2 1 0,-1-2 696,5 10 0,-5-1 0,-10 5 0,-6-1-211,1-12 1,-5-3 210,-11 3 0,-5-1 0,-3 0 0,-2-3 0,6-14 0,-1-4 0,-2 0 0,1-5 0,-10-5 0,-3-1 0,16-14 0,10-1 0,7-11 2041,12-2-2041,7-3 468,8-1-468,17 3 0,3 3 0,-1 3 0,-5 17 0,-10 1 0,-3 15 0,-1 9 0,-1 11 0,-2 3 0,2 4 0,-2 3 0,-2 5 0,-4 2 0,-3 0 0,-2-2 0,1-15 0,0 0 0,0 20 0,0-1 0,0-17 0,0-1 0,0 12 0,0 2 0,-1-3 0,2-2-543,4-8 1,0-1 542,-5-5 0,2-3 0,17 9 0,-4 10 0,7-19 0,8 5 0,13-13 0,-5-16 0,1-6 0,5-3 0,-2-10 0,3-3 0,-1-1 0,3 0 0,-1-1 0,15-4 0,-4-1 542,-6-6 1,-5 2-543,8 5 0,-39-5 0,-6 8 0,-22-10 0,5 8 0,-6-1 0,10 13 0</inkml:trace>
  <inkml:trace contextRef="#ctx0" brushRef="#br0" timeOffset="91838.27">17992 12665 8191,'-15'-6'0,"-1"1"5063,-30 13-5063,20-5 0,-20 11 2818,30-12-2818,-4 19 1719,13 1-1719,4 16 0,20 5 0,5-8 0,16 3 3392,-8-15 0,3 1-3392,-1 1 0,-1 0 0,-1-2 0,-2 0 0,10 17 0,-32-24 0,-19 7 0,-10-3 0,-26 4 0,-2-10 0,14-5 0,4-9 0,22 0 0,5-5 0,11-6 0,-3 4 0,7-2 0</inkml:trace>
  <inkml:trace contextRef="#ctx0" brushRef="#br0" timeOffset="92656.27">18404 12804 24575,'-4'-11'0,"-12"5"0,-9 1 0,-2 16 0,-5 21 0,19 20 0,0 0 0,23-14 0,-8-19 0,16-18 0,-6 4 0,14-32 0,-1 3 0,2-12 0,-13 12 0,0 18 0,1 1 0,3 5 0,8 0 0,-5 0 0,-4 0 0,6-13 0,3 4 0,2-15 0,3 16 0,-9-1 0,-5 9 0,8 0-6784,1 0 6784,2 0 0,5-13 0,-3-3 0,-3 1 0,8-18 0,-17 28 0,3-19 6784,-6 16-6784,-3-3 0,-2-5 0,-5-8 0,-5 1 0,-9 4 0,-5 19 0,-2 7 0,3 8 0,0-3 0,10 4 0,-6 1 0,23-5 0,-1-3 0,20-9 0,-3-8 0,13-7 0,-16 3 0,1-1 0,-22 13 0,-1 0 0</inkml:trace>
  <inkml:trace contextRef="#ctx0" brushRef="#br0" timeOffset="93389.27">18575 13894 8191,'-16'-15'0,"-2"-2"5063,-3 5-5063,3 3 2818,2 9-2818,1 6 1719,-7 25-1719,9 32 0,5-19 0,1 3 0,7-3 0,0-1 6784,0 22-6784,5-33 0,6-16 0,5-9 0,21-27 0,-1-36 0,-14 23 0,-3-5-384,-8-11 1,-4-8 0,-2 0 383,0 5 0,-1 0 0,-2-1-794,-6-10 1,-3-1 0,0 4 793,2-4 0,-3 10 0,-17-5 0,15 82 0,5 34 0,19-7 0,5 2 0,-6-1 0,3-3 504,4-9 0,3-5-504,8 1 630,-10-52 1,-8 12-1,0-17 1</inkml:trace>
  <inkml:trace contextRef="#ctx0" brushRef="#br0" timeOffset="93522.27">18747 13698 24575,'14'51'0,"2"-2"0,-4-14 0,1-1 0,9 6 0,0-5 0,-12-28 0,-5-2 0</inkml:trace>
  <inkml:trace contextRef="#ctx0" brushRef="#br0" timeOffset="93676.27">18809 13509 10053,'9'-6'0,"-6"2"0,6 4 0</inkml:trace>
  <inkml:trace contextRef="#ctx0" brushRef="#br0" timeOffset="93922.27">18927 13565 24575,'16'22'0,"-3"-1"0,4 11 0,-11-13 0,0-41 0,4-8 0,-9-5 0,1-3 0,7 6 0,2 0 0,0-7 0,0 3 0,13-12 0,-3 0 0,-12 42 0,-9 1 0</inkml:trace>
  <inkml:trace contextRef="#ctx0" brushRef="#br0" timeOffset="95174.27">19295 13403 24575,'6'-4'0,"3"2"0,-8-2 0,4 4 0</inkml:trace>
  <inkml:trace contextRef="#ctx0" brushRef="#br0" timeOffset="95639.27">19284 13392 24575,'10'-9'0,"5"-2"0,2-1 0,-6-2 0,-2 8 0,-9-4 0,-10 4 0,3 5 0,-13 9 0,13 3 0,-8 5 0,13 9 0,-4 3 0,11-2 0,14 2 0,-5-20 0,14 5 0,-11-18 0,-6-13 0,-1 9 0,-10-8 0</inkml:trace>
  <inkml:trace contextRef="#ctx0" brushRef="#br0" timeOffset="95990.27">19497 13283 8191,'-16'-7'0,"1"14"5063,9 6-5063,1 22 2818,5-16-2818,5 10 1719,9-9-1719,11-8 6784,5 1-6784,-4-13 0,-5-9 0,-10 2 0,-4-8 0,-2 9 0,-5 1 0</inkml:trace>
  <inkml:trace contextRef="#ctx0" brushRef="#br0" timeOffset="96258.27">19602 12780 24575,'0'32'0,"15"29"0,-7-16 0,2 6 0,5-4 0,4 4 0,-3-3 0,-1 6 0,-1-3 0,4 3 0,-3-6 0,-9-13 0,-15-26 0,6-6 0,-6-9 0</inkml:trace>
  <inkml:trace contextRef="#ctx0" brushRef="#br0" timeOffset="96471.27">19694 13248 8191,'5'-6'0,"2"-8"5063,17 6-5063,5-3 2818,8 16-2818,-11 2 1719,-11 10-1719,3 2 6784,-15-7-6784,10 7 0,-8-8 0,-4 0 0,8-5 0,-8-2 0,4-4 0</inkml:trace>
  <inkml:trace contextRef="#ctx0" brushRef="#br0" timeOffset="96873.27">19859 13047 24575,'22'18'0,"0"4"0,-4 8 0,0-11 0,1 6 0,-3-21 0,12-26 0,-7 2 0,14-10 0,-13 8 0,-5 21 0,2 5 0,-3 8 0,9-2 0,-7 0 0,-3-9 0,-10 4 0</inkml:trace>
  <inkml:trace contextRef="#ctx0" brushRef="#br0" timeOffset="98958.27">32078 11619 8191,'0'-11'0,"0"1"5063,9-16-5063,7 6 2818,8-11-2818,-2 17 1719,-1 5-1719,-9 4 6784,8 4-6784,2 16 0,-9-5 0,8 20 0,-20-6 0,5 31 0,-5-18 0,-2 4 0,1 13 0,0 3 0,0 0 0,0 0 0,0 4 0,0-2 0,0-15 0,0-1 0,0 7 0,0-2 0,7 5 0,3 5 0,3-37 0,2-6 0,-4-14 0,5 4 0,0-5 0,1-9 0,-7 2 0,-14 14 0,-8 34 0,6 12 0,1 11 0,-4-8 0,-1 5 0,0-1-1029,2-4 0,1-1 0,-1 1 1029,0 1 0,1 0 0,-1-5 0,-2-5 0,1-3 0,1 3 0,1-3 0,4 13 0,-17-3 0,14-37 0,-17-3 0,-5-7 3087,-11 5-3087,2-4 0,-3-15 0,22 4 0,0-10 0</inkml:trace>
  <inkml:trace contextRef="#ctx0" brushRef="#br0" timeOffset="101693.27">17251 17229 8191,'-5'-11'0,"-1"0"5063,-5 5-5063,5-4 2818,-4 9-2818,4-4 1719,-4 5-1719,-1 0 6784,-4 0-6784,-2 6 0,1 1 0,0 26 0,9-3 0,1 9 0,6-9 0,0-2 0,9 20 0,7 3 0,7 4 0,-1-21 0,0-19 0,-6-4 0,9-10 0,1 1 0,3-13 0,-4-7 0,-12 2 0,-3-6 0,-10 6 0,0-14 0,0-18 0,-11 17 0,-2-1 0,1-21 0,-23 9 0,22 29 0,-7 9 0,8 6 0,-3 6 0,9 9 0,1 9 0,5-1 0,0 5 0,14-6 0,-1-5 0,13-5 0,-9-7 0,2-22 0,-7 7 0,12-34 0,-1-4 0,0-2 0,-2 10 0,0 55 0,-5 15 0,0 7 0,0 4 0,0 3-764,3 7 0,-1 0 764,-4-6 0,-2 0 0,0 5 0,1 0 0,2-9 0,-1-2 0,-7 2 0,0-13 0,2-29 0,-25-38 0,1-1 0,0-5 0,5 8 0,0 0 0,-9-5 0,3 3 0,12-9 0,-10-6 0,14 6 0,6-10 0,10 12 1528,12 9-1528,6 27 0,-7 5 0,-4 28 0,-16-9 0,8 31 0,-20-3 0,0 5 0,-8-12 0,-19-6 0,17-21 0,-8 5 0,18-13 0</inkml:trace>
  <inkml:trace contextRef="#ctx0" brushRef="#br0" timeOffset="102173.27">17666 17299 24575,'13'30'0,"3"18"0,-4-11 0,0 2 0,-7-3 0,2-1-1045,8 7 0,0-3 1045,-12 9 672,18-9-672,-19-15 345,4-9-345,-6-19 0,0-3 0,-9-47 0,3 10 0,-1-5 0,1-4 0,1-3 333,-3-7 0,5 0-333,11 6 0,3 5 0,-1-6 0,15 2 0,-14 50 0,4 1 0,1 16 0,-4 10 407,-3 12-407,-9 6 0,-6-9 0,-5 5 0,-6-17 0,0 7 0,7-18 0,5 2 0</inkml:trace>
  <inkml:trace contextRef="#ctx0" brushRef="#br0" timeOffset="102705.27">17920 17153 24575,'5'16'0,"0"-6"0,11-5 0,9-11 0,-2-5 0,-2-2 0,-37-17 0,-24 20 0,-7-4 0,9 10 0,49-2 0,40-32 0,-10 19 0,4 1 0,8-1 0,1 3 0,-14 4 0,-1 4 0,-3 8 0,-4 5 0,1 14 0,-16 8 0,-4 9 0,-22-3 0,6-12 0,-15-9 0,16-2 0,-17-9 0,8 4 0,-5-10 0,5-6 0,7 4 0,4-2 0</inkml:trace>
  <inkml:trace contextRef="#ctx0" brushRef="#br0" timeOffset="102922.27">18437 16896 9013,'0'20'0,"5"-2"5118,-4 7-5118,9-8 2693,-9 3-2693,10 1 401,-10-3 1,6-3 0,-7-10 0</inkml:trace>
  <inkml:trace contextRef="#ctx0" brushRef="#br0" timeOffset="103077.27">18413 16500 24575,'-6'-11'0,"1"5"0,5 1 0</inkml:trace>
  <inkml:trace contextRef="#ctx0" brushRef="#br0" timeOffset="103337.27">18527 16443 24575,'0'51'0,"0"-11"0,0 23 0,0-15 0,5-2 0,1 4 0,0 0 0,1-1-1498,-1 0 0,1-1 1498,2-10 0,-2-5 946,-5-9-946,4-9 0,-6-9 0,0-1 0</inkml:trace>
  <inkml:trace contextRef="#ctx0" brushRef="#br0" timeOffset="103505.27">18563 16918 24575,'9'-17'0,"12"-6"0,11 1 0,12-6 0,-15 13 0,-6 2 0,-19 13 0</inkml:trace>
  <inkml:trace contextRef="#ctx0" brushRef="#br0" timeOffset="104138.27">18799 16735 24575,'15'-5'0,"14"-1"0,-10-5 0,9 5 0,-22-3 0,-11 7 0,-7 2 0,-4 6 0,-1 9 0,2 9 0,7 32 0,-1-3 0,20-20 0,4-3 0,9 0 0,31-16 0,-17-13 0,-2-2 0,2 1 0,13 0 0</inkml:trace>
  <inkml:trace contextRef="#ctx0" brushRef="#br0" timeOffset="105273.27">18228 17995 8191,'-5'-16'0,"-1"1"5063,-5 4-5063,0 5 2818,1 1-2818,-6 16 1719,0 7-1719,-4 13 3392,13 3 0,3 2-3392,-5 19 0,14 11 0,18-38 0,-4-18 0,10-10 0,-14-5 0,2-10 0,-1-27 0,-9 7 0,-1-3 0,-1 3 0,-1-1-388,-3-9 1,-2 1 387,-4 11 0,-1 0 0,-1-4 0,0 1 0,-7-22 0,-6 15 0,13 24 0,-3 39 0,11-4 0,17 30 0,2-28 0,5 1 775,-6-15-775,-7-4 0,-2-4 0,0 2 0,4 15 0,3-2 0,-2 12 0,3-9 0,-3 5 0,-2-10 0,-1 4 0</inkml:trace>
  <inkml:trace contextRef="#ctx0" brushRef="#br0" timeOffset="105504.27">18532 17745 24575,'10'32'0,"2"4"0,3 8 0,0-1 0,-5-12 0,-4-13 0</inkml:trace>
  <inkml:trace contextRef="#ctx0" brushRef="#br0" timeOffset="105672.27">18416 17494 24575,'-12'0'0,"3"0"0</inkml:trace>
  <inkml:trace contextRef="#ctx0" brushRef="#br0" timeOffset="105938.27">18602 17666 10409,'9'21'0,"-2"1"5058,4 2-5058,-2-9 2463,-8-20-2463,4-11 1426,-5-15-1426,18-5 0,-14 13 0,13 6 0</inkml:trace>
  <inkml:trace contextRef="#ctx0" brushRef="#br0" timeOffset="106173.27">18801 17598 24575,'-19'24'0,"6"-6"0,-1 7 0,14-5 0,10-6 0,7-3 0,4-10 0,-4-2 0,4-13 0,-13 11 0,3-6 0</inkml:trace>
  <inkml:trace contextRef="#ctx0" brushRef="#br0" timeOffset="106754.27">18956 17570 8191,'5'-1'0,"1"-3"1265,9 9 1,-8-5 0,2 0 0</inkml:trace>
  <inkml:trace contextRef="#ctx0" brushRef="#br0" timeOffset="107105.27">19081 17359 24575,'0'11'0,"0"4"0,0 43 0,19-14 0,-9 22 0,19-42 0,-22-10 0,7-12 0,-8-2 0,0-7 0,7-5 0,-1 0 0,16 4 0,-5-4 0,1 10 0,4-10 0,0 11 0,4-5 0,-11 6 0,-12 0 0</inkml:trace>
  <inkml:trace contextRef="#ctx0" brushRef="#br0" timeOffset="109088.27">32407 15095 24575,'0'-11'0,"0"-4"0,6-1 0,20-11 0,-4 10 0,23 1 0,-13 11 0,-4 5 0,-4 5 0,-13 1 0,6 13 0,5 31 0,-9-11 0,0 4 0,2 17 0,-2 2-917,-5-8 1,-2-1 916,0 5 0,-1-2 0,-5-19 0,0 2-208,0 4 0,0 4 0,0 1 208,0-3 0,0 0 0,0 1 0,0 12 0,0 1 0,0-1 0,-1-6 0,0-2 0,3-4 0,4 5 0,2-4 0,-1-2 0,3-6 0,13-2 0,5 0 0,-6-26 1771,4-7-1771,-1-4 686,0-12-686,-8-1 0,1-12 0,-12 8 0,-10 6 0,-11 19 0,-4 9 0,11 12 0,2 8 0,2 26 0,2 6-564,-2-24 1,-1 0-1,1 5 564,3-1 0,1 5 0,1 3 0,-1-2 0,-3-3 0,-6 13 0,-4-3 0,3 1 0,6-4 0,1 2 0,0-2 0,-3-5 0,-5-6 0,-2-5 0,1-3 0,0 2 0,0-7 0,-5-4 0,-2-23 0,12 1 0,-12-8 0,2 9 0,-4-9 422,-8-5 1,15 2 0,-3-6 0</inkml:trace>
  <inkml:trace contextRef="#ctx0" brushRef="#br0" timeOffset="150373.27">10235 12913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18:22.235"/>
    </inkml:context>
    <inkml:brush xml:id="br0">
      <inkml:brushProperty name="width" value="0.05292" units="cm"/>
      <inkml:brushProperty name="height" value="0.05292" units="cm"/>
      <inkml:brushProperty name="color" value="#00B0F0"/>
    </inkml:brush>
  </inkml:definitions>
  <inkml:trace contextRef="#ctx0" brushRef="#br0">32576 15044 8191,'0'15'0,"0"-3"5063,-5-2-5063,-1-5 704,-9-5 1,8 0-1,-2 0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28:16.801"/>
    </inkml:context>
    <inkml:brush xml:id="br0">
      <inkml:brushProperty name="width" value="0.05292" units="cm"/>
      <inkml:brushProperty name="height" value="0.05292" units="cm"/>
      <inkml:brushProperty name="color" value="#0070C0"/>
    </inkml:brush>
  </inkml:definitions>
  <inkml:trace contextRef="#ctx0" brushRef="#br0">1150 2911 8191,'38'-49'0,"0"1"0,-9 14 0,2 1 0,1 1 902,1-1 0,1 2 1,1 0-903,4 1 0,1 0 0,-4 4 0,-2 1 0,-4 3 0,21-9 0</inkml:trace>
  <inkml:trace contextRef="#ctx0" brushRef="#br0" timeOffset="918">2611 2140 8191,'-6'5'0,"9"55"4658,14-16-4658,-11-6 0,0-1 2867,15-1-2867,-6-12 1768,-1-12-1768,9 1 0,17-29 0,10-16 0,-2 2 0,4-6 0,4-3 661,-10 7 1,2-4-1,1 0 1,1-2-1,0 1-661,-1 0 0,2-1 0,-1 0 0,-2 0 0,-1 1 0,2-4 0,-2 0 0,-2 2 0,-4 3-137,14-10 0,-10 7 137,-6-1 0,-27 20 0,-6 13 0,-1-2 0</inkml:trace>
  <inkml:trace contextRef="#ctx0" brushRef="#br0" timeOffset="2337">14391 2494 24575,'-6'-8'0,"15"2"0,34 4 0,20 4 0,-15-2 0,5 0 0,4 0 0,4 0-1456,-6 0 1,3 0 0,3 1 0,2-1 0,1 0 0,1-1 1455,-8 0 0,1-1 0,2 0 0,1 0 0,-1 0 0,1 0 0,-2 0 0,0 1-498,1 0 1,0 1 0,-1-1 0,0 1 0,0 0 0,-1-1 0,0 0 497,9-1 0,1 0 0,-1-1 0,-1 0 0,-2 1 0,-2 0-20,-6 2 0,-2 0 0,-3 1 1,2-1-1,4-1 20,3 0 0,3-1 0,1-1 0,1 1 0,1-1 0,-3 0 0,-2 0 0,-1 1 0,0-1 0,0 0 0,1 0 0,1 0-387,-3-1 0,2-1 1,1 1-1,-1-1 1,0 0-1,-2 0 1,-3 1 386,5 0 0,-2 1 0,-2 0 0,-3-1 0,-1 1 0,16-1 0,-5-1 0,-5 1 735,-2-2 1,-9 2-736,8 1 3435,-7-7-3435,-56 10 0,12 0 0,-19 0 0</inkml:trace>
  <inkml:trace contextRef="#ctx0" brushRef="#br0" timeOffset="12004">8528 3836 24575,'-6'0'0,"24"0"0,43 0 0,-16 0 0,5 0-2006,-7 0 0,3 1 1,1-2 2005,3-3 0,1-1 0,4 0 0,2 4 0,5 0 0,2 1 0,-1-1 0,-3-2 0,-1-1 0,1 0 0,1 1 0,-5 2 0,2 1 0,0 1 0,-2-1 0,-3 0 0,10 0 0,-3 0 0,-5 0 0,11 0 0,-9 0 1778,-11 0-1778,-13 0 969,-16 0-969,35-21 0,-6-1-115,1 2 0,-1 2 0,-1-2 1,4 8-1</inkml:trace>
  <inkml:trace contextRef="#ctx0" brushRef="#br0" timeOffset="12700">12465 3805 24575,'51'0'0,"-1"0"0,1-3 0,4-2 0,0 1 0,3 2 0,1 3 0,1-4-2019,-10-2 0,2-2 1,0-1-1,-2 3 2019,4 3 0,-1 2 0,1-1 0,-4-2 0,1-1 0,1 0 0,-1 2 272,0 1 1,-1 1-1,0 0 1,0 1-273,17-1 0,-1 0 0,-4 0 0,2 0 0,-9 0 1483,1 0-1483,-50 0 0,-2 0 0,-9 0 0</inkml:trace>
  <inkml:trace contextRef="#ctx0" brushRef="#br0" timeOffset="14833">19936 3860 24575,'-2'6'0,"-1"-5"0,31 5 0,-2 3 0,9-7 0,9-2 0,12 4 0,8 1-826,-14-4 0,4-1 1,2 0-1,2-1 826,-6-1 0,2-1 0,1 0 0,-1 0 0,0 0 0,6 2 0,-2 1 0,1-1 0,2 0 0,-4-1 0,3-2 0,0 0 0,-1 2 0,-5 1 0,11 4 0,-5 2 0,2-1 42,-10-3 1,2-1 0,-1 1-1,-3 0-42,2 3 0,-3 0 0,-5 0 0,0-1 0,-6-1 0,12-1 0,-34-5 0,-12 1 0,-4-6 0</inkml:trace>
  <inkml:trace contextRef="#ctx0" brushRef="#br0" timeOffset="18686">26253 3107 8191,'-11'-5'0,"-8"4"5063,12-4-5063,-8 0 2818,4 4-2818,-4-4 1719,3 5-1719,-12 6 6784,-13 15-6784,-14 12 0,-4 4 0,11-7 0,14-10 0,14-7 0,-4 3 0,1 10 0,-7 10 0,5 1 0,6 2 0,9-12 0,0 7 0,5-6 0,-6 3 0,7-10 0,0-1 0,0-3 0,7 9 0,-1-3 0,10-1 0,-9-6 0,24 4 0,-21-12 0,24 15 0,-15-12 0,4 5 0,-1 1 0,-1-11 0,-1 6 0,26-2 0,5 7 0,-10-11 0,3-1 0,3 4 0,0 0 0,-7-8 0,-1 0-262,2 9 1,-1 0 261,16-7 0,-13 2 0,2 0 0,3-5 0,1 0 0,15 0 0,2 0 0,-4 0 0,-2 0 0,-13-1 0,0 2 0,6 3 0,0 2 0,-10-5 0,1 0 0,15 4 0,2 0 0,-2 0 0,4 0 0,-10-4 0,3-1 0,-3 1 0,8 4 0,0 0 0,-13-1 0,1-1 0,-4-1 0,0-1 0,-3 0 0,1 3 0,-2 0 0,18-4 0,4 0 0,-14 0 0,16 0 0,-21 0 0,3 0 0,1 0 0,2 0 0,6 0 0,-1 0 261,-15 0 1,-2 0-262,2 0 0,0 0 0,19 0 0,2 0 0,3 0 0,-30 0 0,29 0 0,-4-8 0,-20 7 0,0 0 0,0-4 0,-1 1 0,19 4 0,8 0 0,-22 0 0,14-6 0,-16 5 0,-9-6 0,7 1 0,-17 5 0,8-5 0,0 0 0,1 4 0,10-10 0,-13 10 0,1-10 0,-13 10 0,9-9 0,-3 10 0,4-8 0,-9 7 0,-2-2 0,-4-1 0,4 4 0,2-9 0,9 3 0,-8 0 0,2 1 0,-5 1 0,-3 4 0,8-8 0,-3 2 0,5-3 0,-6 4 0,0-4 0,-5 9 0,4-9 0,2 4 0,4-5 0,-4 0 0,-1 5 0,-6-3 0,6 8 0,1-9 0,4 3 0,0 0 0,-1-5 0,1 10 0,-5-8 0,-1 4 0,-4 0 0,4-5 0,1 9 0,4-13 0,-4 8 0,4-10 0,2-9 0,-3 6 0,-3-7 0,-4 2 0,-5 7 0,0-16 0,6 2 0,-11 1 0,7 7 0,-4 4 0,-4 3 0,3-5 0,-4 5 0,0 2 0,0 4 0,-4-5 0,-2 4 0,-10-8 0,-6 4 0,0-2 0,-14 1 0,4 4 0,-9 5 0,-16-7 0,5 3 0,9 2 0,-4-1 0,8 5 0,-1 0 0,-7-4 0,0 1 0,3 4 0,3 0 0,-18-6 0,-5 2 0,28 4 0,-1 0 0,3 4 0,-2 0 0,-28-9 0,-3-2 0,13 6 0,-1 0-355,5 1 1,-2 1-1,0-2 355,5-1 0,0-1 0,2 2 0,-12 5 0,-1 0 0,8-3 0,-3 0 0,1 1 0,-11 2 0,0 2 0,4-1 0,-2 0 0,-1 0 0,3 0 0,1 0 0,0 0-1006,-1 0 1,-1 0-1,3 0 1006,10-1 0,1 1 0,-1 1 0,-6 1 0,0 2 0,2 1-151,-12 1 0,1 1 151,15 1 0,0 0 0,1 0 0,-7-2 0,3 1 0,9 4 0,2-2 0,-3-8 0,3 1 0,-24 17 440,19-17 1,-2-1-441,12 3 0,1 2 0,-27 2 0,5-6 0,17 7 3124,-18-1-3124,-6 9 189,20-6 0,-2 1-189,-4 2 0,-1-1 0,9-7 0,1 0-218,-2 5 1,1-2 217,-16-6 0,12 10 0,-1 0 0,-19-9 0,0 12 0,39-16 0</inkml:trace>
  <inkml:trace contextRef="#ctx0" brushRef="#br0" timeOffset="21817">10039 4582 8191,'20'0'0,"7"0"1971,23-5 0,14-2-1971,-18 5 0,4 2 0,4 0 0,2-1 0,4-3 0,4-2 0,3 0 0,0 0 0,-2 2-271,-3 2 0,-1 1 0,1 1 0,-1 0 0,1-1 271,1-1 0,2-1 0,0 0 0,-3 0 0,-3 1 0,-5 1 0,-3 1 0,-1 0 0,2 1 342,11-2 1,2 1 0,0 0 0,-2 1-343,-10 1 0,-1 1 0,-2 0 0,1 0 0,19-3 0,-1 0 0,-8 2 0,-9 6 0,-10 0 3990,-2-7-3990,-43 4 0,6-5 0,-13 0 0</inkml:trace>
  <inkml:trace contextRef="#ctx0" brushRef="#br0" timeOffset="26069">15985 4539 24575,'11'0'0,"4"0"0,1 0 0,12 0 0,-5 0 0,10 0 0,-11 0 0,36 0 0,-22 0 0,5 0 0,21 1 0,6-2-1410,-21-2 0,0-1 0,0 0 1410,15 3 0,-2-1 0,-5-3 0,-3 0-127,-16 4 1,1 2 126,22-1 0,4 0 0,-1 0 0,3 0-291,-7 0 1,4 0 0,-1 0 290,-6 0 0,-2 0 0,-2 0 0,15 0 0,-1 0 0,1-1 0,-1 2 0,-13 4 0,1 0 0,-7-3 0,4-2 0,-1 1 0,1 3 0,0 0 0,-1-1 0,-1-2 0,-2-2 0,1 1-550,-2 0 0,0 0 0,-1 0 550,10 0 0,2 0 0,-6 0 0,3 0 0,2 0 935,0 0 0,0 0 0,5 0-935,2 0 0,5 0 0,1 0 0,-5 0 0,-1 0 0,-3 0 0,0 0 0,6 0 0,0-1 0,-4 2 0,-12 2 0,-3 2 0,0-1 0,16-3 0,2 1 0,-6 1 0,3 2 0,-1-2 0,-3-2 0,-1-1 0,-2-1 0,-6 1 0,-1 0 0,1 0 0,9 0 0,2 0 0,-2 0 0,-11 0 0,-3 0 0,2 0 0,7 0 0,2 0 0,-2 0 0,-5 0 0,0 0 0,-4 0 0,7 0 0,-5 0 0,-7 0 0,-3 0 257,11 0-257,-6 0 952,-9 0-952,-6 0 2141,-9 0-2141,-15 5 0,2-4 0,-8 4 0</inkml:trace>
  <inkml:trace contextRef="#ctx0" brushRef="#br0" timeOffset="31321">3442 3299 8191,'-11'-6'0,"-4"1"5063,-1 5-5063,-5 0 2818,0 0-2818,5 0 1719,1 0-1719,4 0 6784,0 5-6784,-12 9 0,0 5 0,-3 1 0,6-3 0,9-1 0,5 0 0,1 5 0,5-1 0,15 21 0,6 9 0,-3-11 0,1 1 0,-2-5 0,-2 0-763,-4 1 1,-1 1 762,1-6 0,-2 1 0,-7 5 0,-1 1 0,5-3 0,-1-1 0,-6 0 0,-4-1 0,-23 22 0,11-26 0,-15 1 1525,21-20-1525,-5 1 0,-1-5 0,1-1 0,9-5 0,18-6 0,15 4 0,4 5 0,-3 9 0,-15 16 0,9 10 0,-18 7 0,-2 7 0,12 8 0,1 4-752,-12-13 1,-2 0 0,1-1 751,5 9 0,0-5 0,-6-16 0,0-5 0,6-5 0,-4-3 0,4-7 0,-2 2 0,2-15 0,22 0 2254,-9-11-2254,19-6 0,-16-7 0,-1-4 0,-10 11 0,-6 3 0</inkml:trace>
  <inkml:trace contextRef="#ctx0" brushRef="#br0" timeOffset="35383">12151 5930 8191,'8'0'0,"32"0"1967,15 0 1,12 0-1968,-7 0 0,6 0 0,3 0 0,-18 0 0,3 0 0,1 0 0,-1 0 0,-1 0-13,6 0 1,-2 0 0,-1 0-1,0 0 13,-1 0 0,-1 0 0,-1 0 0,-5 0 0,18 0 0,-4 0 1060,2 0 1,-2 0-1061,-16 0 0,-3 0 2501,-4 0 1,-4 0-2502,-2 0 0,-22 0 0,-6 0 0</inkml:trace>
  <inkml:trace contextRef="#ctx0" brushRef="#br0" timeOffset="36804">16189 5860 8191,'-6'-5'0,"51"4"1346,2-1 1,8-1-1347,-10 4 0,4-1 0,1-1 0,11-4 0,3-3 0,0 1 0,-5 5 0,0 2 0,4-3 0,-12-2 0,3-3 0,1 0 0,2 1 0,-2 2 0,-2 2 0,0 3 0,1 1 0,-1-1 0,2-2 0,5-2 0,2-2 0,0 0 0,-2 0 0,-3 2 0,-2 2 0,-3 2 0,-2 0 0,-4-1 0,18-6 0,-11 1 0,-4 11 3021,-34-4-3021,-18 10 0,5-9 0,-11 4 0</inkml:trace>
  <inkml:trace contextRef="#ctx0" brushRef="#br0" timeOffset="41351">21869 5117 8191,'-20'0'0,"-1"0"5063,5 0-5063,-4 5 2818,3 1-2818,-5 0 1719,5 4-1719,2-9 6784,4 4-6784,-6 4 0,-9-1 0,-4 23 0,-1-14 0,4 10 0,7-13 0,-1 0 0,0 3 0,5 5 0,-8 13 0,10 3 0,-1-3 0,9-5 0,6-10 0,0 10 0,0 2 0,0 9 0,6-10 0,-4-1 0,10-10 0,-4 10 0,5-2 0,17 7 0,-8-4 0,12-9 0,-16-1 0,1-8 0,6 5 0,11 4 0,17 9 0,-15-18 0,4-1 0,2 1 0,3 1 0,9-3 0,1-2 0,-1-2 0,0-1-1078,8-1 1,0 0 1077,-15 1 0,0-1-259,14-4 0,-2 0 259,-18 5 0,1-1 0,13-4 0,3-2 0,2 1 0,-2 0-752,-6 0 1,-1 0 751,1 0 0,-2 0 0,-15 1 0,0-2 0,11-3 0,2-3 0,-6 2 0,1-1 958,7 0 0,-2-1-958,-10-2 0,-4 1 0,22-3 531,-11 1-531,-8-7 1729,16 6-1729,-4-6 0,8 1 0,-10 2 0,-17 0 0,6-6 0,-6 5 0,13-18 0,-3 16 0,-10-12 0,-7 20 0,-18-9 0,7 7 0,-7-10 0,3 4 0,0 2 0,-9-10 0,4 7 0,-5-21 0,-6 7 0,-8-9 0,-8 0 0,1 9 0,-6-2 0,5 9 0,-19-16 0,-5 7 0,11 10 0,-4 0 0,-7 2 0,-2 4 0,1 5 0,-3 2-620,-2-2 1,-4-1 0,-1 2 619,1 5 0,0 2 0,-3 0 0,3 0 0,-4-1 0,-1 0 0,1 2 0,2 0 0,-1 0 0,1 1 0,2 2-905,-8 0 1,2 1 0,2 1 904,7-2 0,2 0 0,4 3 0,-3 3 0,1 1-173,-12 0 1,5 2 0,-1 6-1,-8-3 1</inkml:trace>
  <inkml:trace contextRef="#ctx0" brushRef="#br0" timeOffset="46967">18272 6523 8191,'-6'-5'0,"-3"4"5063,3-4-5063,-5 5 2818,14 0-2818,21 0 0,14 3 0,12 3 0,-1-2 0,7-2 0,2-1 45,-12 2 1,4 0 0,2 1 0,1-1-46,0-2 0,2-1 0,0 0 0,0-1 0,1-2 0,1-1 0,0 1 0,3 0 0,-4 2 0,3 0 0,1 1 0,-1 0 0,-2-1 0,5-2 0,-2-1 0,0 1 0,-3 0 0,8 2 0,-2 2 0,-7-1 0,-3 0 0,-7 0 0,11 0 1505,-46 0 1,-5 0 0,-1 0 0</inkml:trace>
  <inkml:trace contextRef="#ctx0" brushRef="#br0" timeOffset="47401">19465 6605 24575,'48'0'0,"0"0"0,1 0 0,4 0 0,3 0 0,1 0 0,4 0 0,2 0 0,-3 0-1870,-4 0 0,-1 0 0,0 0 0,0 0 1870,-1 0 0,1 0 0,-3 0 0,-3 0 0,12 0 0,-3 0 1063,6 0 0,-4 0-1063,-17 0 0,-4 0 0,-3 0 0,-4 0 1191,1 0-1191,-32 0 0,-3 0 0,-4 0 0,2 0 0</inkml:trace>
  <inkml:trace contextRef="#ctx0" brushRef="#br0" timeOffset="56800">2410 6509 24575,'0'26'0,"0"2"0,0-12 0,0 4 0,0 1 0,0-1 0,5-4 0,5 1 0,7-11 0,11 0 0,20-29 0,-13 7 0,6-5-807,4-8 0,6-6 1,4-4-1,0 0 807,-7 6 0,0 0 0,1-1 0,2-1 0,2 0-555,-1 1 1,3-2 0,2 1 0,-1-1 0,0 0 0,-2 3 554,3-4 0,0 2 0,-2 0 0,-2 2 0,-2 3 0,-3 4 0,-2 2 0,-3 1 0,-3 3 0,16-7 0,-10 5 0,-9 6 0,-30 14 0,0-1 0,-16 9 0</inkml:trace>
  <inkml:trace contextRef="#ctx0" brushRef="#br0" timeOffset="59000">3737 12832 8191,'-7'-9'0,"31"-22"4996,22-15-4996,-8 13 0,2 0 0,-2 2 0,-1-1 0,3 0 0,-1 0 1413,-12 8 0,-1 1-1413,13-8 0,0 0 0,-8 6 0,0 0 0,12-7 0,2-2 0,4-6 0,-1 1 721,-11 9 0,-1-1-721,-1 2 0,2-2 0,-2 1 0,8-7 0,0-1 0,-4 3 0,1-3 0,0 1 1438,0 0 0,0 1 0,-2 1-1438,9-11 0,-3 2 0,-6 5 0,-3 4 0,10-10-339,-22 19-1,1 0 340,21-21 0,-5 4 0,5-4 0,1 1 0,0-1 0,-12 12 0,0-2 0,0 1-582,1 1 0,0 0 0,-3 2 582,2-4 0,-1 1 0,0 3 0,2-2 0,-1 1-233,-2 0 0,-2 1 0,3-1 233,5-3 0,2-1 0,0-1 402,-2-2 1,-1-1 0,1 2-403,1 5 0,0 3 0,-2-1 0,9-12 0,0 1-270,-1 7 0,-2 3 270,-12 10 0,0-1 0,13-16 0,4-3 0,-10 11 0,2-1 0,-2 1 0,-5 1 0,-1 1 0,0 0 871,19-15 1,-3 3-872,-21 13 0,-2 2 597,1 2 1,1-1-598,3-6 0,-1 1 793,13-9-793,-5 3 1531,-20 21-1531,-6 1 0,2 4 0,-4-3 0,6 2 0,-8-3 0,3 10 0,-9 1 0,4 5 0</inkml:trace>
  <inkml:trace contextRef="#ctx0" brushRef="#br0" timeOffset="61350">5133 13039 8191,'0'-11'0,"0"27"2531,-5 14 1,-1 6-2532,5 3 0,-1 2 0,-3 7 0,-1-2 0,6 10 2818,0-31-2818,0-10 1719,0 0-1719,0-3 1696,0 3 0,0-9 0,0-1 0</inkml:trace>
  <inkml:trace contextRef="#ctx0" brushRef="#br0" timeOffset="61933">5026 13759 24575,'18'-16'0,"11"9"0,-9-7 0,9 30 0,-17-12 0,-4 24 0,-8-4 0,-9 7 0,-4 3 0,3-2 0,-2 0 0,-4 7 0,0-3 0,-8 6 0,17-22 0,7-14 0,15-1 0,35-15 0,-16 1 0,1 0 0,27-5 0,-10-5 0,-37 18 0,-4-4 0,0 5 0,4-5 0,2-1 0,-5 0 0,-3 1 0</inkml:trace>
  <inkml:trace contextRef="#ctx0" brushRef="#br0" timeOffset="62666">7479 12957 24575,'0'16'0,"0"34"0,0-4 0,0-12 0,0 0 0,0 6 0,0-11 0,0-8 0,0-4 0,0 3 0,-5-3 0,4-1 0,-4-5 0,5-6 0</inkml:trace>
  <inkml:trace contextRef="#ctx0" brushRef="#br0" timeOffset="63034">7499 13617 24575,'-17'26'0,"4"2"0,13-3 0,6 2 0,2 9 0,-1-10 0,-1 9 0,-6-8 0,0 5 0,-4-16 0,2-2 0,-12-6 0,7-2 0,-12 0 0,12-6 0,-2 0 0</inkml:trace>
  <inkml:trace contextRef="#ctx0" brushRef="#br0" timeOffset="63266">7730 13543 24575,'34'-6'0,"26"-14"0,-14 10 0,14-11 0,-33 13 0,-29 4 0,2 4 0,-17 0 0</inkml:trace>
  <inkml:trace contextRef="#ctx0" brushRef="#br0" timeOffset="64454">3245 12025 8191,'-11'-5'0,"-7"4"5063,41-4-5063,-8 5 2818,40 0-2818,-7 0 859,-4 1 1,1-2-860,20-5 0,-27 5 0,-3 0 0,-2-5 6784,-17 6-6784,-15 0 0,-15 0 0,-4-6 0,-18 5 0,2-20 0,12 17 0,2-11 0</inkml:trace>
  <inkml:trace contextRef="#ctx0" brushRef="#br0" timeOffset="65468">2723 11862 24575,'-6'9'0,"1"11"0,5 10 0,8 8 0,3 17 0,0 5 0,3-9 0,-12-5 0,4-30 0,-6-1 0,4-42 0,-2 24 0,2-30 0</inkml:trace>
  <inkml:trace contextRef="#ctx0" brushRef="#br0" timeOffset="66269">3210 10149 8191,'8'0'0,"16"0"2531,9-4 1,5-2-2532,26-5 1409,-27 2 0,-4 0-1409,2-1 1719,-20-1-1719,-15 9 0,-2-2 0,-2 4 0</inkml:trace>
  <inkml:trace contextRef="#ctx0" brushRef="#br0" timeOffset="67483">2730 10073 24575,'-11'0'0,"0"0"0,0 19 0,-3 3 0,7 33 0,-3-18 0,1 1 0,7-2 0,2-1 0,-5 27 0,41-27 0,-4-34 0,12-4 0,-24-10 0,-20 2 0,-10 0 0,-15 10 0,3-5 0,-13 15 0,16 2 0,2 0 0,11-1 0</inkml:trace>
  <inkml:trace contextRef="#ctx0" brushRef="#br0" timeOffset="69234">4916 11831 24575,'0'-11'0,"0"0"0,-5 5 0,4 11 0,-4 14 0,5 11 0,0 1 0,0-7 0,6-5 0,1-12 0,14 2 0,4-43 0,2 9 0,-8-23 0,-11 23 0,-17 10 0,-12 9 0,2 6 0,-6 1 0,13 13 0,1-7 0,4 3 0,2-5 0</inkml:trace>
  <inkml:trace contextRef="#ctx0" brushRef="#br0" timeOffset="69686">4850 11733 8191,'-37'9'0,"12"3"5063,-1 14-5063,13 5 1409,6 7 0,3 3-1409,11 14 859,-4-16 1,7-4-860,31-11 0,-8-15 6784,14-9-6784,-1-9 0,-9-8 0,2-6 0,-2-4 0,-2-5 0,2-7 0,-4-3 0,-11 10 0,-7-1 0,-15-22 0,-11 16 0,-5 13 0,-2 2 0,-24 18 0,-1-1 0,5 7 0,1 0 0,-7 0 0,-1 7 0,28-6 0,-4 14 0,14-12 0,-4 6 0</inkml:trace>
  <inkml:trace contextRef="#ctx0" brushRef="#br0" timeOffset="71886">7097 9780 8191,'-11'4'0,"5"-7"5063,1 2-5063,1-5 2818,-4 10-2818,2 3 1719,14-8-1719,0-2 6784,7-18-6784,-10 9 0,-10 2 0,-1 10 0,0 1 0,1 4 0</inkml:trace>
  <inkml:trace contextRef="#ctx0" brushRef="#br0" timeOffset="72284">7011 9617 8191,'-40'-11'0,"8"12"5063,0 15-5063,18 14 0,-13 20 0,23 1 1409,-6-8 0,3 2-1409,13-8 0,3 0 0,2 9 0,3-3 0,16 7 1719,10-18-1719,-10-26 3392,8-9 0,3-5-3392,-3-4 0,0-4 0,13-9 0,-3-7 0,-13-4 0,-8-5 0,-7 0 0,-8-1 0,-11 4 0,-7 1 0,-6-19 0,-19 22 0,1 3 0,-6 23 0,9-5 0,2 13 0,15 0 0,-3 10 0,7-8 0,0 7 0</inkml:trace>
  <inkml:trace contextRef="#ctx0" brushRef="#br0" timeOffset="73620">5624 13779 24575,'63'0'0,"0"0"0,-4 1 0,5 0 0,2-3 0,-3-3 0,2-2 0,1-1 0,-1 2-1314,-3 3 0,-1 3 0,1-1 0,2-2 1314,-4-4 0,4-3 0,0 0 0,-1-1 0,-4 2 0,-1 3 0,-3 0 0,-2 1 0,1-1 0,3-3 0,0 0 0,-1 0 0,-5 1 527,-1 1 1,-5 0-1,-6 0-527,13-9 852,-50 14-852,-33-24 0,17 21 0,-6-15 0</inkml:trace>
  <inkml:trace contextRef="#ctx0" brushRef="#br0" timeOffset="73883">7110 13418 24575,'46'0'0,"6"0"0,-12 3 0,1 5 0,-8 3 0,1 2-433,9 1 0,-2 3 433,4 22 0,-14-4 284,-16-9-284,-6 11 144,-18-8-144,-18 13 0,-6-14 0,-13 3 0,0-21 0,-3 4 0,1-3 0,5-7 0,6 4 0,0 1 0</inkml:trace>
  <inkml:trace contextRef="#ctx0" brushRef="#br0" timeOffset="75968">2685 10754 24575,'-4'6'0,"2"8"0,-3-7 0,5 17 0,0 11 0,1 2 0,-2 4 0,-4-5 0,0 1-503,3 12 1,1 0 502,-5-12 0,1 0-55,4 12 1,2 0 54,-1-4 0,0-1 0,0 1 0,0-3 0,0 14 0,0-31 0,5-14 999,-4-16-999,4-6 0,-5-1 0,0 3 0</inkml:trace>
  <inkml:trace contextRef="#ctx0" brushRef="#br0" timeOffset="76483">2488 10751 24575,'3'-5'0,"9"-12"0,41-21 0,-8 0 0,-13 17 0,-1 2 0,-2-2 0,-5 18 0,-18 17 0,-1 4 0,-5 10 0,0-7 0,6 8 0,-4 3 0,17 13 0,4-7 0,0-3 0,8-12 0,-23-12 0,1-5 0</inkml:trace>
  <inkml:trace contextRef="#ctx0" brushRef="#br0" timeOffset="82234">10991 9685 24575,'5'-6'0,"1"1"0,-1 10 0,9-4 0,-7 9 0,9-9 0,-6 9 0,1-4 0,-5 4 0,8 2 0,8 19 0,1-14 0,8 18 0,-15-23 0,-6 8 0,4-13 0,-11 11 0,11-11 0,-4 12 0,6-3 0,4-4 0,-2 6 0,5-3 0,-1 10 0,14 6 0,-13-10 0,2-5 0,-13-2 0,0-7 0,6 13 0,0-4 0,5 0 0,1 3 0,-2-12 0,4 15 0,-9-19 0,7 19 0,1-7 0,2 11 0,2 0 0,-11-5 0,2-4 0,-4-5 0,14 8 0,2 2 0,9 5 0,5 5 0,-13-6 0,3 7 0,-13-6 0,2 4 0,-7-8 0,-1-4 0,-6-8 0,4 5 0,2-4 0,3 15 0,1-12 0,-1 10 0,13 1 0,7 11 0,-13-12 0,0 0 0,23 19 0,-6-9 0,-16-12 0,-4-9 0,-6 3 0,6 8 0,2 2 0,-4-6 0,0 13 0,-10-25 0,3 14 0,-5-12 0,10 6 0,14 16 0,-9-12 0,3 2 0,1 6 0,1 0 0,-3-4 0,-2-3 0,8 12 0,-10-14 0,-2-3 0,3 1 0,14 7 0,-13-12 0,21 12 0,-16-12 0,20 28 0,-15-20 0,7 16 0,-11-16 0,-4-9 0,-6 10 0,4-15 0,2 16 0,0-15 0,6 18 0,-3-17 0,1 18 0,12-5 0,-3 7 0,-3-9 0,-8-6 0,-14-4 0,0-9 0,5 16 0,1-13 0,16 21 0,0-9 0,17 17 0,-21-11 0,0-3 0,-17-5 0,1-7 0,7 12 0,1 1 0,-7-3 0,1-3 0,-4 8 0,-4-13 0,10 18 0,-3-11 0,7 5 0,-7-10 0,0 7 0,-7-15 0,7 15 0,1-7 0,5 10 0,-1-1 0,-10-4 0,5-5 0,-10 3 0,8-7 0,-4 8 0,-1-4 0,4 1 0,-3-1 0,3 1 0,-5-2 0,1 1 0,0 0 0,0 0 0,-1-1 0,-18-4 0,-32-11 0,15 3 0,-17-8 0</inkml:trace>
  <inkml:trace contextRef="#ctx0" brushRef="#br0" timeOffset="84170">11481 12999 24575,'0'4'0,"0"12"0,-8 32 0,6-12 0,-7 9 0,9-25 0,0 1 0,0-4 0,-6-58 0,4 16 0,-10-39 0,11 40 0,-6 8 0,7 27 0,0-6 0,0 18 0,0-13 0,0 10 0,-6 7 0,5 9 0,-5 1 0,6-15 0,0-8 0</inkml:trace>
  <inkml:trace contextRef="#ctx0" brushRef="#br0" timeOffset="86083">11443 13687 24575,'0'8'0,"0"7"0,0 20 0,0-1 0,0 3 0,0-2 0,0 1 0,0 8 0,0-1 0,0 19 0,0-28 0,0-33 0,0-18 0,0 3 0,0-3 0,0 21 0</inkml:trace>
  <inkml:trace contextRef="#ctx0" brushRef="#br0" timeOffset="87576">10867 17652 8191,'-6'-6'0,"1"1"0</inkml:trace>
  <inkml:trace contextRef="#ctx0" brushRef="#br0" timeOffset="90070">11157 13781 24575,'-5'-6'0,"4"-4"0,1 9 0,1-9 0,26 4 0,0-12 0,18 4 0,-4-1 0,-10 9 0,-10 6 0,-6 5 0,-4 1 0,-5 9 0,4-8 0,-9 11 0,8-11 0,-3 8 0,5-4 0,-5 0 0,-1 0 0,-14 21 0,-8-6 0,-10 30 0,-3-20 0,13-2 0,-3-13 0,17-10 0,-11 6 0,13-5 0,-4 4 0,5-6 0,14-4 0,8-1 0,38-20 0,-6 1-531,-14 1 1,0-2 530,-7 3 0,0 0 0,17 0 0,-1 1 0,12-3 0,-25 6 0,-7 2 0,-18 4 0,-8-7 0,-8 7 0,5-2 0</inkml:trace>
  <inkml:trace contextRef="#ctx0" brushRef="#br0" timeOffset="91366">13807 12999 8191,'6'-5'0,"-2"30"5063,-4-14-5063,0 43 2818,-6-20-2818,5 15 1719,-5-17-1719,1-6 6784,4-11-6784,-4-4 0,-1-19 0,4-17 0,-4-29 0,6 10 0,0-2 0,0 29 0,0 24 0,0 18 0,-6 25 0,4-9 0,-4-7 0,6-19 0,0-5 0,0 5 0,-5 6 0,4-8 0,-4 1 0</inkml:trace>
  <inkml:trace contextRef="#ctx0" brushRef="#br0" timeOffset="91916">13960 13680 24575,'-11'-11'0,"5"-3"0,-12 13 0,1 9 0,-6 9 0,9 4 0,8-1 0,10-10 0,2 1 0,6 4 0,7 11 0,-5-3 0,-1 2 0,-8-9 0,-10-6 0,-10-4 0,-3-6 0,-3-6 0,10 0 0,6 1 0</inkml:trace>
  <inkml:trace contextRef="#ctx0" brushRef="#br0" timeOffset="92116">13952 13608 24575,'48'-30'0,"-18"14"0,-1-1 0,28-14 0,-13 5 0,-12 12 0,-25 5 0,2 3 0,-9 0 0,0 1 0</inkml:trace>
  <inkml:trace contextRef="#ctx0" brushRef="#br0" timeOffset="92818">10566 10172 24575,'-22'17'0,"8"-6"0,5-5 0</inkml:trace>
  <inkml:trace contextRef="#ctx0" brushRef="#br0" timeOffset="93720">10110 9983 8191,'3'0'0,"21"0"3940,41-10-3940,-2 7 1373,-14-6 1,0-2-1374,-13 6 0,-2-1 1875,30-6-1875,-53 4 6270,-13 14-6270,-52-5 1280,21 14-1280,-15-13 272,1 7-272,9-5 0,4-3 0,10 4 0,17-5 0,-3 0 0</inkml:trace>
  <inkml:trace contextRef="#ctx0" brushRef="#br0" timeOffset="94699">9653 9902 8191,'-16'0'0,"5"0"5063,-5 0-5063,6 0 2818,3 9-2818,-10 6 1719,8 6-1719,-14 36 3392,10-23 0,3 2-3392,3 4 0,1 0 0,-9 21 0,29-23 0,-1-30 0,17 9 0,-12-21 0,2 4 0,-19-10 0,-2-1 0,-14 5 0,-5 14 0,8-5 0,-1 9 0</inkml:trace>
  <inkml:trace contextRef="#ctx0" brushRef="#br0" timeOffset="96549">10157 12266 24575,'0'11'0,"9"0"0,8-5 0,14-1 0,-3-5 0,-3 0 0,-14 4 0,-15-2 0,-8 8 0,-4-8 0,1 9 0,4-10 0,10 4 0,2-5 0,23-6 0,4 4 0,3-10 0,-1 10 0,-23-4 0,0 6 0,-11 0 0</inkml:trace>
  <inkml:trace contextRef="#ctx0" brushRef="#br0" timeOffset="97170">9634 12038 24575,'-6'15'0,"4"9"0,-13 23 0,13 5 0,-6-2 0,8-13 0,0-25 0,0-3 0</inkml:trace>
  <inkml:trace contextRef="#ctx0" brushRef="#br0" timeOffset="98633">11884 13707 8191,'-3'-13'0,"1"6"5063,22 2-5063,4-3 2818,31 5-2818,-15-6 0,5 0 0,15 7 0,2 1 301,-9-4 1,0 0-302,2 5 0,-4 0 0,-14 0 0,0 0 3116,15 0 0,2 0-3116,-1 0 0,1 0 0,-7 0 0,2 0 0,0 0 0,18 0 0,-2 0-687,-8 0 0,-2 0 687,-8 0 0,-3 0 0,12 0 0,7 0 0,-24 0 1546,8 0-1546,-21 0 0,-10 0 0,-6-4 1496,-11-7-1496,-10-1 0,-14-7 0,12 12 0,-4-2 0</inkml:trace>
  <inkml:trace contextRef="#ctx0" brushRef="#br0" timeOffset="98982">13291 13484 8191,'18'-6'0,"13"8"5063,30 23-5063,-7-1 0,-8 7 2818,-21-9-2818,-18 2 1719,-21 14-1719,-10 7 6784,-7-7-6784,5-5 0,12-12 0,-5 4 0,6-7 0,-6 6 0,8-12 0,-5-2 0,9-5 0,-3-5 0</inkml:trace>
  <inkml:trace contextRef="#ctx0" brushRef="#br0" timeOffset="100700">9574 10467 24575,'0'15'0,"0"15"0,0-5 0,0 9 0,0-4 0,0 9 0,0 20 0,0-7 0,0 3 0,0 9 0,-8-2 0,7-27 0,0 0 0,-8 21 0,1-16 0,5 0 0,-5-10 0,2 7 0,4-5 0,-10 9 0,10-9 0,-4-7 0,6-10 0,-4 1 0,2 1 0,-2 4 0,4 0 0,0 8 0,0-11 0,0 10 0,0-12 0,0 6 0,0-6 0,0 4 0,0-8 0,0 3 0,4-5 0,-2-8 0,2-4 0</inkml:trace>
  <inkml:trace contextRef="#ctx0" brushRef="#br0" timeOffset="101199">9398 11482 24575,'-6'9'0,"6"-2"0,1 8 0,13-3 0,-7 8 0,16 11 0,-6 0 0,3-7 0,-10-4 0,0-13 0,-4 4 0,13-19 0,-5-5 0,15-22 0,8-12 0,3 2 0,1 1 0,-22 25 0,-9 13 0</inkml:trace>
  <inkml:trace contextRef="#ctx0" brushRef="#br0" timeOffset="106653">17492 7592 8191,'5'4'0,"1"-2"5063,6 23-5063,4 25 1409,-11-15 0,-1 4-1409,6 13 0,0 0 0,-9-15 0,0-3 859,7 2 1,0-6-860,-1-12 6784,14-3-6784,24-42 0,12-17 0,-19 23 0,1 0 0,3-4-1362,6-6 0,4-6 1,1-1-1,0 1 1362,-4 6 0,1 0 0,0 0 0,4-1 0,0 0 0,3-2 0,3 0 0,-1 0 0,-2 0-487,-3 3 0,-2 0 0,1 1 0,-1-1 0,1 2 487,2-1 0,1 1 0,-1 0 0,-1 2 0,-5 1 0,8-3 0,-4 2 0,-7 3 0,-4 5 0,-9 4 0,-10 5 0,-13 10 0,1 6 0,-5 0 0,-1-1 0</inkml:trace>
  <inkml:trace contextRef="#ctx0" brushRef="#br0" timeOffset="107635">18202 9420 24575,'34'0'0,"1"0"0,19 0 0,11 0 0,-17-2 0,5 0 0,5-1 0,2-1 0,-1 1-1393,-4 0 1,1-1 0,1 0 0,0 0 0,2-1 0,0 1 1392,4-1 0,2-1 0,1 1 0,0-1 0,-2 1 0,-2 0-480,2 0 1,-1-1 0,-1 2 0,-3-1 0,-1 1 479,3 0 0,-1 0 0,-4 1 0,-5 1 0,11 1 0,-6 2 855,-8-1 1,-6 0-856,4 0 0,-6 0 0,-68 0 0,24 0 0,-30 0 0</inkml:trace>
  <inkml:trace contextRef="#ctx0" brushRef="#br0" timeOffset="110952">22556 9073 8191,'-11'0'0,"22"0"5022,22 0-5022,18 10 0,-18-9 0,6 0 0,13 6 0,8 2 0,-1-2 0,-3-5 0,1-2 0,3 1 272,-9 1 1,3 2 0,2-1-1,0 0 1,-3-3-273,2-1 0,-1-3 0,-2 1 0,0 0 0,12 2 0,-2 1 0,-5-2 0,-2-4 0,-5 0 955,-9 6 1,-8 0-956,-16 0 6138,-7 0-6138,-11 0 0,-10 0 0</inkml:trace>
  <inkml:trace contextRef="#ctx0" brushRef="#br0" timeOffset="112469">24461 9069 8191,'-6'-5'0,"22"-5"2108,26 6 1,11 1-2109,-7-3 0,3-2 0,6 1 0,-5 3 0,6 1 0,2 1 0,0-1 0,-3 0 382,4-1 0,-3 0 0,0 0 0,1 0-382,1 1 0,1-1 0,-3 1 0,-5 1 0,6 1 0,-9 2 1978,2-1-1978,-34-5 1463,-12-1 1,-4 0 0,0 1 0</inkml:trace>
  <inkml:trace contextRef="#ctx0" brushRef="#br0" timeOffset="114083">26222 11064 24575,'0'-11'0,"5"5"0,1 11 0,0 6 0,5 10 0,-1 25 0,3-15 0,1 11 0,-3-22 0,0-14 0,0-1 0,31-27 0,7-10 0,10-11 0,-16 11 0,4-5 0,2-2 0,-1 1-1556,4-1 0,1 0 1,-1-1-1,1-1 1556,-7 2 0,0-2 0,-1 0 0,0 0 0,-2 3 0,1 0 0,-2 3 0,0 0 0,1-1-294,7-4 1,2-2 0,-1 1 0,-2 2 293,5-2 0,-3 1 0,-1 4 0,-2 5 0,0 2 0,-6 3 0,-4-2 0,-7 7 0,-11 13 0,-13-6 0,-11 23 0,-7-5 0,-1 9 0,3-7 0</inkml:trace>
  <inkml:trace contextRef="#ctx0" brushRef="#br0" timeOffset="116633">21972 13187 8191,'-6'0'0,"7"0"5063,31 10-5063,8-8 0,9-1 0,-1 5 0,5 3 0,2-2 171,10-5 1,3-2 0,-2 1-172,-5 3 0,-1 1 0,-3-1 0,-7-3 0,-2-2 0,-5 1 0,-5 0 0,-3 0 977,3 0 1,-3 0-978,3 0 5761,2 0-5761,-48 0 0,-7 8 0,-29 4 3020,-4 9-3020,-1-4 0,-6 1 0,0 1 0,1-1 0,8-3 0,2-2 0,11-2 0,1 0 0</inkml:trace>
  <inkml:trace contextRef="#ctx0" brushRef="#br0" timeOffset="116951">22363 13435 24575,'-41'23'0,"6"-7"0,24-6 0,5-4 0,15 6 0,12-6 0,30 0 0,9-4 0,10-4-855,-15-1 1,2-1 0,3-1 854,-3-1 0,2-1 0,0 0 0,-3-1 0,4-1 0,-3-1 0,-3-1 0,12-3 0,-10 1 0,-10 2 0,-22 11 0,-9 0 0,-4-4 0,-5 2 0,-1-2 0</inkml:trace>
  <inkml:trace contextRef="#ctx0" brushRef="#br0" timeOffset="-205326.73">11674 4999 24575,'0'28'0,"-1"21"0,0-15 0,-1 4 0,-1 7 0,0 1 0,-1 0 0,0 0 0,-1-1 0,0-1 0,0-4 0,1-1 0,-5 24 0,2-14 0,4-13 0,0-10 0,0-6 0,2 0 0,-1 0 0,2 6 0,0 6 0,0 8 0,0 3 0,0-1 0,0-7 0,0-10 0,0-8 0,1-8 0,1-4 0,3-4 0,0-1 0,10 0 0,8-1 0,25-3 0,13-1 0,6 1 0,-12 0 0,3 1 0,-2 0 0,5 0 0,-4 0 0,2 2 0,-3 0 0,-4 0 0,-2 0 0,-9 1 0,-1 0 0,22 0 0,-10 0 0,-8 0 0,-1 0 0,13 0 0,3 0 0,-8 1 0,-18 3 0,-25 1 0,-8 3 0,0-2 0,1-3 0,20-1 0,10-2 0,8 0 0,2 0 0,5 0 0,4 0-492,-1 0 1,3 0 0,2 0 0,0 0 491,8 0 0,1 0 0,1 0 0,0 0 0,1 0 0,1 0 0,-1 0 0,-1 0 0,-5 0 0,0 0 0,-2 0 0,-1 0-287,10 0 1,-1 0 0,-2 0 286,-5 1 0,-1 0 0,0 1 0,-5 0 0,-1 1 0,-2 0 0,13 1 0,-4 0 0,-16 0 0,-6 0 0,-6 1 0,-28-1 1873,-2 1-1873,0-1 951,3 0-951,34-2 0,5 1 0,8 0 0,2 2 0,4 0 0,3 1-168,-6-1 0,2 0 0,2 1 0,5 0 168,-5 0 0,5-1 0,3 1 0,0 0 0,-2-1 0,-2 0 0,-1-1 0,-2 0 0,-1-1 0,-1 0 0,3 0 0,6 1 0,3 0 0,-1-1 0,-4 0 0,-7-1 0,-4-2 0,-7 0 0,-2 0 0,7 0 0,-1 0 0,1 0 0,1 0 0,-4-1 0,3 0 0,1 0-275,7 0 1,2 0 0,0 0 274,-2 0 0,0-1 0,-2 0 0,-8 0 0,-2 0 0,-1 0 322,13 0 0,-3-1-322,-9 0 0,-3 0 0,-6-1 0,-1 1 0,25-3 0,-10 0 0,-8 0 851,-4 2-851,-3-2 0,0 1 0,-1 0 0,-1-1 0,-2 1 0,-3-2 0,-4-1 0,0-1 0,0-1 0,1-1 0,-1-1 0,-2-2 0,-3 2 0,-4 0 0,-2 2 0,-2-3 0,1-2 0,4-7 0,7-9 0,7-10 0,4-6 0,-2-1 0,-3 3 0,-7 5 0,-4 2 0,-3 0 0,-1-5 0,0-6 0,-9 8 0,-1-2 0,2-22 0,-5 23 0,-1 2 0,-1-6 0,0 10 0,0 7 0,-3 3 0,-2 3 0,-5 0 0,-2 2 0,-1 2 0,1 2 0,1 3 0,1 1 0,1 1 0,0 1 0,0 2 0,1 4 0,1 3 0,1 2 0,2 1 0,2 1 0,-1-1 0,-10 0 0,-28-1 0,3 0 0,-6 0 0,3 0 0,-4 0 0,-2 0-471,-11-1 1,-3 0-1,-2 0 471,12 0 0,-2 1 0,-1-1 0,1 0 0,-4 0 0,0 0 0,0 1 0,0-1 0,2 0 0,0 0 0,0 1 0,1-1 0,-12 1 0,1 0 0,1 0-142,8 0 1,1 0 0,2 1 141,7 0 0,1 0 0,2 1 0,-12 2 0,3 1 0,7 0 0,3 1 0,7 1 0,1-1 0,-3 0 0,3 0 1380,-8 1-1380,-1-1 456,31-4-456,6 0 0,4 1 0,1-1 0,-6 1 0,-22-3 0,-31-1 0,15 0 0,-4-1 0,-14 1 0,-3 0-326,15-1 0,-2 0 0,-1 1 326,-2-1 0,-2 1 0,1-1 0,0 1 0,1 0 0,1 0 0,2 0 0,2 0 0,1 0 0,-16 1 0,4 0 0,7 0 0,4 0 0,7 0 0,3 0 0,-19 0 0,21 0 0,15 0 978,10 0-978,5 0 0,2 0 0,-1 0 0,-11 0 0,-37 0 0,11 0 0,-7 0 0,3 0 0,-5 0 0,-2 0-420,7 0 0,-2 0 0,-2 0 0,1 0 420,-4 0 0,1 0 0,-2 0 0,1 0 0,-2 1 0,0 0 0,1 1 0,1 0 0,-11 1 0,2 1 0,2 0 0,6 1 0,2 0 0,1 1-60,6 1 1,1 0-1,2-1 60,-14 4 0,1-1 0,-1 1 0,1-1 0,4 1 0,2-1 0,1 0 0,0 0 0,2 0 0,1 0 0,7-1 0,2 1 0,3-2 0,3 0 1665,-18 4-1665,17-5 194,10-3-194,8-1 0,3 1 0,0 1 0,-1 0 0,-2 2 0,-2 2 0,-19 8 0,3-1 0,-13 5 0,-11 2 0,1 3 0,-1-1 0,10-2 0,20-10 0,5-3 0,5-4 0,4-3 0,4-2 0,2 0 0,3-1 0,3-1 0,2-2 0,0-1 0,-2 0 0,0-1 0,-1 1 0,0-1 0,1-1 0,-1 0 0,0-1 0,1 3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18:56.966"/>
    </inkml:context>
    <inkml:brush xml:id="br0">
      <inkml:brushProperty name="width" value="0.05292" units="cm"/>
      <inkml:brushProperty name="height" value="0.05292" units="cm"/>
      <inkml:brushProperty name="color" value="#00B0F0"/>
    </inkml:brush>
  </inkml:definitions>
  <inkml:trace contextRef="#ctx0" brushRef="#br0">15053 6860 24575,'0'32'0,"-9"21"0,0-8 0,-2 8 0,1 0 0,0-4 0,1 1 0,0 3-717,1 2 1,0 4 0,0 2 0,1-4 716,-2 4 0,1-1 0,2-2-1040,4-5 0,2 0 0,-1-3 1040,-5 11 0,0-6 0,6-17 0,0-2 654,0 5 0,0-1-654,0 13 0,0 3 0,-10-93 0,8 33 0,-8-54 0</inkml:trace>
  <inkml:trace contextRef="#ctx0" brushRef="#br0" timeOffset="584">14744 6976 24575,'22'-19'0,"19"-18"0,-17 13 0,1 0 0,0 0 0,-2 2 0,5 2 0,-22 24 0,-1 12 0,1 15 0,9-2 0,4-8 0,10 3 0,-8-21 0,13 10 0,-7-13 0,-5 0 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03:20:59.2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28832 1349 24575,'48'0'0,"-1"0"0,-1 0 0,19-10 0,-23 9 0,1 0 0,-3-5 0,0 2 0,-1 3 0,-3 2 0,-1-1 0,-16 0 0,-14 0 0</inkml:trace>
  <inkml:trace contextRef="#ctx0" brushRef="#br0" timeOffset="317">28567 2165 24575,'55'0'0,"0"0"0,5-5 0,1-1 0,6 5 0,-1 0 0,-11-5 0,-4 1 0,-10 4 0,-7 2 0,-5-1 0,-20 0 0</inkml:trace>
  <inkml:trace contextRef="#ctx0" brushRef="#br0" timeOffset="652">28289 3030 24575,'5'6'0,"5"-1"0,22-5 0,33-10 0,-16 3 0,5 0 0,4 1 0,-1 0 0,-2-1 0,-6 3 0,12 4 0,-28 0 0,-23 0 0,-4 0 0,-1 0 0</inkml:trace>
  <inkml:trace contextRef="#ctx0" brushRef="#br0" timeOffset="1001">28334 3783 24575,'14'6'0,"24"-1"0,1-5 0,24 0 0,-7 0 0,-11 0 0,1 0 0,-11 0 0,-1 0 0,2 2 0,-5 1 0,-8-2 0,-18 4 0</inkml:trace>
  <inkml:trace contextRef="#ctx0" brushRef="#br0" timeOffset="1667">28315 5568 24575,'27'-5'0,"26"-4"0,-14 0 0,3 1 0,-2 2 0,0 1 0,10-6 0,-3 2 0,7 6 0,-3-7 0,-31 10 0,-16 0 0</inkml:trace>
  <inkml:trace contextRef="#ctx0" brushRef="#br0" timeOffset="2134">28172 6450 10911,'20'-5'0,"30"-5"2499,-6 2 1,3-1-2500,-4 1 0,-1-1 1189,1 3 0,-3 1-1189,-3-1 0,-25 6 0,-3 0 0</inkml:trace>
  <inkml:trace contextRef="#ctx0" brushRef="#br0" timeOffset="2950">28257 4576 24575,'51'0'0,"13"-10"0,-10 8 0,-5-8 0,-30 10 0,-12-5 0,2 4 0,-9-4 0</inkml:trace>
  <inkml:trace contextRef="#ctx0" brushRef="#br0" timeOffset="3767">28161 7126 24575,'43'0'0,"20"0"0,-28-4 0,0-1 0,29 3 0,-21-6 0,-24 8 0,-13 0 0,-1 0 0</inkml:trace>
  <inkml:trace contextRef="#ctx0" brushRef="#br0" timeOffset="4185">27987 8278 8722,'11'0'0,"4"0"5108,1 0-5108,14 0 2739,10-6-2739,-1 4 1646,-1-4-1646,-17 6 0,-10 0 0,-7 0 0</inkml:trace>
  <inkml:trace contextRef="#ctx0" brushRef="#br0" timeOffset="4673">27877 8780 24575,'20'-6'0,"22"-4"0,-9-2 0,1 0 0,29 0 0,-24-1 0,-3 3 0,-4 7 0,1-5 0,-22 8 0,-7 0 0</inkml:trace>
  <inkml:trace contextRef="#ctx0" brushRef="#br0" timeOffset="5866">27915 9386 24575,'23'6'0,"0"4"0,16-9 0,-2 4 0,-1-5 0,-5-6 0,-15 4 0,-7-4 0</inkml:trace>
  <inkml:trace contextRef="#ctx0" brushRef="#br0" timeOffset="8116">27717 10093 24575,'19'6'0,"-1"-1"0,17-5 0,13 0 0,-3 0 0,-6 5 0,-16-4 0,-22 3 0,4-4 0</inkml:trace>
  <inkml:trace contextRef="#ctx0" brushRef="#br0" timeOffset="19786">27114 768 24575,'-6'-10'0,"1"-1"0,10-10 0,5 9 0,3-6 0,3 15 0,0-6 0,-4 14 0,-2 22 0,-5 26 0,-3-19 0,-4 2 0,-13 12 0,-7 1 0,6-10 0,-5-1 0,-12 4 0,-3-3 0,-12 4 0,14-11 0,14-26 0,9-1 0,5-14 0,2-12 0,13 2 0,-2-5 0,13 18 0,-4 6 0,10 18 0,-3 0 0,-7 2 0,-5-11 0</inkml:trace>
  <inkml:trace contextRef="#ctx0" brushRef="#br0" timeOffset="20083">27326 998 8191,'-17'9'0,"10"-2"5063,-4 12-5063,20-12 2818,20-6-2818,20-31 1719,-9 5-1719,-6-10 6784,-28 20-6784,-23-4 0,-5 11 0,-37 9 0,31 3 0,-8 11 0</inkml:trace>
  <inkml:trace contextRef="#ctx0" brushRef="#br0" timeOffset="20418">26740 1575 24575,'32'-15'0,"8"-3"0,-13 2 0,4-3 0,24-11 0,7-1-1340,-17 10 0,3 0 0,2 0 1340,9-4 0,2 0 0,-2 2 0,-12 5 0,-2 2 0,-4 2 0,6 0 0,-9 4 311,-15 9 0,-20 2 0,-8 4 0</inkml:trace>
  <inkml:trace contextRef="#ctx0" brushRef="#br0" timeOffset="20651">26857 1671 24575,'38'-13'0,"0"1"0,7-1 0,3-2 0,-5-4 0,2-4 0,0 1-1801,14 1 0,-1 1 1801,2-4 0,-4 1 0,-22 11 0,-2 1 1124,19-13-1124,-31 8 0,-6 4 0,-14 7 0</inkml:trace>
  <inkml:trace contextRef="#ctx0" brushRef="#br0" timeOffset="26750">31575 647 8191,'0'13'0,"-10"28"2531,5 2 1,-1 2-2532,-3-9 0,0-2 1409,1 4 0,1-9-1409,-1-18 1719,14-50-1719,0 5 0,1-5 0,-2-5 0,3-1 2999,8-3 1,0 3-3000,-2-12 0,21 12 0,-19 19 0,5 11 0,-9 35 0,-2 11 0,6 33 0,-14-28 0,-1 2 0,4 16 0,1 0 0,-6-11 0,0-2 0,1 4 0,-2-4 785,-9-6-785,-6-15 0,4-12 0,-2-3 0</inkml:trace>
  <inkml:trace contextRef="#ctx0" brushRef="#br0" timeOffset="27118">31475 961 24575,'19'-12'0,"11"-4"0,3-10 0,4 2 0,-10 8 0,-4 1 0,-7 9 0,-1 10 0,0 14 0,1 10 0,1-5 0,-1 3 0,-5-19 0,9-16 0,-7 0 0,1-10 0,-9 15 0</inkml:trace>
  <inkml:trace contextRef="#ctx0" brushRef="#br0" timeOffset="27567">31991 827 24575,'-5'-11'0,"-5"5"0,-7 1 0,-6 14 0,6 3 0,5 4 0,7 0 0,15-10 0,6-1 0,27-18 0,-13 10 0,11-1 0,-29 23 0,5 44 0,-14-13 0,-3 3 0,4 10 0,0 0 0,-6-10 0,-1-4 0,2 16 0,-18-45 0,7-14 0,-14-7 0,10-10 0,-4-9 0,-4-1 0,11 8 0,-4 5 0</inkml:trace>
  <inkml:trace contextRef="#ctx0" brushRef="#br0" timeOffset="27850">31525 1454 24575,'58'-22'0,"6"6"0,-26-2 0,0-1-1410,4 6 0,0 1 1410,2-1 0,4 0 0,-5 2 0,3-1 0,-3 3 447,1 0 0,-1 2-447,7-3 0,-7 2 0,-16 8 0,-22 0 0</inkml:trace>
  <inkml:trace contextRef="#ctx0" brushRef="#br0" timeOffset="28066">31638 1599 24575,'40'-16'0,"1"1"0,4-2 0,-4 0 0,3-1 0,8 4 0,6-1 0,-5 2-1568,0-3 0,-3 1 1568,4 4 0,-5 1 0,3-8 0,-43 12 0</inkml:trace>
  <inkml:trace contextRef="#ctx0" brushRef="#br0" timeOffset="49448">28895 1150 24575,'0'-11'0,"-26"13"0,-7 2 0,-1 6 0,-2 4 0,-19 11 0,21-11 0,1 1 0,-18 12 0,19-12 0,-1-1 0,-5 2 0,1 1 0,4 1 0,1 0-270,-2 3 1,1 1 269,-12 17 0,1 6 0,4 0 0,13-14 0,0 2 0,1 4 0,0 1 0,-5 7 0,1 3 0,8-9 0,1 3 0,0-1 0,-7 9 0,2 0 0,1 7 0,0 0 0,1-2 0,0-1-917,3-3 0,2-1 917,6-2 0,0-1 0,-5-6 0,2-2 0,12 25 0,-10-23 0,-2 1 0,6 4 0,1 3 0,-5 9 0,-1 4 0,5-12 0,1 2 0,0 0 0,1-6 0,-1-1 0,3 2 27,1 7 0,2 1 0,-2-2-27,-5 9 0,0-2 0,9 1 0,0-3 0,-5-17 0,2-2 0,10 7 0,3-2 1843,0 9-1843,4-19 0,-1 1 0,3 24 0,-5-17 0,2-5 0,-11-16 449,20 19-449,-4 6 0,0-17 0,3 0 0,-4 3 0,0-2 0,6 7 0,12 13 0,-15-9 0,14 1 0,-6-3 0,-9-18 0,12 12 0,-11-13 0,13 13 0,-6-15 0,6-1 0,4-10 0,-5 5 0,-2-10 0,0 4 0,3 0 0,9-4 0,-9 4 0,2-6 0,-11 0 0,2-5 0,1 4 0,5-10 0,-3 3 0,2 0 0,-10 2 0,5 2 0,-2-3 0,15-11 0,-14 10 0,22-18 0,-19 10 0,7 0 0,11-18 0,-10 16 0,-7-3 0,0-1 0,5-1 0,0-3 0,-13 12 0,1-4 0,0 0 0,2-8 0,3-2 0,1-2 0,6-8 0,-5 8 0,1-2 0,-6 5 0,-1-2 0,0-2 0,0-2 0,8-10 0,-1-2 0,-9 7 0,-1 0-240,2 3 0,-1 2 240,2-15 0,-3 10 0,-1-3 0,-6 3 0,-1-3 0,8-19 0,1 0-209,-6 15 0,1 1 209,-2 2 0,1-3 0,1 2 0,6-10 0,0 0 0,-5 8 0,0-2 0,0-1 0,-1 0 0,0-1 0,-2 1-765,0 0 0,0 2 0,-3 0 765,0-12 0,-1 1 0,3 2 0,-2 4 415,-7-15-415,7 19 0,1-2 0,-10 1 0,0-1 0,9-11 0,0-2 0,-8 12 0,-2-3 0,0 3 0,6-11 0,-2 2 0,-7-7 0,-2 3 0,4 15 0,0 3 0,-7 10 0,1 2 0,5-25 378,-4 11-378,0 16 2400,0-2-2400,-11 9 0,1-3 0,0 8 0,-4-3 0,-1 4 0,-26-11 0,-10-4 0,19 14 0,-1 0 0,5 3 0,1 1-296,0 0 1,1 0 295,-24-7 0,24 7 0,-1 0 0,-1 3 0,0 2 0,-8-2 0,0 4 0,7 7 0,0 4 0,-12 5 0,4 5 0,3 6 0,-9 10 0,42-22 0,1 2 0</inkml:trace>
  <inkml:trace contextRef="#ctx0" brushRef="#br0" timeOffset="50452">29797 1889 8191,'37'-23'0,"8"1"0,13-4 471,-15 6 1,7-2 0,3-1 0,1-1-1,-1 2-471,-2 2 0,0 0 0,0 0 0,1 1 0,0-1 495,2-2 0,1-1 0,0 1 0,-3 1 0,-4 3-495,2 0 0,-4 3 0,-8 0 2060,14-10-2060,-43 14 5443,-33 0-5443,3-1 3142,-17-4-3142,22 3 906,11 2-906,20 6 0,3 5 0,7 17 0,-4-2 0,-11 14 0,-1-6 0,-18-1 0,-3-4 0,-9-1 0,5-5 0,-4 5 0,4 1 0,-1 4 0,6-9 0,7-3 0</inkml:trace>
  <inkml:trace contextRef="#ctx0" brushRef="#br0" timeOffset="56449">29376 714 8191,'-5'-6'0,"4"-4"5063,-4 4-5063,5-5 2818,0 1-2818,0-1 1719,0 0-1719,0 0 6784,-20 29-6784,-3 5 0,-15 19 0,7-11 0,7-10 0,-6-2 0,2 1 0,2-5 0,10 1 0,16-15 0,32 4 0,6-5 0,24-10 0,3 7 0,-6-15 0,-13 16 0,-14-7 0,-31 9 0,-7-5 0,-11 4 0,-4-4 0,1-1 0,-10-1 0,-2-7 0,-5 0 0,11 6 0,6-2 0,9 8 0,0-7 0,0 3 0,14 0 0,7 14 0,3 0 0,5 15 0,-16-7 0,17 8 0,-16 5 0,25 8 0,-12 7 0,11-8 0,-7-7 0,0-51 0,-12-31 0,-3 18 0,-1-2-513,-4 0 1,0 1 512,9-10 0,-7 11 0,7 10 0,-9 0 0,0 13 0,0 2 0,0 5 0</inkml:trace>
  <inkml:trace contextRef="#ctx0" brushRef="#br0" timeOffset="15057.27">4407 895 24575,'-44'8'0,"-19"-6"0,20 8 0,-1-1 0,8-8 0,1 0 0,-1 5 0,4-2 0,6-4 0,6 0 0,14 5 0,2 18 0,4 1 0,-9 35 0,3-24 0,0 2 0,1 18 0,-1 2-293,-5 0 0,0 1 293,5-7 0,2 3 0,-1 0-360,-3-1 0,-2-1 1,1 2 359,0 5 0,0 1 0,1-2-723,3-7 1,1-2 0,-2-1 722,-6 16 0,2-3 0,8-16 0,1 1-337,-6 5 0,-2 6 0,0-1 337,2 1 0,0 0 0,0 4 0,1-11 0,1 4 0,-1 1 0,0 1 0,-1-2-951,-3 9 0,0 0 1,-1 0-1,1-1 951,2-4 0,1-1 0,-1 0 0,0 1 0,0 3 0,-1 0 0,0 1 0,1-2-268,1-4 1,-1-1 0,1 0 0,0 2 267,-2 6 0,1 1 0,-1 2 0,1-2 0,0-4 0,1 1 0,0-1 0,0-2 0,0 8 0,0-2 0,0-2 0,-2-9 0,0-2 0,3-3 0,4 7 0,1-1 293,-6-8 0,-2 1 0,1 1-293,3 1 0,1 1 0,-2 1 0,-1 5 0,-2 1 0,1 0 0,3-5 0,1 1 0,-1-3 0,-6 16 0,2-4 0,7-17 0,1-3 0,-9 23 753,10-33-753,0-17 4465,0 0-4465,0-3 2739,10 3-2739,1-9 879,27-1-879,28-5 0,-3 0 0,-10 0 0,0 0 0,-17 0 0,-1 0 0,2-1 0,-2 2 0,7 3 0,-27-7 0,-10-20 0,-5 12 0,0-15 0</inkml:trace>
  <inkml:trace contextRef="#ctx0" brushRef="#br0" timeOffset="17407.27">4163 1302 24575,'11'0'0,"12"9"0,18-7 0,25 7-2080,-22-3 0,4 0 2080,9-5 0,3 1 0,4 3 0,2 2-1173,-18-2 0,1-1 1,-1 0 1172,-1-3 0,-2-1 0,1 2 0,18 11 0,-1-1 164,-7-10 1,-2-1-165,-3 6 0,-3-2 0,-9-4 0,-2-2 0,0 1 0,-2 0 0,5 6 0,-8-4 394,-27 4 1,-1-6 0,-9 0 0</inkml:trace>
  <inkml:trace contextRef="#ctx0" brushRef="#br0" timeOffset="18025.27">4086 1936 11031,'33'-6'0,"1"8"0,7 3 408,9-1 1,7 2-1,-1-1-408,-6 0 0,0-1 0,1 2 0,10 2 0,3 2 0,-5-3 0,-2-6 0,-3 1 0,1 10 0,-2 0 1210,-10-10 1,-3-1-1211,-5 5 0,-4 0 1899,15 0-1899,-17-5 970,-23-4 0,2 0 0,-13-6 0</inkml:trace>
  <inkml:trace contextRef="#ctx0" brushRef="#br0" timeOffset="19274.27">4044 2685 24575,'29'-7'0,"27"6"0,-7-2 0,4 0 0,0 2 0,3 2-506,-2-1 0,4 0 0,-3 0 506,10 0 0,-3 0 0,-5 0 0,-5 0 493,14 0-493,-68 8 0,3-6 0,-18 7 0</inkml:trace>
  <inkml:trace contextRef="#ctx0" brushRef="#br0" timeOffset="19841.27">3929 3455 24575,'38'0'0,"-1"0"0,-1 0 0,3 0 0,4 0 0,6 0 0,-3 0-2381,11 0 0,0 0 2381,-5 0 0,4 0 0,-4 0 0,4 0 0,-2 0 724,1 4 1,-2 1-725,-16-4 0,-3 0 0,25 7 775,-34-8-775,-19 5 0,-6 1 0,-6 5 2538,0 0-2538,-21-1 0,21-4 0,-15-1 0</inkml:trace>
  <inkml:trace contextRef="#ctx0" brushRef="#br0" timeOffset="20425.27">4034 4110 14182,'-15'0'0,"17"5"3725,10-4-3725,27 4 0,10-5 0,15 0 0,-28 0 0,2 0 969,-2 0 0,3 0-969,22 5 0,1 1 0,-15-5 0,-2 1 0,4 4 0,-5-1 0,5-5 1069,-34 5-1069,-13 0 3258,-19 16-3258,3-7 0,-7 2 0,16-11 0</inkml:trace>
  <inkml:trace contextRef="#ctx0" brushRef="#br0" timeOffset="21009.27">4022 4682 24575,'46'0'0,"-14"5"0,3 0 0,3-4 0,3 0 0,20 10 0,1-1 0,-15-8 0,-3-1 0,5 4 0,-4 1 0,11-1 0,-30-4 0,-16 3 0,-5-4 0</inkml:trace>
  <inkml:trace contextRef="#ctx0" brushRef="#br0" timeOffset="21542.27">3939 5289 24575,'16'0'0,"0"6"0,13-5 0,9 6 0,0-3 0,5 1 0,13 2 0,1 0-739,-6-1 0,-2 1 739,3-2 0,-7 0 0,-7 2 359,-9-6-359,-13 5 0,-1-1 0,-9-4 0,-1 4 0</inkml:trace>
  <inkml:trace contextRef="#ctx0" brushRef="#br0" timeOffset="23142.27">7077 811 24575,'0'4'0,"-15"22"0,6 4 0,-1 6 0,-4 20 0,-1 3 0,-3-8 0,2-1-346,8 1 1,1-4 345,-16-1 170,22-13-170,-6-15 0,7-12 0,0-30 0,4-9 0,2-7 0,8-18 0,4-6 0,-2 6 0,3-3 0,0 3-558,-2 13 1,1 3 0,-1 1 557,7-19 0,-2 12 477,-3 25-477,-8 18 0,-5 30 0,-2 14 0,-3-2 0,-2 7 0,-2 1 0,-2 3 0,1 1-408,3 3 0,1 0 1,-2-1 407,-4-2 0,-1-1 0,-1-1 0,1 12 0,-1-9 0,-3-13 401,-11-8 0,19-23 0,-6 0 0</inkml:trace>
  <inkml:trace contextRef="#ctx0" brushRef="#br0" timeOffset="23343.27">6963 1363 8191,'5'-16'0,"11"-3"5063,4 2-5063,16 1 0,-11 0 0,-4 9 0,-12 1 0</inkml:trace>
  <inkml:trace contextRef="#ctx0" brushRef="#br0" timeOffset="23592.27">7365 1127 24575,'-9'-1'0,"-17"15"0,11 4 0,-16 19 0,29-7 0,-7 5 0,14-9 0,11-2 0,20-17 0,-5-4 0,-1-5 0,-21-4 0</inkml:trace>
  <inkml:trace contextRef="#ctx0" brushRef="#br0" timeOffset="24375.27">7523 1177 8191,'-13'15'0,"7"1"5063,0 9-5063,6-7 2818,9 1-2818,4-3 1719,17-9-1719,-5 2 6784,1-14-6784,-6-6 0,-13-6 0,3 0 0,-15 6 0,4 11 0,-4 6 0,9 0 0,15-1 0,-6-5 0,15 0 0,-12-6 0,14-2 0,-11-8 0,6 2 0,-18 21 0,4 18 0,-10 41 0,5-16 0,-6 0 0,0-39 0,0-17 0,0-27 0,9 0 0,-7-14 0,19 13 0,-4 7 0,9 13 0,-5 8 0,-4 15 0,-11-2 0,13 21 0,-16-14 0,5 13 0,-15-10 0,-13 0 0,5-6 0,-5-5 0,9-6 0,5 0 0,2 0 0</inkml:trace>
  <inkml:trace contextRef="#ctx0" brushRef="#br0" timeOffset="24627.27">8073 1016 24575,'0'49'0,"0"-12"0,0 2 0,0 26 0,0-3 0,0-30 0,0-26 0,0-1 0</inkml:trace>
  <inkml:trace contextRef="#ctx0" brushRef="#br0" timeOffset="24794.27">8062 1240 11883,'11'-11'0,"12"5"4841,-5-4-4841,6 9 2209,-8-4-2209,-5 5 311,-1 0 0,-4 0 0,-1 0 0</inkml:trace>
  <inkml:trace contextRef="#ctx0" brushRef="#br0" timeOffset="26825.27">7089 1878 24575,'0'3'0,"-6"4"0,4 22 0,-12 26 0,8-21 0,0 1 0,-3 1 0,0-1 0,-2 16 0,5-27 0,6-43 0,8-16 0,1-8 0,1-5 0,1 4 0,2-1 0,6-16 0,1 4 0,2-5 0,4 5 0,-19 60 0,-2 21 0,-4 12 0,-2 6 0,1-6 0,0 1 0,0 6 0,0-2 0,0 7 0,-5-27 0,4-12 0,-4-9 0</inkml:trace>
  <inkml:trace contextRef="#ctx0" brushRef="#br0" timeOffset="26993.27">7065 2044 24575,'10'-6'0,"1"-3"0,4 7 0,-3-7 0,3 8 0,-9-4 0,-1 5 0</inkml:trace>
  <inkml:trace contextRef="#ctx0" brushRef="#br0" timeOffset="27607.27">6980 2778 24575,'-6'28'0,"1"-3"0,5-10 0,-5-3 0,4-6 0,-4-7 0,14-31 0,-1 0 0,2-5 0,7-16 0,0 0-274,-3 10 1,0 2 273,0 0 0,0 10 0,-2 20 0,-6 16 0,-1 23 0,-5 37 0,0-9 0,0 7 0,0-35 0,0-7 136,-5-5 1,4-5 0,-4-6 0</inkml:trace>
  <inkml:trace contextRef="#ctx0" brushRef="#br0" timeOffset="27776.27">6997 2756 24575,'15'0'0,"1"-5"0,1 4 0,-2-4 0,-9 5 0,-1 0 0</inkml:trace>
  <inkml:trace contextRef="#ctx0" brushRef="#br0" timeOffset="28294.27">6875 3428 24575,'0'15'0,"0"2"0,0 12 0,0-6 0,0 8 0,-5-15 0,4-1 0,-4-51 0,15-27 0,2 3 0,0-2-387,-5 15 0,2 3 387,7 2 0,-1 8 0,-8 16 0,3 16 0,1 13 0,-10 13 0,5 6 0,-6 8 0,0 8 774,9 4-774,-7-5 0,7-6 0,-19-23 0,8-7 0,-7-9 0</inkml:trace>
  <inkml:trace contextRef="#ctx0" brushRef="#br0" timeOffset="28460.27">6914 3442 24575,'20'0'0,"-3"0"0,-2 0 0,-9 5 0,-2-4 0,-4 4 0</inkml:trace>
  <inkml:trace contextRef="#ctx0" brushRef="#br0" timeOffset="29042.27">6730 4241 24575,'-6'15'0,"2"2"0,-3 12 0,6-5 0,-11 5 0,10-13 0,-13 5 0,13-8 0,-8-26 0,10-38 0,10-6 0,4-5 0,1 0 0,1 1-790,1 6 1,2 6 789,-3 15 0,0 8 0,-4 16 0,-1 5 0,3 31 0,-7 15 0,2 10 0,-9-14 0,0-1 1579,0 7-1579,0 5 0,-5-22 0,4-16 0,-4-5 0</inkml:trace>
  <inkml:trace contextRef="#ctx0" brushRef="#br0" timeOffset="29210.27">6751 4243 24575,'27'-12'0,"-6"4"0,-1 4 0,-13 4 0,2 0 0</inkml:trace>
  <inkml:trace contextRef="#ctx0" brushRef="#br0" timeOffset="29758.27">6603 4825 24575,'0'15'0,"0"6"0,0 34 0,0-13 0,0 21 0,0-33 0,0-6 0,-5-9 0,4-35 0,-4-7 0,9-22 0,4-8 0,-2 7 0,1-1 0,1-3 0,4 2 0,2 15 0,0 7 0,1 6 0,8 18 0,0 14 0,-1 17 0,11 16 0,-17-9 0,-3 1 0,-13-17 0,-5-4 0,4-3 0,-4-9 0</inkml:trace>
  <inkml:trace contextRef="#ctx0" brushRef="#br0" timeOffset="29926.27">6714 4830 24575,'21'-6'0,"-1"5"0,-8-10 0,-3 10 0,-9-4 0</inkml:trace>
  <inkml:trace contextRef="#ctx0" brushRef="#br0" timeOffset="31090.27">6772 4817 24575,'0'11'0,"0"12"0,0-9 0,6 18 0,-5-6 0,11 11 0,-4 4 0,0-9 0,-2-2 0,-6-9 0,0-4 0,0-2 0,0-9 0,0-1 0</inkml:trace>
  <inkml:trace contextRef="#ctx0" brushRef="#br0" timeOffset="32008.27">6437 5568 24575,'5'3'0,"-4"4"0,4 23 0,-5-7 0,0 6 0,0 1 0,0-3 0,-5 0 0,-1-12 0,0-29 0,1-7 0,5-27 0,0 5 0,0-2 0,-1 8 0,2 0 0,9-6 0,4-3 0,0 6 0,14-19 0,0 27 0,1 6 0,-3 14 0,-11 29 0,-10 4 0,-20 21 0,-3 6 0,-13-4 0,-1-2 0,12-17 0,4-8 0,12-6 0,4 4 0,0 2 0,13 6 0,5-6 0,12 8 0,4-17 0,0 13 0,13-19 0,-9 7 0,-4-9 0,-19 4 0,-10 2 0,-5 0 0,0-1 0</inkml:trace>
  <inkml:trace contextRef="#ctx0" brushRef="#br0" timeOffset="33908.26">6675 4699 8191,'-6'-5'0,"1"-1"5063,10-5-5063,1 0 2818,5 5-2818,0 6 1719,1 15-1719,-1 3 6784,1 8-6784,-1-9 0,-5 3 0,3-13 0,-8 7 0,4-9 0,-10 6 0,-5 1 0,-2-5 0,-3 3 0,-1-4 0,-1 0 0,-4 4 0,4-9 0,2 4 0,14-10 0,2 4 0,10-4 0,0 14 0,4 3 0,1 5 0,8 16 0,3 15 0,-4 9 0,-12-23 0,-1-3 0,2 6 0,-6-5 0,4-25 0,-9 2 0,4-9 0</inkml:trace>
  <inkml:trace contextRef="#ctx0" brushRef="#br0" timeOffset="36275.26">8525 1059 24575,'22'-39'0,"-5"13"0,18-13 0,-3 21 0,-8 8 0,6 3 0,-9 7 0,0 10 0,-3 11 0,8 13 0,-16 14 0,16 10 0,-23-7 0,-4 5-507,5-11 0,1 1 0,-3 3 507,-4 12 0,-3 2 0,1-2-996,3-6 1,1-2 0,-2 0 995,-6 3 0,-2 0 0,3-2 0,6 10 0,-1 1-460,-7-14 0,-3 3 0,-2 3 1,3-1 459,3 4 0,2 0 0,0 2 0,-2 1 0,-2-6 0,-1 2 0,-1 1 0,0 0 0,1-2 0,1-2 0,1 1 0,0-2 0,1-1 0,1-3 0,-1 14 0,1-4 0,-2 0 0,-2 3 0,-2 0 0,2-3-275,5-16 1,1-2-1,0 3 275,-2 17 0,0 4 0,1 0 0,1-4 0,2 0 0,0-2-248,2-3 0,2-2 0,-1-1 248,0-8 0,0-2 0,0-3 0,0 0 0,0-2 1175,4-3 0,1-2-1175,1 8 1941,13 0-1941,-7-32 1042,8-5-1042,-3-16 2581,-1-2-2581,-5-5 0,-6 2 0,-14 9 0,-4 15 0,-12 12 0,3 15 0,-2 11 0,12-17 0,1 4-518,2 10 1,1 7 0,-1 2 517,1-4 0,-1 1 0,1 3 0,-1 2-565,2 1 1,0 4-1,0 2 1,-1 0-1,0-2 565,-2 0 0,-1 0 0,-1-1 0,0 0 0,0 0 0,1 0 0,0 1 0,-1-1 0,0-2 0,0-3 0,-2-1 0,-1-4 0,0-1 0,1-2 0,-4 8 0,1-3 0,0-5 0,-1-3 0,-2-5 0,-3 0 0,-1-4 0,-8 4 0,-8-5 0,6-56 1321,8 7-1321,-9-25 3054,22 12-3054,-2-5 0,13-4 0,-4-2 0,6-6 0,0 23 0,0-2 0</inkml:trace>
  <inkml:trace contextRef="#ctx0" brushRef="#br0" timeOffset="38475.26">9479 2040 24575,'-5'-11'0,"4"1"0,-9-1 0,4 5 0,-14-5 0,-2 9 0,-17 15 0,7 4 0,-6 18 0,7 6 0,11-5 0,2 4 0,7 1 0,2 0 0,-4 1 0,5-2 0,17 10 0,-2-31 0,22-13 0,-2-7 0,20-20 0,-3-15 0,-15 5 0,-5 5 0,-22 55 0,-9 12 0,6 3 0,0 4 0,-5-1 0,1 1 0,4 1 0,2-2-251,-1-11 0,0-5 251,0 10 0,-5-25 0,4-1 0,-4-4 0,5 0 0,0-6 0</inkml:trace>
  <inkml:trace contextRef="#ctx0" brushRef="#br0" timeOffset="38793.26">9583 2422 24575,'0'24'0,"5"-5"0,5 11 0,7-18 0,4 4 0,-1-15 0,5 1 0,-7-13 0,-3-10 0,-20-16 0,-7 12 0,-8-5 0,8 24 0,3 1 0</inkml:trace>
  <inkml:trace contextRef="#ctx0" brushRef="#br0" timeOffset="38991.26">9764 2303 24575,'0'0'0</inkml:trace>
  <inkml:trace contextRef="#ctx0" brushRef="#br0" timeOffset="39313.26">9988 2167 24575,'-7'64'0,"0"0"0,-1-16 0,0 2 0,1-1 0,6 0 0,1-1 0,-1-2-902,-10 13 1,1-5 901,9-11 0,0-7 0,-7-6 582,3 3-582,4-15 0,-4-3 0,5-10 0</inkml:trace>
  <inkml:trace contextRef="#ctx0" brushRef="#br0" timeOffset="39477.26">10003 2803 8469,'4'-6'0,"-2"1"0,2 5 0</inkml:trace>
  <inkml:trace contextRef="#ctx0" brushRef="#br0" timeOffset="39823.26">9117 3241 24575,'28'0'0,"18"0"0,-15-8 0,4-1 0,10 2 0,6 2 0,1 0-1017,4-2 1,1 0 0,3 0 1016,-6-1 0,3 0 0,0 0 0,-4 1 0,1 2 0,-4 1 0,-2-2 0,20-2 0,-26-4 240,-47 2 1,11 10 0,-39 0-1</inkml:trace>
  <inkml:trace contextRef="#ctx0" brushRef="#br0" timeOffset="40059.26">9317 3402 24575,'38'8'0,"11"-2"0,-5-9 0,4-4 0,5-2 0,0-1-902,-3 4 1,-3-2 901,-4-5 0,-5 1 0,0 10 583,-14-11-583,-9 7 74,-9-5 1,-1 5-1,-5 1 1</inkml:trace>
  <inkml:trace contextRef="#ctx0" brushRef="#br0" timeOffset="41108.26">10704 2155 24575,'-8'64'0,"-9"-2"0,16-3 0,-1 5 0,-12-5 0,0-1 0,12 1 0,-1-2 0,-8-10 0,0-17 0,10-29 0,5-29 0,-2-38 0,15 11 0,3-6-340,-9 15 1,-2-3 0,2 2 339,5 1 0,2 1 0,-2 2 0,1-18 0,-2 25 0,1 64 0,-11 18 0,-5 12 0,0-5 0,0 6 0,0-2-798,0-2 0,0 0 0,0-3 798,0 10 0,0-6 0,0-18 0,0-8 0,0-5 223,-9-9 0,6-12 0,-6-4 0</inkml:trace>
  <inkml:trace contextRef="#ctx0" brushRef="#br0" timeOffset="41241.26">10649 2706 24575,'30'-12'0,"-16"5"0,4 1 0</inkml:trace>
  <inkml:trace contextRef="#ctx0" brushRef="#br0" timeOffset="41457.26">10992 2509 24575,'-17'0'0,"-2"11"0,6 5 0,2 17 0,5-1 0,15 1 0,-2-17 0,22-5 0,-20-11 0,9 0 0</inkml:trace>
  <inkml:trace contextRef="#ctx0" brushRef="#br0" timeOffset="42224.27">11106 2562 24575,'-21'17'0,"10"-1"0,1 16 0,10-5 0,9 6 0,-6-12 0,15-9 0,-11-7 0,13-5 0,9-13 0,-2-8 0,3-19 0,-8 21 0,-10-1 0,8 24 0,5-10 0,15-1 0,-10-1 0,2 2 0,-18 40 0,-7 8 0,-2 3 0,-1 3 0,-4-11 0,0-2 0,0 26 0,0-60 0,0-44 0,10-19 0,-3 0 0,9 29 0,-5 17 0,-1 12 0,-4 13 0,-1 3 0,-5 9 0,-5-5 0,-5 4 0,-2-13 0,2 7 0,-4-13 0,7 4 0,-4-15 0,7 8 0,4-8 0</inkml:trace>
  <inkml:trace contextRef="#ctx0" brushRef="#br0" timeOffset="42441.27">11624 2332 24575,'6'10'0,"-1"26"0,-5 15 0,0 9 0,0-5 0,0-25 0,0 8 0,-5-20 0,4 2 0,-4-16 0</inkml:trace>
  <inkml:trace contextRef="#ctx0" brushRef="#br0" timeOffset="42828.27">11638 2590 24575,'9'-12'0,"3"6"0,18-6 0,1 10 0,5-9 0,-11 5 0,-14 0 0,-13 6 0,-8 11 0,4 5 0,10-4 0,3-3 0,8-9 0,0 0 0,10 0 0,3-6 0,-2 4 0,-6-4 0,-3 15 0,-5-1 0,5 7 0,-6-9 0,0-2 0,-5-4 0,-2 0 0</inkml:trace>
  <inkml:trace contextRef="#ctx0" brushRef="#br0" timeOffset="43041.27">12090 2529 24575,'11'9'0,"0"3"0,4 5 0,1-6 0,0 0 0,4-10 0,-3 4 0,-5-5 0,-3 0 0</inkml:trace>
  <inkml:trace contextRef="#ctx0" brushRef="#br0" timeOffset="43091.27">12259 2595 24575,'0'0'0</inkml:trace>
  <inkml:trace contextRef="#ctx0" brushRef="#br0" timeOffset="44725.27">8911 5659 24575,'-16'21'0,"3"2"0,13-11 0,0 7 0,0-2 0,0 12 0,0 3 0,-5 0 0,4-6 0,-4-15 0,5-7 0</inkml:trace>
  <inkml:trace contextRef="#ctx0" brushRef="#br0" timeOffset="45009.27">8991 5826 24575,'9'26'0,"10"-3"0,0-17 0,4-1 0,-13-10 0,1-6 0,0-6 0,-5 1 0,-11-1 0,-7 10 0,-9 1 0,4 6 0,-3 0 0,13 0 0,-2 0 0</inkml:trace>
  <inkml:trace contextRef="#ctx0" brushRef="#br0" timeOffset="45923.27">9318 5596 8191,'-11'0'0,"5"0"0,2 0 0</inkml:trace>
  <inkml:trace contextRef="#ctx0" brushRef="#br0" timeOffset="46123.27">9474 5584 8938,'-19'47'0,"2"-2"5041,-5 14-5041,1-10 2717,19-19-2717,-7 25 0,9-29 0,0 8 0</inkml:trace>
  <inkml:trace contextRef="#ctx0" brushRef="#br0" timeOffset="46708.27">9585 5951 11496,'-6'0'0,"1"0"0</inkml:trace>
  <inkml:trace contextRef="#ctx0" brushRef="#br0" timeOffset="48326.27">10369 5581 24575,'-6'10'0,"1"10"0,5 22 0,0-8 0,0 4 0,0 14 0,0 0-593,1-6 0,-2-3 593,-3 0 0,0-5 0,1 0 290,-10-14-290,12-22 0,-4-9 0,5-39 0,0 11 0,0-5 0,5-22 0,2-6-1088,-3 13 0,0-2 0,2 2 1088,4 5 0,1 2 0,0 1 0,1-19 0,2 8 747,12 1-747,-5 25 0,-8 17 0,2 14 0,-3 7 0,-6 18 3413,0 6-3413,0 3 0,-2 5 0,-9-2 0,-2 2 0,2 10 0,-1-1 0,-6-15 0,-2-2 0,-16 25 0,16-32 0,-9 4 0,10-7 0,2-3 0,5 4 0,19 3 0,2 6 0,19 0 0,20 6 0,-10-20 0,14-1 0,-21-21 0,-2-5 0,19-13 0,-21 7 0,-4-3 0,2-29 0,-25 11 0,0-1 0,-25 5 0,9 16 0,-16 2 0,10 11 0,4 10 0,-4 5 0,10 2 0,2 3 0,21 4 0,1-11 0,29 4 0,-4-31 0,-3 9 0,-6-21 0,-22 18 0,6 61 0,-8 2 0,-1 7 0,-1-7 0,1 3 0,-1 1-164,-1 5 0,0 0 0,-1-4 164,1-1 0,-2-6 0,-10 13 0,-14-38 0,1-21 0,-11-2 0,11-12 0,-2-17 0,2-9 0,7-10 0,1 17 0,10 6 0</inkml:trace>
  <inkml:trace contextRef="#ctx0" brushRef="#br0" timeOffset="48524.27">11064 5566 24575,'9'0'0,"-6"-3"0,6 9 0</inkml:trace>
  <inkml:trace contextRef="#ctx0" brushRef="#br0" timeOffset="48761.27">11217 5616 24575,'12'-21'0,"-12"9"0,-18 18 0,-10 27 0,9 14 0,4 5 0,15-6 0,11-11 0,5-10 0,8-9 0,8-21 0,-19 3 0,2-7 0</inkml:trace>
  <inkml:trace contextRef="#ctx0" brushRef="#br0" timeOffset="48991.27">11307 5260 24575,'0'11'0,"0"38"0,0-4 0,0 5 0,5 2 0,2 2 0,-3-9 0,0 1 0,1-3 0,2-1 0,0-3 0,-1-3 0,-2-3 0,-4-6 0,0-22 0</inkml:trace>
  <inkml:trace contextRef="#ctx0" brushRef="#br0" timeOffset="49641.27">11356 5753 24575,'15'-16'0,"6"6"0,1 5 0,9 10 0,-9 1 0,5 9 0,-10-8 0,4 2 0,-9-9 0,16-6 0,-3-5 0,-3-7 0,-7-3 0,-34 9 0,10 2 0,-16 15 0,19 6 0,6 1 0,21 13 0,3-16-6784,25 6 6784,-16-28 0,1 10 0,-20-15 0,-9 8 0,-15 3 0,3 2 0,-9 6 6784,10 9-6784,23-4 0,3-6 0,16-11 0,-7-16 0,-5-33 0,-9 7 0,-8 7 0,-4 2 0,-8 3 0,-1 20 0,0 46 0,2 18 0,4 8 0,7 3 0,2-2 0,-7-9 0,0-4 0,6-6 0,0 0 0</inkml:trace>
  <inkml:trace contextRef="#ctx0" brushRef="#br0" timeOffset="64772.27">3649 8634 24575,'47'-19'0,"-1"0"0,-1 1 0,3-1 0,2 0 0,13-2 0,2 2 0,-2-1 0,-15 2 0,-1 1 0,-3 1 0,14-1 0,-16 3 0,-33 8 0</inkml:trace>
  <inkml:trace contextRef="#ctx0" brushRef="#br0" timeOffset="65008.27">4165 8523 24575,'-7'47'0,"1"-1"0,2-3 0,1 2 0,0 1 0,2 0 0,2 1 0,-1 2-659,0 14 1,0 2 0,0-1 658,0-9 0,0-1 0,0-2 318,0 11 0,0-5-318,0-17 0,0-7 326,0-8-326,0-16 0,0-7 0,0-7 0</inkml:trace>
  <inkml:trace contextRef="#ctx0" brushRef="#br0" timeOffset="65308.27">4306 9094 24575,'34'-12'0,"1"22"0,-8 36 0,-18-5 0,-2 4 0,1-4 0,-1-1 0,-6-1 0,-2-5 0,1 2 0,-9-18 0,2-3 0,-9-32 0,20-35 0,6 4 0,5-6-852,3 11 0,4-1 0,0 2 852,7-11 0,0 5 0,-2 11 0,-4 7 0,-3 10 0</inkml:trace>
  <inkml:trace contextRef="#ctx0" brushRef="#br0" timeOffset="65808.27">4745 8937 24575,'-10'61'0,"7"-21"0,-7 19 0,15-35 0,6-18 0,9-18 0,4-6 0,-3-7 0,-4 9 0,-7 12 0,10 10 0,10 8 0,33-5 0,-2-17 0,-6-7 0,-24-18 0,-27 16 0,-8 6 0,-3 16 0,1 11 0,2 7 0,19 2 0,-2-13 0,13-3 0,-5-9 0,8-6 0,-9-5 0,0 3 0,-14-1 0</inkml:trace>
  <inkml:trace contextRef="#ctx0" brushRef="#br0" timeOffset="66441.27">5693 8553 24575,'-9'42'0,"-1"1"0,4 16 0,3 6 0,0-17 0,-1 4 0,1 1 0,1-3-527,1 7 0,1-3 0,1 0 527,2 4 0,0-1 0,0-7 256,-3-13 1,2-7-257,6 6 261,-8-51-261,0-49 0,0 13 0,0-7 0,5 3 0,1-4 0,2 1-1051,1 5 0,1 1 0,1-2 1051,2-8 0,2-2 0,1 6 0,7 3 0,0 7 338,-8 8 1,-1 6-339,13-8 0,-14 32 0,-2 21 0,-6 35 0,-4-5 0,-2 3 0,-6-6 0,-1 0 1641,1 4 1,-2-3-1642,-20-1 0,5-6 0,5-10 0,9-10 0,5-7 0</inkml:trace>
  <inkml:trace contextRef="#ctx0" brushRef="#br0" timeOffset="67073.27">5882 8846 24575,'15'6'0,"1"-1"0,5-5 0,9-18 0,-16 9 0,9-19 0,-21 16 0,-14-4 0,-2 4 0,-12 5 0,28-15 0,15 6 0,14-17 0,-1 11 0,-6 8 0,-3 3 0,0 16 0,-1 18 0,-12 15 0,-5 10 0,3 13 0,-3 4-742,-7-5 0,-2-2 742,5-1 0,0-9 0,-9-14 0,5-16 0,4-22 0,-4-25 0,8-4 0,5-7 0,3-19 0,4-4-592,-3 20 0,3-1 0,-1 3 592,2-12 0,2 7 1345,17-5-1345,-23 51 0,-2 27 0,-11 11 0,0-1 0,-15-3 0,5-22 478,-5-4 1,5-2 0,6-6 0</inkml:trace>
  <inkml:trace contextRef="#ctx0" brushRef="#br0" timeOffset="67608.27">6430 8333 9931,'0'3'0,"0"-1"5097,5 14-5097,-4-5 2544,4-1-2544,1 5 1486,-4 2-1486,9-15 5517,-1-1-5517,8-26 0,15-14 0,-12 13 0,6-4 0,-21 30 0,4 10 0,-8 14 0,2 9 0,-2 5 0,-6 6 0,-2 1 0,1 1 0,-1-3 0,-6 19 0,3-45 0</inkml:trace>
  <inkml:trace contextRef="#ctx0" brushRef="#br0" timeOffset="68140.27">3613 10031 24575,'11'0'0,"6"0"0,20-7 0,12-4 0,0 2 0,5 0 0,6-3-1680,-7 1 0,4-1 0,4-2 0,2 0 1,2 0 1679,-7 1 0,2 0 0,1 0 0,2-1 0,2 1 0,-1-1 0,1 0-458,-2 1 1,1 0 0,1 0 0,1-1 0,-1 1 0,0 0 0,-1 0 0,-1 0 457,1-1 0,-1 1 0,-1-1 0,0 1 0,-1 0 0,-1 1 0,-1 0 0,5-1 0,0 1 0,-1 0 0,-1 1 0,-4 0 0,-3 1 334,1 0 1,-4 0 0,-3 1 0,1 0-335,15-2 0,-1-1 0,-5 2 0,3 1 0,-5 1 0,-4-4 0,-13 3 0,-30 7 0,-9-2 0,-18 4 0</inkml:trace>
  <inkml:trace contextRef="#ctx0" brushRef="#br0" timeOffset="70007.27">5214 10306 24575,'0'57'0,"1"-19"0,-2 0 0,-5-2 0,-3 0 0,1 12 0,-2-4 0,-14 0 0,8 0 0,11-24 0,5-8 0,9-2 0,20-14 0,6-13 0,-4 2 0,-2-3 0,3-11 0,3 5 0,-29 33 0,-10 30 0,2 22 0,-3-27 0,2 0 0,7 11 0,-2-13 0,7-26 0,-3-1 0,0-5 0,-1 0 0</inkml:trace>
  <inkml:trace contextRef="#ctx0" brushRef="#br0" timeOffset="70291.27">5481 10693 24575,'20'12'0,"8"-5"0,29-1 0,-12-19 0,3-4 0,-46-24 0,-24 15 0,-12-6 0,-6 30 0,8 15 0,10 2 0,9 3 0,13-13 0</inkml:trace>
  <inkml:trace contextRef="#ctx0" brushRef="#br0" timeOffset="70540.27">6047 10347 24575,'0'3'0,"0"-5"0,0 11 0</inkml:trace>
  <inkml:trace contextRef="#ctx0" brushRef="#br0" timeOffset="70724.27">6132 10806 24575,'0'16'0,"-18"-5"0,13-7 0,-13-4 0</inkml:trace>
  <inkml:trace contextRef="#ctx0" brushRef="#br0" timeOffset="71091.27">4932 11420 12343,'21'0'0,"6"-15"1986,24 2 0,12-1-1986,-18 0 0,2-1 0,3-1 0,2 2 0,3 1 0,2-1 0,-2 1-257,-4 0 0,0 1 0,-1 0 0,-3 2 257,9-1 0,-3 1 0,-5 2 0,6-5 0,-19 9 456,-33 14 0,1-7 1,-28 6-1</inkml:trace>
  <inkml:trace contextRef="#ctx0" brushRef="#br0" timeOffset="71319.27">5093 11622 24575,'33'-13'0,"0"1"0,14-7 0,7-2 0,2 0 0,5-1 0,-1 0-716,-10 3 1,-2 1 0,4 1 715,-1 2 0,4 0 0,-2 1 0,-5 0 0,6-3 0,-5 0 0,2-4 0,-7 1 0,-9 0 0,-31 5 0</inkml:trace>
  <inkml:trace contextRef="#ctx0" brushRef="#br0" timeOffset="71944.27">6310 10244 12505,'-15'0'0,"-12"27"0,1 6 0,-1 8 0,0 6 0,-1 5 0,5-10 0,-1 1 0,1 2 0,2 6 0,1 0 0,1-2 0,-3 2 0,1-1 1571,7-5 0,0 1 1,1-5-1572,-14 19 2098,5-8-2098,2-34 1172,1-7-1172,7-9 0,1 4 0,7-6 0</inkml:trace>
  <inkml:trace contextRef="#ctx0" brushRef="#br0" timeOffset="72839.27">6505 10515 24575,'63'-18'0,"0"0"0,0 0 0,0 0 0,-3 1 0,-1 1 0,-2 0 0,-5 1 0,10-2 0,-5 0 0,-11 7 0,0-1 0,-3 0 0,-1-4 0,-4-1 0,0 5 0,-7 0 0,-15 1 0,-16 5 0</inkml:trace>
  <inkml:trace contextRef="#ctx0" brushRef="#br0" timeOffset="73057.27">7362 10022 24575,'11'30'0,"17"9"0,-6 9 0,11 7 0,-22-22 0,-3 0 0,0 9 0,-8-9 0,-5-18 0,-1-9 0,0-1 0,1-5 0</inkml:trace>
  <inkml:trace contextRef="#ctx0" brushRef="#br0" timeOffset="74058.27">7890 9829 24575,'-8'32'0,"5"22"0,-8-5 0,-2 4 0,5-12 0,1 1 0,-2 9 0,0-5 0,-1-10 0,10-30 0,11-37 0,4-21 0,-7 8 0,3-4-513,2 4 1,4-6 0,1-1 0,-1 4 512,2 1 0,-1 2 0,-1 1 0,5-19 0,1 6 0,-1 17 0,-3 16 492,-11 28-492,14 54 0,-17-5 0,-1 5-344,7 0 0,0 3 344,-6-9 0,-1 3 0,0-8 0,3-12 0,0-3 0,3 33 1499,-36-51-1499,2-19 0,-16-3 0,15-12 746,9 12-746,21-15 0,11 6 0,38-20 0,-19 13 0,2-1 0,-4 3 0,1-1 0,8-3 0,-5 2 0,-5-1 0,-2 13 0,-19 41 0,-9 16-756,1-6 1,0 3 755,-3 2 0,0 2 0,0 9 0,0-2 0,0-14 0,0-3 0,-5 29 0,4-56 0,-4-32 0,8-9 0,5-7 0,4-22 0,3-4-1035,-1 4 1,0 0 1034,6-6 0,-1 6 0,1 2 1347,-3 18-1347,-5 30 0,-1 14 0,3 24 0,-7 5 0,2 6 2233,-9-10-2233,0-13 0,-9 0 0,2-5 0,-9-3 0,6-3 0,4-5 0,1 0 0</inkml:trace>
  <inkml:trace contextRef="#ctx0" brushRef="#br0" timeOffset="74492.27">8660 9822 24575,'4'39'0,"1"-1"0,0 3 0,2 2 0,-2 9 0,1-2 0,-1-13 0,-1-1 0,-3 12 0,-2-20 0,1-82 0,5 14 0,2-6 0,4-6 0,2-5 0,0 3 0,1-6 0,2 6 0,4 11 0,1 10 0,-1 17 0,1 37 0,8 22 0,-11 11 0,-3-8 0,-15-17 0,-14-22 0,-4 6 0,-9-16 0,11 2 0,6-10 0,10 5 0,0 1 0</inkml:trace>
  <inkml:trace contextRef="#ctx0" brushRef="#br0" timeOffset="74941.27">8949 9781 24575,'10'10'0,"2"6"0,-5 11 0,3-5 0,-8-2 0,30-47 0,-12 11 0,5-11 0,2-1 0,6 11 0,-3-7 0,-15 32 0,-6-6 0,-8 13 0,13 1 0,2-9 0,7 3 0,6-23 0,-17 5 0,-5-24 0,-31 3 0,-9-6 0,-8 12 0,15 11 0,12 12 0</inkml:trace>
  <inkml:trace contextRef="#ctx0" brushRef="#br0" timeOffset="75724.27">9339 9584 24575,'20'33'0,"-5"-4"0,8 7 0,-12-20 0,9-10 0,7-27 0,2-15 0,1 1 0,-9 2 0,-9 22 0,11 7 0,-5 4 0,16 0 0,-12 0 0,11 0 0,-3 0 0,26 0 0,-5-15 0,-6 2 0,-17-9 0,-24 6 0,-17 10 0,-4 14 0,-5 0 0,2 24 0,14-4 0,0 3 0,15-4 0,2-10 0,27-10 0,3-1 0,10-6 0,-12-26 0,-18 11 0,-13-28 0,-25 31 0,8-2 0,-19 14 0,16 9 0,-8 0 0,13 6 0,3 2 0,14-10 0,21-18 0,-5-8 0,9-21 0,-7-21 0,-21 24 0,-2-3 0,12-16 0,-2 0 0,-13 20 0,0 3 0,14-17 0,-36 68 0,-8 38 0,2-26 0,2 12 0</inkml:trace>
  <inkml:trace contextRef="#ctx0" brushRef="#br0" timeOffset="76922.27">5815 12833 24575,'-16'0'0,"1"5"0,3 6 0,-7 16 0,0 10 0,6 10 0,1 3 0,-12 8 0,4 2 0,17-1 0,5-5 0,6 1 0,17-18 0,0-31 0,-4 0 0,-1-32 0,-3 1 0,-18-20 0,-5 17 0,-17 8 0,12 13 0,1 2 0</inkml:trace>
  <inkml:trace contextRef="#ctx0" brushRef="#br0" timeOffset="77176.27">5956 13190 24575,'5'10'0,"-4"1"0,24 4 0,-6-8 0,23 2 0,-19-18 0,-26-29 0,-20 1 0,-19-9 0,7 16 0,19 22 0,7-2 0</inkml:trace>
  <inkml:trace contextRef="#ctx0" brushRef="#br0" timeOffset="77358.27">6162 12969 14704,'0'-11'0,"9"5"1032,3-5 1,-1 10 0,-2-5 0</inkml:trace>
  <inkml:trace contextRef="#ctx0" brushRef="#br0" timeOffset="77541.27">6449 12807 24575,'16'-6'0,"-6"48"0,-11-3 0,-4 7 0,-4 3 0,-3 4 0,1-1-1450,1-5 0,0-2 0,0 0 1450,-1 1 0,0 0 0,0-6 0,-4-3 0,3-5 1336,9 10-1336,-12-16 0,15-20 0,0-1 0</inkml:trace>
  <inkml:trace contextRef="#ctx0" brushRef="#br0" timeOffset="77724.27">6587 13279 24575,'0'0'0</inkml:trace>
  <inkml:trace contextRef="#ctx0" brushRef="#br0" timeOffset="78489.27">7023 12654 24575,'19'0'0,"7"-9"0,34-3 0,-22 7 0,1-1 0,1-3 0,0 0 0,-5 3 0,-4 0 0,-3-10 0,-18 5 0,-10 6 0</inkml:trace>
  <inkml:trace contextRef="#ctx0" brushRef="#br0" timeOffset="78708.27">7413 12393 24575,'13'40'0,"-4"5"0,6 0 0,-9 4 0,-6-14 0,-14-7 0,6-8 0,-12-13 0,9 3 0,0-9 0,5 4 0,1-5 0</inkml:trace>
  <inkml:trace contextRef="#ctx0" brushRef="#br0" timeOffset="80327.27">8213 11939 8191,'0'27'0,"0"9"2518,0 3 0,0 7-2518,0 8 0,0 5 0,-3-11 0,-2 3 0,1-1 293,3-4 0,1 0 1,-2-4-294,-6 5 0,0-6 1961,7 7-1961,-4-60 5931,5-5-5931,0-15 0,0-8 0,-1-6 0,2-3 0,6 4 0,4-3 0,-1 1-340,-3-15 0,4-1 340,8 13 0,4-2 0,-2 5 0,-1 4 0,0 4 1224,3-2 0,1 6-1224,7 9 0,-19 26 0,11 30 0,-19 2 0,-5 6 0,-4 16 0,-5 2 0,-2-3 0,-4-3 0,-3-6 0,-1-6 0,-7-1 0,14-22 0,3-4 808,-1-5-808,5 13 0,6-6 0,10 12 0,11-8 0,9 2 0,13-12 0,6 2 0,-10-11 0,2-6 0,-5-6 0,-2-2 0,0 0 0,-4-4 0,10-30 0,-32 22 0,-7 9 0,-2 9 0,-9 9 0,9 5 0,-8 15 0,7 0 0,7 5 0,11-18 0,18-13 0,10-16 0,-6-13 0,-6 6 0,-20 44 0,-7 15 0,-5 8 0,0 7 0,0 0 0,0 3 0,-3-2 0,-2 2 0,2-2 0,2 5 0,-1-2 0,-3 2 0,-1-8 0,1-19 0,-10-18 0,-3-15 0,-13-21 0,17-11 0,0 6 0,14 12 0</inkml:trace>
  <inkml:trace contextRef="#ctx0" brushRef="#br0" timeOffset="80776.27">9127 11995 24575,'23'-9'0,"-2"-10"0,-8 1 0,-5-5 0,-12 12 0,-15 5 0,1 10 0,-8 8 0,9 9 0,9-1 0,-4 1 0,10-1 0,-4 1 0,15 2 0,11-3 0,-7-7 0,4-4 0</inkml:trace>
  <inkml:trace contextRef="#ctx0" brushRef="#br0" timeOffset="81173.27">9320 11874 24575,'-6'-1'0,"-4"2"0,9 19 0,-4 7 0,5 0 0,13 6 0,21-2 0,4-13 0,20-18 0,-20-31 0,-17-8 0,-6-5 0,-4 5 0,-4-4 0,-2-4 0,-2-6 0,0 4 0,-3-1 0,0 5 0,2 3 0,-4 11 0,-13 26 0,6 36 0,3 19 0,-3 8 0,0 4 0,5-12 0,0 1 0,1 0-177,3-5 1,0 0-1,0-4 1,0 2-1,0-7 1,0-3-1</inkml:trace>
  <inkml:trace contextRef="#ctx0" brushRef="#br0" timeOffset="81328.27">9540 11942 12160,'22'-25'0,"9"1"2113,0 4 0,3 2-2113,19 0 0,-22 2 0,-1 2 0,9 10 570,0-31 0,-19 30 0,-5-15 1</inkml:trace>
  <inkml:trace contextRef="#ctx0" brushRef="#br0" timeOffset="83676.27">4266 10135 8191,'-21'-8'0,"1"-4"5063,-1 11-5063,5-6 2818,-4 7-2818,-4 0 1719,-1 14-1719,-10 16 0,11 15 0,7 12 6784,-3-1-6784,17-10 0,3 5 0,-3-8 0,-1 4 0,1 2-670,5 12 0,3 5 0,0 2 670,-1-7 0,-1 3 0,1 1 0,1-2-593,2-9 0,0-1 0,1 1 0,-1 3 593,-3 3 0,0 3 0,-2 3 0,1-1 0,0-1-554,0-3 1,1-2 0,-1 0 0,-1 1-1,-1 1 554,-2-2 0,-1 0 0,-2 2 0,0 0 0,0-1 0,-1-1-703,0 7 0,0 0 0,0-1 0,-2-2 1,0-4 702,-2-2 0,-1-4 0,-1-1 0,-3-2 0,-8 13 0,-3-2 0,-2-7 475,-6-4 0,-3-4-475,-7 6 0,-2-5 0,8-17 0,0-4 0,7-6 0,3-5 0,-9-5 1587,7-10-1587,22-10 2563,3-4-2563,19-1 5341,10 9-5341,18 16 0,2 21 0,-22 1 0,0 9 0,-2 5 0,-3 5 0,-1 5 0,-2 4 0,0 2-1313,-2-1 1,-1 2-1,-1 3 1,0-1 0,0-1 1312,0-6 0,0-1 0,-1 0 0,0-1 0,-1 2 0,-2 3 0,-2 2 0,1-1 0,-1-3 0,1-5-172,2-1 0,1-5 0,0-1 172,-3 0 0,1-1 0,-1-5 0,1-4 0,2-8 0,6-14 0,1-11 0,5-4 6528,7-8-6528,22-18 0,-19 4 0,-1-5 0,6-8 0,-3 1 0,8-10 0,-18 7 0</inkml:trace>
  <inkml:trace contextRef="#ctx0" brushRef="#br1" timeOffset="89491.27">2421 410 8191,'-11'-4'0,"1"2"5063,-1-2-5063,-5-1 2818,4 4-2818,-4-4 1719,6 5-1719,-6 5 6784,-1 5-6784,-1 11 0,7 11 0,5-5 0,18 15 0,9 7 0,8 0 0,-10-5 0,-1 1 0,7 3 0,-15-16 0,-1 0 0,-1 6 0,-19-11 0,-1 4 0,-6-14 0,1 1 0,6-15 0,-6 6 0,0-9 0,-6-14 0,10 1 0,2-8 0,11 11 0,0 5 0</inkml:trace>
  <inkml:trace contextRef="#ctx0" brushRef="#br1" timeOffset="90406.27">2696 734 24575,'-20'-18'0,"-1"7"0,-2 19 0,11 0 0,-5 16 0,15-12 0,-4 3 0,6-4 0,9-5 0,32-29 0,-8 5 0,19-17 0,-26 23 0,-5 7 0,-4 10 0,3-4 0,-4 4 0,13-5 0,15-13 0,-14 10 0,7-19 0,-17 15 0,-5-3 0,5 5 0,-1 5 0,-10 5 0,14-4 0,-21 13 0,12-2 0,-8 13 0,10 30 0,-9 2-1212,-1-16 1,-2 1 1211,-4-5 0,0-1 0,0 3 0,0-3 0,-5 14 0,4-9 0,-4-47 0,-1-3 0,4-20 0,2-11-2181,-3-14 1,0-3 2180,2-2 0,2-3 0,2 10 0,1-2 0,2 2-700,3-10 1,4 4 699,2 5 0,3 3 0,0 8 0,0 6 0,16-6 0,-13 28 0,9 27 0,-22 26 0,7 15 0,-15 3 0,0-11 0,-9-10 0,7-10 6091,-12-10-6091,3-2 2092,-5-7-2092,0-1 0,5-3 0,7-8 0</inkml:trace>
  <inkml:trace contextRef="#ctx0" brushRef="#br1" timeOffset="90589.27">3493 218 24575,'5'41'0,"0"0"0,-4-1 0,0 3 0,5 5 0,2 6 0,0-4 0,-4 4 0,0-4 0,3-2 0,0-6 0,-1-8 0</inkml:trace>
  <inkml:trace contextRef="#ctx0" brushRef="#br1" timeOffset="90874.27">3671 587 24575,'27'-25'0,"0"1"0,9-14 0,-13 12 0,-48 68 0,11-15 0,1 4 0,3 1 0,12-4 0,18-21 0,-2 2 0,27-9 0,2-21 0,-6 11 0,-12-12 0,-29 17 0</inkml:trace>
  <inkml:trace contextRef="#ctx0" brushRef="#br1" timeOffset="91209.27">2398 1585 24575,'43'-23'0,"1"0"0,-1 1 0,0 2 0,2 1 0,3 0 0,3 0 0,6-1 0,5 1 0,3-1 0,0 1 0,-4 1-1020,-7 3 1,-3 1-1,0 0 1,1 1-1,3 0 1020,-1 0 0,4 1 0,1 0 0,-1 0 0,-3 1 0,-5 0 0,10-1 0,-6 0 0,0 1 0,1 1 0,0 0 0,-10 1 385,-1-6 0,-41 15 0,-12 0 0</inkml:trace>
  <inkml:trace contextRef="#ctx0" brushRef="#br1" timeOffset="92726.27">10351 8977 24575,'0'0'0</inkml:trace>
  <inkml:trace contextRef="#ctx0" brushRef="#br1" timeOffset="94357.27">13121 4516 24575,'35'31'0,"-12"1"0,-2-6 0,0 4 0,-4 6 0,-1 3 0,4 1 0,-1 0 0,-3 6 0,0 1 0,5 1 0,-1-2 0,-7-11 0,-2 2 0,8 23 0,-3 4 0,-8-8 0,-3 2-416,-1 0 0,0 4 0,-1 0 416,-2-2 0,-1 0 0,-1-1 0,-2-8 0,-2-2 0,2 1 0,2 3 0,2 0 0,-4-4-129,-6 1 1,-3-1 128,5-3 0,0 3 0,-3-1 0,-3-3 0,-1-1 0,-2-1-360,-6 17 1,-2 2 359,3-8 0,-2 3 0,0-3 0,3-10 0,1-3 0,-2 3 0,-5 10 0,-2 3 0,0-3 0,4-9 0,0-1 0,0-3 0,-6 8 0,-1-1 0,8-10 0,-1 2 0,0-2 0,-11 12 0,0 2 0,4-1 0,-2 4 0,-1 0-651,-3-2 1,0 0-1,0 2 651,7-10 0,1 2 0,-1-1 0,3-2 0,-1-2 0,1-3 0,0 1 0,-3 4 0,0 0 0,2-3 356,-1-3 0,1 0-356,-8 11 0,-1 1 0,4-11 0,0 0-591,1 5 0,0-1 591,8-11 0,-1-1 295,-8 9 1,-3 1-296,0 1 0,-1 1 0,-7 2 0,-2 1 0,-1 1 0,2-2 503,6-6 0,3-4-503,9-11 0,3-2 354,-8 14-354,4-20 1587,9 5-1587,-5-6 38,10-5-38,8-5 267,0-10 1,1 4-1,5-4 1</inkml:trace>
  <inkml:trace contextRef="#ctx0" brushRef="#br1" timeOffset="94706.27">11397 8792 24575,'-5'21'0,"4"0"0,-4 5 0,5-3 0,0-2 0,13 2 0,7-6 0,23 6 0,-3-12 0,8-3 0,-10-8 0,0 9 0,0-7 0,2 6 0,-9-8 0,-1 0 0,-18 0 0,-3 0 0</inkml:trace>
  <inkml:trace contextRef="#ctx0" brushRef="#br1" timeOffset="104190.27">15710 1070 24575,'-6'-5'0,"1"-1"0,5-10 0,0-8 0,11-4 0,11-14 0,13 3-519,9-8 519,0 7 0,-11 23 0,1 2 0,-1-3 0,1 4 0,12 6 0,1 3 0,-1-3 0,-3 1 0,-7 6 0,-2 2 0,30 6 0,-28 20 519,1 15-519,-26-3 0,-4 5 0,2-9 0,-3 4 0,-4 6 0,-2 6 0,-2 0-515,-1-1 1,-2 1-1,1 1 515,0 8 0,-1 3 0,0 1 0,-1-12 0,-1 1 0,0 0 0,0 2 0,0 3 0,0 1 0,0 0 0,2 1 0,0-2 0,2 0 0,-1 1 0,0 3-631,-1-3 0,0 2 0,-1 2 0,1 0 0,1 0 631,2 1 0,1 0 0,1 0 0,0-1 0,0 1-913,-1-1 0,1 0 0,0 0 1,-1-1-1,2-2 913,-2 5 0,1-2 0,1-2 0,2-2 0,3 9 0,3-3 0,-1-9-492,-3-13 1,2-5 491,3-1 0,3-3 835,10 6-835,-6-31 2213,2 9-2213,13-17 5404,3-16-5404,8-4 1794,-10-23-1794,-21 14 0,-12-2 0,-15 18 0,-15 23 0,5 14 0,0 8 0,2 0 0,1 7-689,5 2 0,1 7 1,1 5-1,1 1 689,3 0 0,2 3 0,0 2 0,1 2 0,0 3-732,1-6 0,0 1 0,0 2 0,0 2 0,1 1 0,0 1 0,0 1 732,2-9 0,1 2 0,0 1 0,1 1 0,-1 0 0,1 0 0,0 1 0,-1-1 0,1 0-464,-2 0 0,1 1 0,-1 0 0,1 0 1,-1 0-1,1-1 0,0-1 0,0-1 1,1-1 463,1 6 0,1-2 0,0-1 0,0-1 0,0 0 0,-1-2 0,0 0-390,-3 3 1,-1 1 0,0-2 0,-1-1-1,1-3 1,2-5 389,2 17 0,2-8 0,-4 1 183,-9 1 0,-5 0 0,3-3-183,2 6 0,-2-5 0,-13-3 0,-3-7 0,-4-5 1350,2-33 0,-3-8-1350,-19-14 2313,20 3 1,0-2-2314,-19-15 5355,26-1-5355,-1-2 0,12-13 0,1 19 0,6-6 0</inkml:trace>
  <inkml:trace contextRef="#ctx0" brushRef="#br1" timeOffset="112605.27">16001 3129 8191,'-11'0'0,"5"-5"5063,14-9-5063,15-9 0,27-10 0,-10 11 0,5 0-9,13-6 0,5 0 9,-13 5 0,2 1 0,2-1 0,5-2 0,1 0 0,4-1 0,-14 6 0,3-1 0,1 0 0,1 0 0,0 0 0,0 0 0,1 1 0,0 0 0,1-1 0,1 0 0,-4 2 0,1-2 0,1 1 0,0-1 0,-1 1 0,-1 2 0,3-1 0,0 0 0,-1 2 0,-2 0 0,-3 0 0,14-5 0,-4 1 0,-3 2 0,-6 4 0,-3 1 0,-8 2 1726,8-8-1726,2 4 1345,-50 11 1,2 5 0,-7 0 0</inkml:trace>
  <inkml:trace contextRef="#ctx0" brushRef="#br1" timeOffset="112840.27">18127 2174 8191,'18'-6'0,"5"6"5063,5 11-5063,-2 14 2818,-20-1-2818,-9 8 1719,-12-7-1719,-19 7 0,6-8 0,-2 0 0,0 0 0,0 0 0,-16 11 0,18-13 0</inkml:trace>
  <inkml:trace contextRef="#ctx0" brushRef="#br1" timeOffset="-146128.46">20603 5324 24575,'-11'5'0,"-3"-4"0,12 9 0,-2 17 0,4-7 0,0 26 0,0-8 0,0 0 0,0 5 0,0 0 0,0 3 0,-5 11 0,0-2 0,4-19 0,-1-3 0,-8 20 0,10-37 0,0-1 0,0-4 0,5-15 0,-4 2 0,9-19 0,-9 14 0,4-2 0</inkml:trace>
  <inkml:trace contextRef="#ctx0" brushRef="#br1" timeOffset="-145413.46">20598 5530 12128,'0'-11'0,"5"1"4793,-4-1-4793,4 0 2165,0 0-2165,9 18 1216,8 17-1216,-4 5 0,-1 3 0,11 22 2136,-9-10 1,1 0-2137,5 1 0,6 11 0,-12-30 0,7-45 0,-14-15 0,-4-8 0,1-1 0,0-3-907,3-16 1,-1-1 906,-9 16 0,-1 3-520,5 0 1,-1 3 519,-5-13 0,0 14 0,0 58 0,0 9 0</inkml:trace>
  <inkml:trace contextRef="#ctx0" brushRef="#br1" timeOffset="-145029.46">21046 5476 24575,'0'59'0,"0"4"0,10-15 0,-10-11 0,2-1 0,13 13 0,-1 9 0,3-41 0,7-4 0,-2-18 0,1-14 0,-4-5 0,0-6 0,-12 27 0,-2 2 0,-5 25 0,4-16 0,-2 5 0,7-11 0,-8 2 0,4-4 0</inkml:trace>
  <inkml:trace contextRef="#ctx0" brushRef="#br1" timeOffset="-144814.46">21313 5413 24575,'0'22'0,"-10"12"0,7 31 0,-2-30 0,0 0 0,4 0 0,2-2 0,4 15 0,1-27 0,0-11 0,-1-10 0</inkml:trace>
  <inkml:trace contextRef="#ctx0" brushRef="#br1" timeOffset="-144630.46">21446 5309 24575,'0'53'0,"0"-7"0,0-11 0,0 1 0,0 5 0,0-11 0,0-19 0,0-6 0</inkml:trace>
  <inkml:trace contextRef="#ctx0" brushRef="#br1" timeOffset="-144214.46">21780 5447 24575,'11'30'0,"10"12"0,-5-6 0,5-4 0,-3-4 0,-1-36 0,3-9 0,0-28 0,8-9 0,-9 21 0,8-1 0,-16 33 0,-2-4 0</inkml:trace>
  <inkml:trace contextRef="#ctx0" brushRef="#br1" timeOffset="-143898.46">22173 5446 24575,'-21'-6'0,"10"6"0,-12 6 0,18 5 0,15-5 0,-3-2 0,8-4 0,-5 0 0,1 9 0,0 3 0,1 8 0,-6-3 0,5-7 0,-10-5 0,4-5 0</inkml:trace>
  <inkml:trace contextRef="#ctx0" brushRef="#br1" timeOffset="-143696.46">22348 5211 24575,'5'44'0,"1"0"0,3 0 0,-1-2 0,-7-7 0,0-2 0,7 13 0,-8-19 0,0-22 0</inkml:trace>
  <inkml:trace contextRef="#ctx0" brushRef="#br1" timeOffset="-143146.46">22484 5450 24575,'21'24'0,"-2"-12"0,10 1 0,-7-13 0,3 0 0,-9-5 0,-1-1 0,0 0 0,-3 1 0,3 5 0,13 9 0,-8-7 0,18 6 0,-21-12 0,3-2 0,-3 9 0,0-1 0,15 8 0,0-11 0,0-1 0,-3-10 0,-12 11 0,2-6 0,-2 7 0,0 10 0,-6-3 0,-7 13 0,-4-4 0,-32 23 0,-2-17 0,-6-1 0,-13 3 0,0-1 0,12-7 0,2-3 0,-17 0 0</inkml:trace>
  <inkml:trace contextRef="#ctx0" brushRef="#br1" timeOffset="-142714.46">19880 6389 24575,'37'-10'0,"19"8"0,-10-11 0,9-6 0,0 3-1653,-5 7 1,1 3 0,7-2 1652,-6-1 0,5-3 0,5 0 0,1-1 0,1 1 0,-1 1-666,1 2 1,-1 0-1,2 1 1,0 1-1,1-1 1,3 0 665,-10 0 0,3 0 0,1 0 0,1-1 0,0 1 0,-1 0 0,-1 0 0,-3 2-431,8-1 1,-1 1-1,-1 1 1,-2 0 0,-1-1-1,-1-1 431,5-2 0,0-2 0,-3 0 0,-3 1 0,-5 3 0,-2 5 0,-6 2 0,0-3 0,0-6 0,-1-3 0,-5 3 0,25 1 1330,-15-9-1330,-46 2 872,-5-2 0,0 6 1,0 1-1</inkml:trace>
  <inkml:trace contextRef="#ctx0" brushRef="#br1" timeOffset="-141798.46">22832 4324 24575,'-54'-27'0,"0"0"0,-3-2 0,-5 4 0,8 13 0,-4 5 0,-2 0-3277,-4 0 0,-2 0 0,1 2 2941,2 0 1,0 0-1,1 2 336,-4 2 0,1 2 0,1-1 414,13-1 1,1 1 0,-4 1-415,-3 5 0,-5 3 0,-1 0 0,1 1 0,1-2 0,0-1 0,-1 2 0,-2 1-37,11 0 1,-2 1 0,-2 2 0,0-1-1,1 2 1,1-1 36,-9 2 0,0 1 0,1 0 0,2 0 0,2 1 0,-3 0 0,3 1 0,1 1 0,-1 3 0,6 1 0,-2 2 0,1 2 0,2 1 0,4 1 0,1 1 0,4 1 0,2 1 0,-2 2 0,-7 7 0,-2 3 0,2 1 0,3 0 0,8-4 0,1 0 0,3 0 0,3-1 0,-2 4 0,5-2 0,4 1 0,0 16 0,7-2-362,11-15 1,4 0 361,2 3 0,2 1 0,-3 6 0,4 4 0,4-8 0,5 3 0,2 2 0,5 9 0,5 2 0,0-2 723,0-5 0,2-1 0,2-2-723,5 0 0,3-2 0,-1-4 0,2-2 0,4-4 0,-1-8 0,3-1 0,0-1 0,10 6 0,1-2 0,-10-9 0,3 0 0,3-3 32,6-1 1,4-3 0,1-3-33,-10-5 0,1-2 0,2-1 0,-1-1 198,1 2 0,1-1 1,0 0-1,3-2-198,1-2 0,2-1 0,2-2 0,-1 0 0,-1-2-291,6-1 1,-1-3-1,0 0 1,3-1 290,-12 2 0,2-2 0,2 1 0,0-1 0,0-1 0,-1-1-364,-2 0 0,1-1 1,-1-1-1,0 0 0,-1-1 1,-2 0 363,2-1 0,-1-1 0,-1 0 0,-1-1 0,-1-1 0,5-1 0,-2-1 0,-1-2 0,1-5-97,-4-3 1,0-4 0,0-3 0,-2-1 0,-2 0 96,1-4 0,-4 0 0,0-2 0,1-3 0,-6 5 0,2-2 0,0-3 0,-1 0 0,-2-1 0,-5 0-85,-2-4 1,-2 1 0,-4-2 0,-3 0 0,-2-2 84,-4-1 0,-3-1 0,-2-2 0,-2 2 0,0 1 0,2-4 0,0 3 0,-3-1 0,-6-1 0,-7 3 0,-3-1 0,-4-1 0,-4 2 0,-1 2 0,-6-4 0,-3 3 0,-5 1 0,-2 0 0,-2 2 0,-5-1 0,-1 0 0,-2 3 0,1 2-201,-6-2 0,0 3 0,-1 2 0,-1 3 201,2 4 0,0 2 0,-1 3 0,2 4 0,-4 4 0,0 4 0,0 4 0,0 3 0,-1 3 0,0 2 0,0-1 0,1 2 0,-4 1 0,1 1 0,-5 2 0,1 1 0,3 0 0,1-1 0,4 0 0,0 0 0,0 0 0,0 0 0,7 0 0,-14 0 0</inkml:trace>
  <inkml:trace contextRef="#ctx0" brushRef="#br1" timeOffset="-140348.46">21908 3996 8191,'-16'0'0,"5"-4"5063,11-12-5063,11-3 2818,7-12-2818,8-9 0,3-1 0,-6 7 0,2-3 0,4-1 0,2-1 0,8-10 0,2-1 72,2 0 0,1 1-72,-5 9 0,1 1 0,-7 9 0,1 0 0,0 1 2831,11-3 1,1 2-2832,-8 6 0,1-1 0,0 3 0,12-5 0,2 4 0,2 9 0,5 3 0,0 1 0,-8-1 0,0 1 0,4 1-848,0 2 1,4 0 0,1 0 0,-5 1 847,1 1 0,-4 0 0,0 1 0,2-1 0,0 1 0,1 0-786,1 0 1,-1 0 0,-1 0 785,10 3 0,2-1 200,-18-1 1,4 0 0,1-1 0,-3 2-201,-2 1 0,-2 2 0,1-1 0,5 0 0,1 0 0,-4 0 0,5-1 0,-7 2 0,15 5 247,-39-4-247,-9 4 3081,-4-6-3081,0 0 3164,0 0-3164,-22 4 0,11-2 0,-17 2 0</inkml:trace>
  <inkml:trace contextRef="#ctx0" brushRef="#br1" timeOffset="-140065.46">24556 2953 24575,'17'-6'0,"5"1"0,18 5 0,0 17 0,-17-3 0,7 23 0,-27-14 0,-8 9 0,-31-6 0,1-5 0,-8-7 0,18-1 0,3-7 0,0 1 0,12-2 0,5-5 0</inkml:trace>
  <inkml:trace contextRef="#ctx0" brushRef="#br1" timeOffset="-139579.46">25295 2800 24575,'0'38'0,"0"-1"0,-5 9 0,-1 2 0,-1 13 0,0 0-1096,1-11 0,-1-2 1096,-4-1 0,2-5 0,7-4 703,-6-14-703,8-4 362,-5-13-362,-1 2 0,0-26 0,1 13 0,5-13 0</inkml:trace>
  <inkml:trace contextRef="#ctx0" brushRef="#br1" timeOffset="-139160.46">25267 2850 8191,'0'-11'0,"0"10"5063,5 20-5063,-4 5 2818,9 8-2818,0-13 1719,7-13-1719,4-1 6784,13-24-6784,-10 5 0,5-12 0,-18 32 0,-6 35 0,-5-4 0,0 3 0,0 9 0,0-1 0,0-12 0,0-3 0,0 16 0,0-34 0,0-14 0,0 3 0,0-9 0</inkml:trace>
  <inkml:trace contextRef="#ctx0" brushRef="#br1" timeOffset="-138431.46">25702 2833 24575,'6'3'0,"-1"11"0,-5 24 0,-15 11 0,6-10 0,-1 2 0,-8 23 0,8-30 0,5-2 0,10 1 0,10-22 0,19-7 0,28-4 0,-19-7 0,1-1 0,19 5 0,-28-11 0,-5 0 0,-13 11 0,-3-10 0,-10 13 0</inkml:trace>
  <inkml:trace contextRef="#ctx0" brushRef="#br1" timeOffset="-137382.46">24910 4189 24575,'12'9'0,"-5"19"0,-1 5 0,-6 24 0,-5-20 0,4-3 0,-4-23 0,40-43 0,-16 2 0,0-3 0,5 4 0,1 1 0,11-24 0,-24 38 0,-1 13 0,4-4 0,-8 10 0,7-4 0,-4 9 0,14-9 0,0-1 0,5-1 0,-13-4 0,0 5 0,-5 0 0,4 5 0,2 1 0,4 0 0,10-2 0,-3-14 0,-2 7 0,-2-2 0,0 6 0,4 10 0,1-9 0,-4 2 0,-4-10 0,-5 0 0,-6-11 0,-15 5 0,-19-12 0,0 16 0,-10-5 0,18 13 0,-4 5 0,13-4 0,-3 4 0</inkml:trace>
  <inkml:trace contextRef="#ctx0" brushRef="#br1" timeOffset="-136999.46">25782 4141 24575,'-11'-6'0,"-4"6"0,3 6 0,1 4 0,20-4 0,10-16 0,19-29 0,-17-2 0,-1-16 0,-20 14 0,0 16 0,-4 8 0,-7 22 0,-4 29 0,3 31 0,4-25 0,8 12 0</inkml:trace>
  <inkml:trace contextRef="#ctx0" brushRef="#br1" timeOffset="-136563.46">26003 4167 24575,'28'-16'0,"-10"-10"0,5 9 0,-17-6 0,-6 17 0,-14 14 0,0 4 0,0 8 0,17-4 0,17-9 0,3-1 0,6-6 0,-8-7 0,12-13 0,0-33 0,-14 15 0,-2-3 0,-4-4 0,-5 2 0,-3-11 0,-19 50 0,6 66 0,2-29 0,0 1 0,3 7 0,6-1 0,12 11 0,-7-8 0,8-19 0,-11-10 0</inkml:trace>
  <inkml:trace contextRef="#ctx0" brushRef="#br1" timeOffset="-134931.46">17727 7180 24575,'43'-28'0,"0"0"0,0 1 0,7-3 0,2-2 0,0 1 0,1 0 0,1 0 0,1-1 0,2-1-781,-11 6 1,3-2 0,0 0 0,1 0-1,-2 1 1,-1 2 780,12-4 0,-2 2 0,-2 0 0,-4 1 0,1-3 0,-4-1 0,-4 4 714,1 3 0,-10-1-714,-18-28 380,-38 28 1,-13 3-381,-11-2 0,-5 3 0,3 1 0,-2 5-329,-5 7 1,3 5 328,3 3 2402,5 0-2402,32 11 0,33 7 0,23-5 0,9 0 0,0 6 0,3 0 0,-8-9 0,3-1 0,-5 2 0,0 8 0,-7 2 0,17 7 0,-39 1 748,-43-2-748,6-2 0,-27 6 0,17-7 0,-1-3 0,17-6 0,4-7 0,9-4 0</inkml:trace>
  <inkml:trace contextRef="#ctx0" brushRef="#br1" timeOffset="-108564.46">3384 4550 8191,'0'-11'0,"5"5"5063,-4-4-5063,-1 4 2818,-6 0-2818,-9 2 1719,-1 4-1719,-22 0 6784,4 0-6784,-15 6 0,15 4 0,8 3 0,14 15 0,7-1 0,5 28 0,5-21 0,0 1 0,-4 0 0,1-1 0,8 3 0,0-1 0,-8 20 0,8-17 0,0 3 0,-8 5 0,-2 1 0,3-3 0,-2 0 0,-6 1 0,-4-6 0,-5-4 0,-10-3 0,7-21 0,-4-1 0,-1-7 0,5-4 0,1-4 0,10-2 0,11 0 0,2 1 0,16 27 0,-5 33 0,-9-11 0,-2 3 0,-1-1 0,-2-1 0,-4-4 0,0-4 0,5-8 0,-4-6 0,4-16 0,-1 4 0,2-7 0,5-4 0,-5 0 0,-1 0 0</inkml:trace>
  <inkml:trace contextRef="#ctx0" brushRef="#br1" timeOffset="-107646.46">3226 5968 8191,'-20'-6'0,"2"1"5063,-7 5-5063,3 11 2818,11 1-2818,2 26 1719,-1 2-1719,8-2 0,1 5 0,-3-1 0,-2 3 0,2 7 0,-1 0 3020,-5-11 0,-3-2-3020,0-4 0,-4-4 0,-19 7 0,6-11 0,-3-1 0,-25 3 0,21-9 0,2-2 0,-8-13 0,23-17 0,24-4 744,8-7-744,18 16 0,4 17 0,4 13 0,1 22 0,-21 14 0,-4-24 0,-1 4 0,-10 21 0,-3 4 0,1-5 0,-1 1 0,1 6 0,-4-3 0,-6-23 0,2-4 0,5 9 0,-4-29 0,6 3 0,0-7 0,13 20 0,-1-10 0,12 13 0,-3-21 0,-10 6 0,7-18 0,-11 7 0,8-4 0,-9-4 0,-1 4 0</inkml:trace>
  <inkml:trace contextRef="#ctx0" brushRef="#br1" timeOffset="-106932.46">2997 7526 24575,'-26'0'0,"5"0"0,1 0 0,2 14 0,-6 11 0,1 21 0,8 8 0,6-4 0,9 14 0,9-5 0,-7-14 0,-2 3 0,0 0 0,-1 0-325,-3-8 1,-3-1 324,-5 0 0,-3-4 0,-18 7 0,4-14 0,-1-2 0,-14 8 0,-4 2 0,28-34 0,14-3 0,5-15 0,24 1 649,-8 3-649,23 29 0,-26 12 0,-5 6 0,3 4 0,-2 4 0,-4 8 0,-1 6 0,0 0-586,1-8 0,0-2 0,-1 3 586,1 11 0,1 2 0,0-4 0,5 6 0,0-6 0,-5-15 0,2-7 0,8-2 0,-8-25 0,15 5 0,3-12 0,30-34 0,-5-6 0,-4-10 0,-25 20 0</inkml:trace>
  <inkml:trace contextRef="#ctx0" brushRef="#br1" timeOffset="-102464.46">3609 6441 24575,'11'0'0,"4"0"0,18 0 0,25 0 0,-20 0 0,2 0 0,0 0 0,-1 0 0,-5-3 0,-2 0 0,8 1 0,-10-4 0,-14 6 0,-25 15 0,9-12 0,-20 12 0</inkml:trace>
  <inkml:trace contextRef="#ctx0" brushRef="#br1" timeOffset="-102125.46">3548 6830 24575,'9'6'0,"2"4"0,10-9 0,8 4 0,9-5 0,-3-5 0,3 0 0,2 4 0,-1-1 0,-1-3 0,-2 0 0,14 5 0,-35 5 0,-10-4 0,-5 4 0</inkml:trace>
  <inkml:trace contextRef="#ctx0" brushRef="#br1" timeOffset="-101781.46">3524 7636 8191,'15'5'0,"18"-4"5063,-7 4-5063,28-5 0,-29 0 0,9 0 2818,-19 5-2818,-9 5 0,-1-3 0,-5 2 0</inkml:trace>
  <inkml:trace contextRef="#ctx0" brushRef="#br1" timeOffset="-99633.46">13039 2059 8191,'-20'0'0,"-1"0"5063,1 17-5063,9 21 1409,16 1 0,7 5-1409,7 6 0,5 1 0,5 4 0,0-3 0,-4-12 0,-2-5 0,1 10 1719,-19-25-1719,-22-1 6784,3-6-6784,-16 1 0,13-10 0,6-4 0,6 0 0</inkml:trace>
  <inkml:trace contextRef="#ctx0" brushRef="#br1" timeOffset="-99465.46">13363 2008 8191,'36'-47'0,"-14"22"0,3-1 2531,10-2 1,1 0-2532,-9 6 0,-1 1 704,22-10 1,-35 20-1,-4 5 1</inkml:trace>
  <inkml:trace contextRef="#ctx0" brushRef="#br1" timeOffset="-99162.46">13630 2282 24575,'-13'47'0,"7"-18"0,5 3 0,7-26 0,9-2 0,-2-18 0,2 1 0,-7-8 0,-13 10 0,-2 6 0,-3 10 0,5 1 0,10 0 0,5-1 0,-3-5 0,2 0 0</inkml:trace>
  <inkml:trace contextRef="#ctx0" brushRef="#br1" timeOffset="-98799.46">14010 1964 8191,'5'-11'0,"1"1"5063,0 24-5063,-1 39 0,-4-2 0,-2 6 0,-3-8 0,0 3 0,0-1 526,3-5 1,0-1 0,0-2-527,-5 14 0,0-7 0,6-4 470,0-13 0,0-21 0,0 2 1</inkml:trace>
  <inkml:trace contextRef="#ctx0" brushRef="#br1" timeOffset="-98646.46">14141 2553 24575,'0'-6'0,"0"1"0</inkml:trace>
  <inkml:trace contextRef="#ctx0" brushRef="#br1" timeOffset="-98063.46">13680 5378 24575,'-17'0'0,"6"9"0,-2 27 0,11 16 0,0 9 0,9-5 0,1-24 0,-2-2 0,-12-4 0,-10-9 0,-3-2 0,3-10 0,7-5 0</inkml:trace>
  <inkml:trace contextRef="#ctx0" brushRef="#br1" timeOffset="-97715.46">13938 5507 9554,'-5'-6'0,"4"10"5115,-10 12-5115,9 15 2606,-4-3-2606,11-3 1535,1-10-1535,14-9 5765,5-14-5765,8-15 0,-3-12 0,-13-6 0,-17-14 0,-23-1 0,-13 2 0,4 21 0,9 20 0,18 13 0</inkml:trace>
  <inkml:trace contextRef="#ctx0" brushRef="#br1" timeOffset="-97547.46">14159 5214 8191,'5'-16'0,"-4"6"0,4 5 0</inkml:trace>
  <inkml:trace contextRef="#ctx0" brushRef="#br1" timeOffset="-97380.46">14568 5115 24575,'-15'55'0,"5"-16"0,-1 5 0,-2 2 0,-3 4 0,2 2 0,2 4 0,1 3 0,0-6 0,-3 0 0,2-4 0,7-8 0,-1 0 0</inkml:trace>
  <inkml:trace contextRef="#ctx0" brushRef="#br1" timeOffset="-97265.46">14539 5696 24575,'0'-6'0,"0"1"0</inkml:trace>
  <inkml:trace contextRef="#ctx0" brushRef="#br1" timeOffset="-95648.46">13836 7227 24575,'5'20'0,"0"18"0,1 6 0,-3-8 0,1 2-455,7 22 1,0 5 454,-9-17 0,-2 1 0,0 2-517,4 7 0,1 2 0,-2 1 517,-4-11 0,-2 2 0,-1 0 0,0 1-612,0 1 0,0 2 1,-2-1-1,0-5 612,-2-3 0,-1-3 0,-1-1 0,-5 21 0,-1-5-69,4-22 1,-1-1 68,-5 12 0,-4 3 0,4-8 0,-2 3 0,-1 1-94,-5 4 1,-2 1 0,-3 2 93,3-2 0,-3 3 0,-1 0 0,0-3-121,3-9 1,0-1 0,-1-1-1,0 0 121,-1 4 0,-1 0 0,0-1 0,1-3 0,-4 1 0,1-4 0,0 0 0,-1 1 0,0-1 0,2-2 0,-8 6 0,1-3 0,-3 5 0,0-2 0,8-12 0,-1-1 1177,-13 5 0,-5 0-1177,12-10 0,0 1 0,-1-2 0,1-2 0,0-2 0,1 1-455,0 1 1,1 1-1,2-4 455,-3-1 0,0-1 0,-11 4 0,-2 1-61,-3-2 1,-1 0 60,15-5 0,-2 0 0,2 0 865,-19 4 1,4-2-866,8-3 0,4-3 255,10-4 1,3-2-256,-21 2 1721,28-6-1721,6 0 974,9-23-974,5 8 0,1-10 0,5 16 0</inkml:trace>
  <inkml:trace contextRef="#ctx0" brushRef="#br1" timeOffset="-95366.46">11604 10290 24575,'-21'37'0,"13"-1"0,-13-4 0,-1 2 0,7 27 0,-1-22 0,2-1 0,5 12 0,14-12 0,10-26 0,12-3 0,17-9 0,-10 0 0,11-8 0,-6 5 0,-16-5 0,2 8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32:20.951"/>
    </inkml:context>
    <inkml:brush xml:id="br0">
      <inkml:brushProperty name="width" value="0.05292" units="cm"/>
      <inkml:brushProperty name="height" value="0.05292" units="cm"/>
      <inkml:brushProperty name="color" value="#0070C0"/>
    </inkml:brush>
  </inkml:definitions>
  <inkml:trace contextRef="#ctx0" brushRef="#br0">11188 8038 24575,'46'0'0,"-2"-10"0,10-8 0,3-1 0,-8 3 0,1-1 0,2-1 0,4-3-1215,-5 1 1,4-2 0,1-2 0,2 0 0,1 0 0,-2 1 1214,2 1 0,2 1 0,-1 0 0,1 0 0,-2 0 0,-2 1-635,1-2 1,-1-1-1,-2 1 1,0 1-1,0 2 635,-1 3 0,1 2 0,-1 0 0,-3 3 0,-5 1 0,23-3 0,-8 2 980,-9 0 1,-8 1-981,-16 2 0,-11-2 0,-35 4 0</inkml:trace>
  <inkml:trace contextRef="#ctx0" brushRef="#br0" timeOffset="250">13019 7315 24575,'49'0'0,"10"21"0,-28 2 0,-9 4 0,-5 6 0,-17 1 0,-7 3 0,-4 6 0,-3-1 0,-3-4 0,-3-1 0,-8-3 0,0-5 0,3 0 0,-3-9 0,22-15 0,1-5 0</inkml:trace>
  <inkml:trace contextRef="#ctx0" brushRef="#br0" timeOffset="917">13917 7160 12011,'-9'-29'0,"-3"9"4817,-14-11-4817,3 20 2185,-12 24-2185,14 13 0,2 10 0,6 4 0,2 6 0,0-2 0,-5 6 0,3-1 0,5 11 0,4-8 0,4-24 1230,17-8-1230,1-2 4332,21-8-4332,12-37 0,-3-9 0,-23 5 0,1-8 0,-5-4-2262,-4-7 1,-4-3 0,0-3 2261,5-3 0,0-2 0,-4-1 0,-6-2 0,-4-1 0,0 4-349,1 9 1,0 3 0,-1 5 348,-3 5 0,-2 4 0,-4-16 0,-1 46 0,-8 29 0,0 18 0,5 1 0,2 7 0,0 3-661,0-1 0,-1 3 1,2 2-1,2-2 661,2 11 0,4-2 0,1-2 0,1-5 0,1-2 0,5-11 4958,19 0-4958,-7-17 0,-11-22 0,-7-5 0</inkml:trace>
  <inkml:trace contextRef="#ctx0" brushRef="#br0" timeOffset="1099">14156 7260 8191,'4'-16'0,"-2"19"5063,11 30-5063,-11 6 1409,2-3 0,0 0-1409,3 4 429,-6 2 1,5-27 0,-6-10 0</inkml:trace>
  <inkml:trace contextRef="#ctx0" brushRef="#br0" timeOffset="1249">14241 7038 8191,'0'-11'0,"0"5"0,0 1 0</inkml:trace>
  <inkml:trace contextRef="#ctx0" brushRef="#br0" timeOffset="1470">14359 7078 24575,'33'57'0,"-15"-9"0,-5-16 0,-2 1 0,-9 10 0,1 1 0,-4-20 0,-9-18 0,9-6 0,-4-16 0,5-50 0,10 24 0,1-2 0,-4-1 0,0 1 0,16-18 0,-15 45 0</inkml:trace>
  <inkml:trace contextRef="#ctx0" brushRef="#br0" timeOffset="1750">14604 7021 24575,'23'-9'0,"-5"-4"0,1-7 0,-24 11 0,-4 10 0,-7 24 0,-5 13 0,17 2 0,-11 6 0,22-7 0,8-12 0,11 1 0,-7-21 0,-2 1 0</inkml:trace>
  <inkml:trace contextRef="#ctx0" brushRef="#br0" timeOffset="2150">14910 7073 24575,'-17'10'0,"1"-8"0,10 21 0,1-14 0,27 18 0,2-19 0,11-1 0,0-35 0,-13-26 0,-5 17 0,0-4-381,-9-10 1,-3-7 380,1 4 0,1-4 0,-3 2-1121,-3 11 1,-1 1 0,-1 0 1120,1-6 0,0 0 0,0 7 0,0-15 0,0 45 0,0 75 0,-6-29 0,0 4-644,4 7 0,2 6 0,-1-2 644,-6 9 0,2-1 0,7-10 0,4 0 0,0-3 278,0-2 0,1-4-278,15 24 769,-3-62 1,-12-4 0,1-12 0</inkml:trace>
  <inkml:trace contextRef="#ctx0" brushRef="#br0" timeOffset="2351">15124 6867 11586,'0'-11'0,"36"-3"4895,-1 7-4895,21 13 2260,-26 7-2260,-14 14 1281,-16 1-1281,0-5 4553,0 5-4553,-5-7 0,3-5 0,-2-5 0,4-6 0</inkml:trace>
  <inkml:trace contextRef="#ctx0" brushRef="#br0" timeOffset="2482">15340 6769 8191,'-4'-26'0,"2"17"0,-3 6 0,5 12 0</inkml:trace>
  <inkml:trace contextRef="#ctx0" brushRef="#br0" timeOffset="2866">15423 6785 24575,'6'27'0,"1"-11"0,0-2 0,7-13 0,-7 4 0,12-21 0,-6-6 0,-2-32 0,-5 18 0,-6-5 0,5 31 0,10 5 0,3 10 0,7-4 0,-4 4 0,-1 1 0,18-4 0,-4 10 0,6-11 0,-15 5 0,-14-1 0,-6-4 0,-5 4 0</inkml:trace>
  <inkml:trace contextRef="#ctx0" brushRef="#br0" timeOffset="4050">16341 6580 24575,'-6'5'0,"-4"-4"0,4 9 0,0-18 0,10 6 0,14-18 0,13 13 0,-3 15 0,2 38 0,-22-9 0,-5 3 0,-3 6 0,-5-1 0,-4-2 0,-4-5 0,-12 9 0,-4-24 0,22-18 0,-2-5 0</inkml:trace>
  <inkml:trace contextRef="#ctx0" brushRef="#br0" timeOffset="4448">17249 5932 24575,'-37'-27'0,"-13"9"0,-15 22 0,19 4 0,15 15 0,26-7 0,5 30 0,18-18 0,4 1 0,-6 1 0,3-1-244,15 3 1,3-6 243,11 2 0,-14-7 0,-16-2 0,-23-3 0,-27 8 0,-3-11 0,-8-1 0,13-12 487,14-4-487,1-7 0,9 4 0,1-3 0</inkml:trace>
  <inkml:trace contextRef="#ctx0" brushRef="#br0" timeOffset="4699">17436 5568 10445,'0'33'0,"7"2"0,2 8 1484,1 10 1,1 8 0,1-3-1485,2 7 0,1-2 0,1 5 0,-2-11 641,-8-25 1,-6-26 0,0-1 0</inkml:trace>
  <inkml:trace contextRef="#ctx0" brushRef="#br0" timeOffset="4832">17477 5972 24575,'20'-22'0,"-7"1"0,2 8 0,-10 3 0</inkml:trace>
  <inkml:trace contextRef="#ctx0" brushRef="#br0" timeOffset="5250">17667 5885 24575,'21'-16'0,"-4"4"0,-6-8 0,-7 8 0,-4 11 0,6 7 0,-4 23 0,13 1 0,-13 17 0,12-9 0,-12-4 0,4-33 0,4-49 0,0 11 0,2-2 0,0-2 0,-1 2 0,11-20 0,-8 41 0,-13 9 0,8 7 0,-7-3 0,2 5 0</inkml:trace>
  <inkml:trace contextRef="#ctx0" brushRef="#br0" timeOffset="5535">17980 5755 24575,'23'-11'0,"-6"-15"0,2 17 0,-5-19 0,-13 17 0,-6 0 0,-7 11 0,-6 27 0,-2 2 0,12 19 0,8-11 0,17-4 0,13-15 0,-2-7 0,-8-11 0,-10 0 0</inkml:trace>
  <inkml:trace contextRef="#ctx0" brushRef="#br0" timeOffset="6334">18219 5720 24575,'-4'10'0,"2"1"0,-3 4 0,10 2 0,-4-1 0,4 0 0,-5-6 0,5-4 0,-4-11 0,10-6 0,-9-10 0,10 0 0,11-20 0,2 20 0,9-10 0,-9 30 0,-4 20 0,-5-6 0,-2 6 0,2-10 0,0-8 0,7-5 0,-4-7 0,-7-6 0,-6-3 0,-15 8 0,2 1 0,-4 16 0,7 6 0,4 18 0,0 9 0,8 11 0,2 6 0,-4-4 0,1 1 0,3 11 0,0-4 0,-3-21 0,-5-7 0,-12-4 0,-2-31 0,-15-25 0,15-3 0,1-2 0,-6-5 0,7-10 0</inkml:trace>
  <inkml:trace contextRef="#ctx0" brushRef="#br0" timeOffset="6586">18652 5335 24575,'0'57'0,"0"0"0,0 7 0,4-19 0,3 1 0,-2-5 0,1-1 0,0-3 0,1-3 0,1 5 0,-3-33 0,-4-1 0,4-5 0</inkml:trace>
  <inkml:trace contextRef="#ctx0" brushRef="#br0" timeOffset="6936">18681 5702 24575,'36'-33'0,"-5"-1"0,-4 5 0,-8 26 0,-3-3 0,-3 30 0,-2-17 0,1 2 0,20-9 0,-3-6 0,20 5 0,-17-5 0,-7 6 0,-10 0 0,2 9 0,2 2 0,-1 10 0,3-5 0,-14-6 0,2-5 0</inkml:trace>
  <inkml:trace contextRef="#ctx0" brushRef="#br0" timeOffset="7574">13427 8229 8191,'-16'5'0,"1"1"5063,18 0-5063,28-16 0,28-6 0,-12-4 0,10-8 0,5 0-431,-11 9 0,2-1 0,4 1 0,2-3 0,3-1 431,-10 2 0,2-1 0,2-1 0,2-1 0,2-1 0,0-1 0,2 0 0,1-1-80,-7 4 0,3-1 0,0-1 0,2-1 0,1 1 0,0-2 1,1 1-1,-1 0 0,0 0 0,0 0 0,-2 1 80,-3 1 0,-1 0 0,1 0 0,-1 0 0,0 0 0,-1 0 0,1 0 0,0 1 0,0-1 0,1 0 0,0 0 0,3-1 0,1 0 0,1-1 0,-1 0 0,1 1 0,0-1 0,0 1 0,-1 0 0,-1 1 0,-1 0 0,-2 1 0,3-1 0,-1 1 0,-1 0 0,-1 1 0,-1 0 0,0 0 0,0 1 0,-1 1 0,1 0-254,2 0 0,0 1 1,0 1-1,-1 0 1,0 0-1,0 1 1,-1 0-1,0-1 254,3 0 0,-1 0 0,-1 0 0,1 0 0,-1 1 0,0 0 0,1 0 106,1 0 1,2 1 0,0 0 0,-1 1 0,-1-1 0,-1 1 0,-4 1-107,5-3 0,-3 1 0,-1 0 0,-2 1 0,0 1 0,11-1 0,0 1 0,-4 1 0,-8-1 0,9-10 0,-15 5 2399,-21 16-2399,-2-15 3587,-11 12-3587,-2-5 1341,-5 1 0,-5 4 0,0 1 1</inkml:trace>
  <inkml:trace contextRef="#ctx0" brushRef="#br0" timeOffset="44066">25320 2153 24575,'-15'-6'0,"-1"-5"0,-6 10 0,1-6 0,-9 7 0,-1 0 0,-4 11 0,-3 3 0,2 0 0,-2 3 0,-12 11 0,-1 5 0,2 2 0,4 2-611,11-5 1,3 1 610,-1 2 0,5 1 0,-1 20 0,13-17 0,2 2 0,0 2 0,4 1 0,5 5 0,4-1 0,-3-13 0,4-3 0,22 17 0,3-28 0,33 2 0,-26-17 0,3-1 0,14 0 0,2-2 0,-3-6 0,-2-4 0,-5-1 0,-4-1 0,18-11 0,-33 3 0,-14 11 0</inkml:trace>
  <inkml:trace contextRef="#ctx0" brushRef="#br0" timeOffset="44449">25341 2678 24575,'-17'-6'0,"-2"12"0,-1 18 0,8 35 0,-1-10 0,13 6 0,9-30 0,7-9 0,23-3 0,-2-6 0,13-16 0,-23-15 0,-4-6 0,14-22 0,-19 12 0,-6-1 0,-17-16 0,-17 19 0,-15 10 0,5 22 0,6 6 0,10 9 0,9-6 0,1 6 0</inkml:trace>
  <inkml:trace contextRef="#ctx0" brushRef="#br0" timeOffset="44866">25685 2577 24575,'9'17'0,"21"13"0,-8-4 0,16 15 0,-15-1 0,-6-7 0,3 0 0,-9-22 0,15-43 0,-6-2 0,-4 1 0,0-3 0,-2 3 0,0 1 0,9-12 0,0-2 0,-12 28 0,-6 8 0,-5 5 0</inkml:trace>
  <inkml:trace contextRef="#ctx0" brushRef="#br0" timeOffset="50384">26469 2101 24575,'-11'0'0,"0"5"0,-7 8 0,-3 13 0,-10 17 0,6-2 0,8 14 0,-6-7 0,20-9 0,2 3 0,-12 5 0,1 1 0,14 9 0,4 0 0,-5-6 0,3-2 0,8-5 0,4-5 0,5 2 0,-1-9 0,-9-21 0,5 0 0,0-5 0,5-2 0,-4-4 0,-7 0 0,-5 0 0</inkml:trace>
  <inkml:trace contextRef="#ctx0" brushRef="#br0" timeOffset="50933">26598 2379 24575,'0'30'0,"15"9"0,-1 0 0,4-2 0,1 2 0,-3-3 0,0-1 0,1 2 0,1-2 0,11 7 0,-6-17 0,-7-18 0,-5 2 0,-7-9 0</inkml:trace>
  <inkml:trace contextRef="#ctx0" brushRef="#br0" timeOffset="51200">26839 2540 8572,'-11'0'0,"0"0"5099,-1 9-5099,-14 13 2761,0 18-2761,5-7 0,0 2 0,-7 18 833,11-20 1,1-1-834,-2 3 6476,0-9-6476,6-1 0,6-18 0,1 2 0</inkml:trace>
  <inkml:trace contextRef="#ctx0" brushRef="#br0" timeOffset="51632">27011 2774 24575,'-19'49'0,"8"-14"0,-9 9 0,14-23 0,6-10 0,0-6 0</inkml:trace>
  <inkml:trace contextRef="#ctx0" brushRef="#br0" timeOffset="52249">27248 2483 24575,'-11'57'0,"2"-8"0,9-6 0,7-13 0,4-14 0,2-7 0,15-22 0,7-15 0,6-9 0,-6 7 0,-16 17 0,-15 23 0,-4 22 0,1 2 0,-2 5 0,-3 9 0,-2 1 0,5-4 0,0-1 0,-4-6 0,0-5 0,0-9 0,-2-5 0,-9-12 0,-1 2 0,-8-30 0,13 15 0,-1-16 0</inkml:trace>
  <inkml:trace contextRef="#ctx0" brushRef="#br0" timeOffset="52536">27787 1954 24575,'38'54'0,"-29"-20"0,0 2 0,11 1 0,-1 4-767,-10 6 0,-5 7 0,0 1 767,3-1 0,1 1 0,-2 0 0,0 0 0,-2-1 0,-1 0 0,-4-3 0,-2 0 0,-2-6 368,-1-9 1,-5-3-369,-8 13 0,-9-4 0,-10-9 0,-5-4-77,-2 2 1,0-4-1,10-11 1,2-3 0,-7-2-1</inkml:trace>
  <inkml:trace contextRef="#ctx0" brushRef="#br0" timeOffset="53203">24076 3650 24575,'58'0'0,"-24"0"0,5 0 0,13-4 0,8-1 0,0 1-1937,-8 2 0,0 2 0,8-2 1937,-5-1 0,7-1 0,4-1 0,4 0 0,0 0 0,-1-1-725,-7 2 1,0 0 0,1-1 0,1 1 0,1-1 0,2 0 0,1 0 724,-8 0 0,2 1 0,1-1 0,2 0 0,1 0 0,0 0 0,-1 0 0,0-1 0,-1 1 0,-2-1-205,1 0 0,-1 0 1,0-1-1,-1 0 1,-1 1-1,0-1 1,0 0-1,0 1 1,0 0 204,6-1 0,0 1 0,1 0 0,-1 0 0,-1 0 0,-1 0 0,-3 0 0,-3-1-315,10 0 0,-5-2 0,-1 1 0,-1 0 0,2 1 315,-5 0 0,2 0 0,0 1 0,0-1 0,-2 1 0,-2 1 0,11-1 0,-3 2 0,-2-1 0,-1 1 0,-4-2 0,0 0 0,-3 1 0,-6 2 0,9 2 0,-15 2 1123,-29-1-1123,-28 0 902,-20 6 0,10-5 1,-1 6-1</inkml:trace>
  <inkml:trace contextRef="#ctx0" brushRef="#br0" timeOffset="59898">25373 4126 24575,'6'-11'0,"-1"1"0,-14 4 0,-3 1 0,-18 5 0,2 6 0,-2 12 0,9 2 0,5 18 0,18 10 0,3-4 0,18 7 0,1-25 0,3-2 0,16 11 0,-14-12 0,-1 0 0,0 0 0,-9 0 0,-13-6 0,-14 8 0,0-8 0,-24 3 0,-12-5 0,-17-7 0,0 7 0,14-14 0,21 5 0,11-10 0,9-2 0,1-1 0,5 3 0</inkml:trace>
  <inkml:trace contextRef="#ctx0" brushRef="#br0" timeOffset="60450">25629 4474 24575,'42'26'0,"0"6"0,-12-4 0,1 2 0,14 15 0,-11-7 0,-5-14 0,-15-3 0,2-9 0,-11-3 0</inkml:trace>
  <inkml:trace contextRef="#ctx0" brushRef="#br0" timeOffset="60700">25877 4509 24575,'-25'34'0,"-9"22"0,9-19-454,7-8 0,0 1 454,-16 15 149,12-19 0,0-2-149,-9 7 150,3 5-150,14-29 0,13-3 0,-4-5 0,5-4 0</inkml:trace>
  <inkml:trace contextRef="#ctx0" brushRef="#br0" timeOffset="61402">26993 3973 8191,'-29'-6'0,"1"5"5063,-3 1-5063,15 6 2818,7 6-2818,9 3 1719,0 26-1719,13-8 0,3 1 0,-5-1 0,1 1 0,11 4 0,2-2 0,2 6 6784,-10 0-6784,-8-6 0,-18-10 0,-9-2 0,-9-10 0,4-4 0,3-4 0,9-6 0,0-5 0,5-5 0,1 3 0,5-2 0</inkml:trace>
  <inkml:trace contextRef="#ctx0" brushRef="#br0" timeOffset="62002">27248 4267 24575,'-6'11'0,"-4"0"0,9 22 0,-4-16 0,14 17 0,13-13 0,10-11 0,10 5 0,-3-23 0,0-3 0,8-14 0,-19 3 0,4 5 0,-26 16 0,-1 28 0,-5 21 0,-5 2 0,-2 7 0,1-9 0,-2 3 0,1-2-842,0 13 0,-2-1 842,-9 5 0,3-9 0,11-22 0,-25-8 0,12-16 0,-23-16 0,8-12 0,1-10 0,18-2 1684,0 8-1684,12-4 0,-5 2 0,6 2 0,0 10 0,0 7 0</inkml:trace>
  <inkml:trace contextRef="#ctx0" brushRef="#br0" timeOffset="63783">24871 3948 8191,'-38'8'0,"-3"9"4930,-1 11-4930,2 10 0,6 7 0,17 11 0,5 11 426,5-17 1,3 1-1,2 3-426,1-5 0,1 3 0,1 0 0,4 0 0,3-1 0,2 0 0,2 0 0,3-3 0,7 9 0,3-3 0,1-3 0,-3-9 0,2-3 0,0-2 0,16 15 0,-2-6 0,-13-16 0,-3-5 0,11 9 0,-14-14 0</inkml:trace>
  <inkml:trace contextRef="#ctx0" brushRef="#br0" timeOffset="64783">27706 3725 24575,'27'12'0,"13"18"0,-10 12 0,4 14 0,-3-1 0,-8-14 0,-2-2 0,0 5-678,1 4 1,0 6 0,-1 0-1,-2-3 678,-2 2 0,-2-3 0,-2-1 0,1 11 0,-1-3 78,0-4 0,-2-4-78,-2 6 607,-49-4-607,6-28 0,-8-3 0,-6-3 0,-7-1 0,5-1 0,4 2 0,2-4 0,-5-7 0,0 0 0</inkml:trace>
  <inkml:trace contextRef="#ctx0" brushRef="#br0" timeOffset="66000">26266 4220 24575,'12'15'0,"-6"1"0,9 11 0,0 8 0,7-4 0,6 6 0,-7-7 0,-1-9 0,-10 4 0,-5-17 0,-5 1 0</inkml:trace>
  <inkml:trace contextRef="#ctx0" brushRef="#br0" timeOffset="66234">26431 4345 24575,'-5'-6'0,"-14"18"0,5-3 0,-10 15 0,13-13 0,-4 4 0,-2 2 0,0 0 0,6-2 0,-3-3 0,12-5 0,-7-1 0</inkml:trace>
  <inkml:trace contextRef="#ctx0" brushRef="#br0" timeOffset="68451">22547 3305 24575,'48'-13'0,"-10"2"0,3 2 0,2 8 0,1 0 0,6-9 0,-2 0 0,-10 9 0,-5-1 0,-2-8 0,-28 10 0,-8 0 0</inkml:trace>
  <inkml:trace contextRef="#ctx0" brushRef="#br0" timeOffset="68616">22736 3344 24575,'32'12'0,"22"-6"0,7 0 0,-24-10 0,-1-2 0,17 4 0,-23-13 0,-8 14 0,-22-4 0</inkml:trace>
  <inkml:trace contextRef="#ctx0" brushRef="#br0" timeOffset="77733">21329 3052 24575,'5'4'0,"1"-2"0,6 18 0,0 1 0,0 1 0,2 12 0,-2-10 0,-4 5 0,-2-8 0,0 16 0,-4 21 0,4 4 0,-6-4 0,0-13 0,-7-22 0,6 10 0,-5-16 0,6-12 0,0-7 0,0-18 0,0 4 0,0-5 0,0-7 0,0-20-3392,3 3 0,4-2 3392,1 12 0,1-1 0,-4-13 0,4 1-781,27-5 781,-22 4 0,5 19 0,1 2 0,2-5 0,5-4 0,-10 25 6398,-4-2-6398,-9 22 0,-4-11 0,0 12 0</inkml:trace>
  <inkml:trace contextRef="#ctx0" brushRef="#br0" timeOffset="78284">21100 4488 24575,'9'-6'0,"30"-28"0,-7 21 0,4-1 0,13-7 0,1-1-860,-6 2 1,-1 3 859,-5 10 0,-3 0 0,3-14 556,-9 19-556,-39 5 71,-11 14 0,-7-5 0,3 3 0</inkml:trace>
  <inkml:trace contextRef="#ctx0" brushRef="#br0" timeOffset="78550">21029 4626 8191,'32'0'0,"6"-10"0,10-6 0,-1 2 1386,9 3 0,2-1-1386,-1-5 0,4-3 0,-2 2 981,-13 8 0,-1 2 1,-4 1-982,0-1 0,-3 2 0,1-3 0,-7 3 1981,-20 5-1981,-23-4 0,0 5 0,1 0 0</inkml:trace>
  <inkml:trace contextRef="#ctx0" brushRef="#br0" timeOffset="79848">21334 4999 8191,'0'3'0,"0"27"4366,0 28-4366,0-19 0,0 6 0,0 5 0,0 6 0,0 2 439,0 1 0,0 1 1,0 3-440,0-7 0,-1 2 0,1 1 0,1-1 0,1 2 0,1 1 0,0-2 0,0-5 623,-2-4 0,-1-5 1,1 0-624,5 19 0,-1-10 5770,-5-15-5770,0-18 704,-4-10-704,-7-6 2156,-1-5-2156,-7 0 200,3 17-200,5-4 0,-2 16 0,11-8 0,11-3 0,9-14 0,21-18 0,-7-10 0,-2-3 0,-16 8 0,-5 9 0,-7-6 0,2 9 0,-4-2 0</inkml:trace>
  <inkml:trace contextRef="#ctx0" brushRef="#br0" timeOffset="81216">20485 7451 24575,'-5'-6'0,"4"-4"0,-8 9 0,3-4 0,-10 5 0,-8 13 0,1-4 0,-18 34 0,23-14 0,2 5 0,-4 21 0,3 5 0,-2 3 0,4 0-544,7-9 0,2-3 544,-1-10 0,4-4 0,11 2 0,7 4 0,12-6 0,7-11 0,-5-11 0,1-15 0,-6-13 1088,10-20-1088,-8-9 0,2 7 0,-13 13 0,-9 27 0,12 7 0,0 2 0,25-2 0,-5-6 0,5-19 0,-18 5 0,-12-15 0,-13 6 0,-27-1 0,-3 0 0,-5 11 0,11 1 0,31 6 0,26 0 0,14 0 0,18 0 0,-9 0 0,-21 10 0,-2 3 0,15 4 0,-7 27 0,-28-10 0,-17-7 0,-2-3 0,-5-18 0,-1-19 0,5-9 0,1-25 0,6 23 0,0 0 0</inkml:trace>
  <inkml:trace contextRef="#ctx0" brushRef="#br0" timeOffset="81600">21113 7660 24575,'15'17'0,"1"2"0,0-1 0,-1-1 0,-4-11 0,-5 8 0,8-12 0,-12 12 0,12-13 0,-13 13 0,-1-12 0,-1 7 0,-4-9 0</inkml:trace>
  <inkml:trace contextRef="#ctx0" brushRef="#br0" timeOffset="82132">21141 7762 24575,'11'-5'0,"4"4"0,3 5 0,3 4 0,1 9 0,-4 0 0,9 25 0,-16 10 0,12-1 0,-22-10 0,5-21 0,-10-13 0,-2 2 0,-7-27 0,-3-37 0,7-8-540,4 17 0,1 1 540,4-21 0,5 31 0,2 1 0,7-12 0,11 8 0,-7 18 0,3 14 0,-14 1 0,2 5 0</inkml:trace>
  <inkml:trace contextRef="#ctx0" brushRef="#br0" timeOffset="82500">21448 7612 24575,'11'0'0,"0"0"0,0 0 0,4 4 0,7 24 0,-3 1 0,-3 19 0,-10-9 0,-6-9 0,0-5 0,-4-15 0,2 4 0,-7-12 0,1-28 0,2-33 0,8 21 0,3-1 0,0 1 0,4 4 0,24-11 0,-8 28 0,-5 5 0,-11 12 0</inkml:trace>
  <inkml:trace contextRef="#ctx0" brushRef="#br0" timeOffset="82783">21727 7564 24575,'17'-8'0,"-7"-7"0,4 3 0,-12-4 0,-7 6 0,-3 10 0,-12 15 0,8 19 0,5 4 0,1 1 0,20-9 0,-6-18 0,26 5 0,1-16 0,17-27 0,-13 8 0,-9-17 0,-24 26 0</inkml:trace>
  <inkml:trace contextRef="#ctx0" brushRef="#br0" timeOffset="83016">21930 6918 8191,'8'28'0,"11"33"1746,-4-2 1,0 4-1747,-5-4 0,0-1 0,8-2 0,-3-4 0,-12 12 2976,25-17-2976,-20-26 0,6-3 0,-9-18 0</inkml:trace>
  <inkml:trace contextRef="#ctx0" brushRef="#br0" timeOffset="83833">22212 7338 8191,'6'-15'0,"-4"3"5063,-5 7-5063,-9 12 2818,-5 10-2818,6 13 1719,5-12-1719,15 5 6784,3-12-6784,13-5 0,-2-6 0,-1-11 0,-6 4 0,-3 7 0,0 11 0,13 1 0,4-18 0,8-24 0,-19-2 0,-5-7 0,-3-16 0,-5-2-836,0 2 0,-2 1 836,-3-3 0,-2 5 0,1-4 0,-4 51 0,2 26 0,-2 32 0,4 3 0,12-4 0,1-16 0,11-9 0,-4-21 1672,-8-6-1672,6-1 0,-7-10 0,10 10 0,12 3 0,-14 5 0,13 3 0,-16-6 0,10-4 0,0 0 0,-3-9 0,2 1 0,-12-3 0,2 5 0,0 6 0,2 0 0,-1 0 0,0 0 0,-6 0 0,-4-5 0,-18-9 0,7 6 0,-12-5 0</inkml:trace>
  <inkml:trace contextRef="#ctx0" brushRef="#br0" timeOffset="84033">22351 7022 24575,'29'-18'0,"-1"0"0,6 3 0,3 2 0,7-3 0,1-1-556,-2 0 1,-3 4 555,16 9 0,-22-16 0,-16 19 0,-13-4 0</inkml:trace>
  <inkml:trace contextRef="#ctx0" brushRef="#br0" timeOffset="84919">19458 7632 24575,'-47'44'0,"14"-10"0,-4 5 0,2-1 0,-3 2 0,0 0-2031,1-2 0,0-1 0,0 0 2031,-4 5 0,0 1 0,2-3 0,-8 4 0,2-2 0,-3 2 0,3-1 898,18-14 1,3-3-899,-23 16 981,41-27-981,19-9 0,8 7 0,33-10 0,-12 0 0,9 1 0,2-3 161,-6-4 0,3-3 1,1 0-1,1 1-161,12 3 0,3 2 0,0-1 0,-4-1 0,-9-2 0,-1-2 0,-3 0 0,-2 2 0,24 4 0,-12 0 0,-10-4 0,-69 26 0,-10-11 0,-11 7 0,-4 1-1222,7-5 0,-2-3 1222,-16-3 0,2-2 0,-2 6 0,-1-12 0</inkml:trace>
  <inkml:trace contextRef="#ctx0" brushRef="#br0" timeOffset="85501">16127 8885 24575,'61'-9'0,"-17"-5"0,7-4 0,0 1 0,0 6 0,0 2 0,1-3-1063,6-7 0,0-2 0,-5 5 1063,-7 8 0,-8 3 1004,-6-1-1004,-21 6 0,-5 0 0,-1 0 0</inkml:trace>
  <inkml:trace contextRef="#ctx0" brushRef="#br0" timeOffset="85749">16978 8479 24575,'0'52'0,"0"-7"0,0-24 0,8 24 0,0-1 0,0-11 0,0 0 0,0 9 0,3-9 0,-5-18 0,0-9 0,-1-1 0</inkml:trace>
  <inkml:trace contextRef="#ctx0" brushRef="#br0" timeOffset="86966">24186 6492 24575,'-30'19'0,"2"1"0,-1 3 0,-2 6 0,-1 3 0,-13 10 0,1 1-1153,10-8 0,3-1 1153,4-6 0,4-2 0,7 1 738,10-8-738,50 3 0,-4-10 0,5 0 0,9 4 0,4-2-528,-14-8 0,2-2 0,-2 0 528,7 3 0,-1-2 0,14-4 0,-3-2 0,-21 1 0,-1 0 0,2 0 0,-7 0 1066,-20 0-1066,-24-13 0,-3 10 0,1-10 0</inkml:trace>
  <inkml:trace contextRef="#ctx0" brushRef="#br0" timeOffset="87317">24930 6226 24575,'21'54'0,"-5"-19"0,1 3 0,6 12 0,1 0 0,-3-11 0,0-1 0,-3-4 0,-3-4 0,-3-9 0,-7-2 0,-18 1 0,5-8 0,-6 1 0,9-13 0</inkml:trace>
  <inkml:trace contextRef="#ctx0" brushRef="#br0" timeOffset="93016">19660 10914 8191,'-17'-8'0,"7"28"1383,12 16 0,3 8-1383,-4 5 0,1 3 0,1-5 0,2 2 0,-2-1 0,-2 15 0,-2 2 0,2-6 0,-1 4 0,-1-1 710,-2-6 0,-2-1 0,2 0-710,2 5 0,0 0 0,0-4 1027,-5 2 0,0-10-1027,0-12 1368,4-34 0,-4-13 0,6 2 0</inkml:trace>
  <inkml:trace contextRef="#ctx0" brushRef="#br0" timeOffset="93800">19190 11593 24575,'24'0'0,"20"0"0,16-4 0,10-3 0,-15 2 0,2 0 0,8-1-1639,-10 1 1,7 0-1,3 0 1,2 0 0,-2 0-1,-3 1 1341,-1 1 0,-3 0 0,0 0 0,1 0 0,3-1 213,-6 0 1,2-1 0,1-1 0,2 1 0,0-1-1,0 1 1,-1 0 84,1 1 0,0 1 0,0-1 0,0 1 0,1-1 0,1 0 0,2-1-161,-9 0 1,1-1-1,1 0 1,0 0 0,2-1-1,0 0 1,1 1 0,1-1-1,1 1 161,-1 0 0,2 1 0,2-1 0,0 1 0,2 0 0,0-1 0,-1 1 0,1 0 0,-1 0 0,-1 0 0,-2-1-236,0 1 0,0 0 0,-1-1 0,-1 1 0,0-1 0,0 1 0,-1 0 0,0 0 0,1 0 0,-1 1 236,5-1 0,1 1 0,0 0 0,0 1 0,-1-1 0,-1 1 0,-1 0 0,-1-1 0,-2 0 19,2 0 1,-2-1 0,-2 0-1,-1 1 1,1-1 0,1 2-1,3 0-19,-3 1 0,2 1 0,1 0 0,2 1 0,0 0 0,0 1 0,1-1 0,-1 0 0,-1-1-77,1 0 1,-1-1-1,0 0 1,0 0 0,0 0-1,1 0 1,0 1 0,2-1-1,1 1 77,-5 0 0,3 1 0,0 0 0,2 0 0,0 0 0,0 0 0,0 0 0,0 1 0,-2-1 0,-2 0 0,-2 0 0,2 0 0,-2 0 0,-1 0 0,-1 0 0,-1 0 0,0 0 0,-1 0 0,0 0 0,1 0 0,3 0 0,1 0 0,0-1 0,-1 1 0,0 0 0,-2 0 0,-2 0 0,-1 1 128,3 1 1,-3 0-1,-2 1 1,-1 0-1,3 0 1,3-1-129,-4-1 0,2-1 0,1 1 0,2-1 0,0 0 0,1 0 0,-1 0 0,0 1-18,0 1 1,-1-1-1,0 1 1,1 0-1,0 0 1,0 0-1,1 0 1,2 0 17,-1-1 0,1 1 0,2 0 0,0 0 0,0-1 0,1 1 0,-1-1 0,-1 1 0,0-1 0,3 0 0,1-1 0,-1 0 0,0 0 0,-1 0 0,-1 1 0,-2-1 0,-2 1 0,4 1 0,-2 1 0,-1 0 0,-2-1 0,-1 1 0,0-2 0,6 0 0,1-1 0,-1 0 0,-4 0 0,-4-1 531,9 2 0,-6-1 0,3-1-531,-3-1 0,3-1 0,1-1 0,-1 0 0,-5 0 0,0 0 0,1 0 0,0 0 3,6 0 1,3-1 0,-2 1-1,-4 0-3,0 0 0,-5 0 0,-3 0 0,7-1 0,-9 1 3196,-7 2-3196,-22-7 4779,-9 9-4779,-4 0 1809,-10-4-1809,-7 2 1061,-26-12 0,17 11 0,-10-7 0</inkml:trace>
  <inkml:trace contextRef="#ctx0" brushRef="#br0" timeOffset="94166">30525 10722 24575,'6'51'0,"0"0"0,5-4 0,0 1 0,-9 6 0,-1 0 0,4-11 0,1 0 0,-5 18 0,-2 0 0,1-18 0,0-3 0,0 1 0,0-3 0,0 2 0,-25-34 0,19-1 0,-19-5 0</inkml:trace>
  <inkml:trace contextRef="#ctx0" brushRef="#br0" timeOffset="95350">25634 10865 24575,'-11'38'0,"-6"17"0,15-19 0,2 4 0,-4 10 0,0 4 0,3 3 0,2-1 0,-1-11 0,0-3 0,0 0 0,0-4 0,0 4 0,0-2 0,0-19 0,0-11 0</inkml:trace>
  <inkml:trace contextRef="#ctx0" brushRef="#br0" timeOffset="95783">25552 12007 24575,'-25'13'0,"-10"33"0,20-14 0,1 2 0,-1 5 0,5 1 0,17 26 0,23-27 0,10-19 0,16-11 0,-6-31-603,7 1 603,-29 2 0,-3-2 0,11-16 0,-15-9 0,-51-2 0,-5 16 0,6 13 0,-2 6 0,-15 11 0,-1-7 0,9 15 0,8-4 0,16 4 0</inkml:trace>
  <inkml:trace contextRef="#ctx0" brushRef="#br0" timeOffset="96701">19219 12828 24575,'38'-25'0,"3"-6"0,-5 16 0,1 1 0,-6-3 0,0 0 0,6 2 0,-2 3 0,7-5 0,-26 11 0,-6 6 0</inkml:trace>
  <inkml:trace contextRef="#ctx0" brushRef="#br0" timeOffset="96915">19723 12463 24575,'0'52'0,"6"-6"0,3 5 0,0-3 0,0 1 0,4 9 0,2-4 0,11 3 0,-15-29 0,-2-22 0</inkml:trace>
  <inkml:trace contextRef="#ctx0" brushRef="#br0" timeOffset="98032">30674 12048 24575,'-11'31'0,"2"5"0,9-6 0,0 26 0,0-13 0,0 5 0,0-19 0,0-8 0,0-5 0,0 4 0,0-9 0,0 0 0,0-7 0</inkml:trace>
  <inkml:trace contextRef="#ctx0" brushRef="#br0" timeOffset="98216">30519 12338 8191,'8'-10'0,"5"1"5063,23-8-5063,4-3 0,-7 10 0,6-22 0,-26 27 0,2-15 0</inkml:trace>
  <inkml:trace contextRef="#ctx0" brushRef="#br0" timeOffset="98399">31133 11852 24575,'0'41'0,"8"16"0,-5-6 0,1-13 0,0-1 0,-4 14 0,0-3 0,0-28 0,0-11 0</inkml:trace>
  <inkml:trace contextRef="#ctx0" brushRef="#br0" timeOffset="100832">22011 9401 8191,'-6'5'0,"14"9"5063,3 28-5063,2-8 0,-1 3 0,-5 2 0,-3 1 1248,2 2 1,-2-2-1249,-4 16 1764,0-13-1764,0-17 6648,0-20-6648,0-30 0,0-17 0,-1-8 0,2-8 0,9-1 0,2 0-320,-3-1 0,1 4 320,4 11 0,3 9 0,7 8 0,1 38 0,8 29 0,-13-13 0,0 3 0,-1 6 0,-3 0 0,4 13 0,-2-21 0,-17-12 263,8-6 0,-7-4 0,2-1 0</inkml:trace>
  <inkml:trace contextRef="#ctx0" brushRef="#br0" timeOffset="101501">22437 9506 24575,'26'-20'0,"5"-20"0,0-7 0,-3-11 0,-20 26 0,-7 11 0,-11 7 0,-15 13 0,4 13 0,-5 11 0,8 32 0,9-11 0,1 3 0,8-23 0,22-5 0,-3-12 0,13-10 0,5-8 0,7-14 0,0-6 0,3-1 0,-2-3-284,-7-4 1,-6 2 283,1-10 0,-33 19 0,-17 8 0,3 14 0,-19 15 0,20 5 0,0 13 567,18-15-567,13 11 0,13 4 0,-4 5 0,-1 3 0,-5-8 0,-3 2-289,-1 11 0,-1 1 289,8 15 0,-20 9 0,17-18 0,-24-9 0,8-34 0,-10-6 0,5-7 0</inkml:trace>
  <inkml:trace contextRef="#ctx0" brushRef="#br0" timeOffset="101866">23151 9161 24575,'-16'-11'0,"-4"1"0,4 20 0,0-3 0,6 8 0,5 0 0,10-8 0,10 2 0,-2-14 0,16-2 0,-16 0 0,7 6 0,-10 11 0,1-3 0,-5 2 0,-1-9 0</inkml:trace>
  <inkml:trace contextRef="#ctx0" brushRef="#br0" timeOffset="102098">23266 8692 24575,'0'22'0,"0"12"0,0 14 0,6-8 0,3 1 0,9 23 0,-6-26 0,1-2 0,12 6 0,-17-21 0,2-11 0</inkml:trace>
  <inkml:trace contextRef="#ctx0" brushRef="#br0" timeOffset="102348">23300 9004 8191,'0'-15'0,"18"-5"5063,26-22-5063,-9 23 0,1 1 1409,-3 0 0,-1 2-1409,21 8 1719,-38 20-1719,-9 9 6784,-1-9-6784,-4 3 0,9-14 0,-9 3 0,3-4 0</inkml:trace>
  <inkml:trace contextRef="#ctx0" brushRef="#br0" timeOffset="102682">23676 8811 24575,'11'11'0,"3"17"0,15 1 0,-10-3 0,19-32 0,-30-17 0,15-23 0,-20-1 0,6 8 0,0-3 0,-7-23 0,8 1 0,-10 38 0</inkml:trace>
  <inkml:trace contextRef="#ctx0" brushRef="#br0" timeOffset="102965">23982 8576 24575,'22'-22'0,"-6"5"0,-5-3 0,-28 13 0,-12 23 0,-8 32 0,17-14 0,4 1 0,5 20 0,10-13 0,8-36 0,25 13 0,-3-16 0,6 10 0,-8-23 0,-12 3 0,-7-3 0,-4 5 0</inkml:trace>
  <inkml:trace contextRef="#ctx0" brushRef="#br0" timeOffset="103583">23309 9657 8279,'5'-6'0,"1"1"5072,9 5-5072,3 9 2806,3 11-2806,-2 2 1706,-9 7-1706,2 0 6712,-10-1-6712,-1-2 0,-11-11 0,3-15 0,-7-15 0,13-43 0,-3 17 0,3-2 0,8 0 0,1 2 0,-9 2 0,5 6 0,28 2 0,-18 20 0,5-3 0,-10 13 0,-9-4 0</inkml:trace>
  <inkml:trace contextRef="#ctx0" brushRef="#br0" timeOffset="104716">23602 9482 24575,'20'-6'0,"-6"-5"0,8-7 0,-15 2 0,-10 6 0,-9 5 0,-11 23 0,4 5 0,5 17 0,8-9 0,6-2 0,14-12 0,15 0 0,34-25 0,-10 2 0,-12-12 0,-3-9 0,-5-22 0,-7-3 0,-6-6 0,-16 3 0,-5 0 0,4 4 0,-2 5 0,-16 0 0,9 66 0,14 30 0,18-11 0,2-9 0,7-30 0,-18-10 0,-6-2 0,-7 18 0,-4 2 0,5 11 0,1-5 0,9-12 0,1 2 0,5-8 0,-5 2 0,-6-7 0,4 7 0,-7-2 0,8-1 0,-4 4 0,6-18 0,-5 1 0,15-19 0,-18 1 0,6-13 0,-13 9 0,-4-1 0,-7-24 0,5 26 0,-3 9 0,-9 19 0,6 28 0,5 21 0,5 0 0,0-3 0,9-8 0,3-6 0,4-13 0,11-2 0,-13-6 0,13-5 0,-10 4 0,5-4 0,-1 5 0,-4 0 0,3 0 0,-3 0 0,0 0 0,0-9 0,-2 2 0,-1-4 0,1 7 0,0 4 0,6 0 0,-3 0 0,6 0 0,-12 0 0,-2 0 0,-5 0 0</inkml:trace>
  <inkml:trace contextRef="#ctx0" brushRef="#br0" timeOffset="105883">27589 8758 8191,'-6'5'0,"1"5"5063,14 14-5063,3 39 1409,-3-28 0,1 1-1409,-4 8 0,0-1 0,9 19 0,-14-28 429,5-14 1,-6-14 0,0-1 0</inkml:trace>
  <inkml:trace contextRef="#ctx0" brushRef="#br0" timeOffset="106098">27450 9002 24575,'24'-32'0,"14"-13"0,2 12 0,7-4 0,-6 11 0,-1 9 0,-9 2 0,-10 8 0,-12 2 0</inkml:trace>
  <inkml:trace contextRef="#ctx0" brushRef="#br0" timeOffset="108116">27965 8621 24575,'0'11'0,"13"7"0,3 12 0,14 25 0,-15-20 0,0 0 0,7 16 0,-8-1 0,-9-53 0,-5 1 0,0-43 0,0 12 0,0-2 0,0-5 0,0 0 0,0 4 0,0 4 0,0-9 0,5 26 0,1 9 0,9-4 0,-8 14 0,2-8 0,-9 9 0</inkml:trace>
  <inkml:trace contextRef="#ctx0" brushRef="#br0" timeOffset="108432">28200 8674 8191,'10'0'0,"5"-6"5063,5-13-5063,-3 0 2818,-12-1-2818,-7 10 1719,-13 10-1719,-8 34 6784,15 9-6784,-8 13 0,16-14 0,9-20 0,2-16 0,23-13 0,-4-11 0,-4 1 0,-11 2 0</inkml:trace>
  <inkml:trace contextRef="#ctx0" brushRef="#br0" timeOffset="108632">28325 8340 24575,'0'46'0,"0"0"0,8 12 0,2-3 0,-8-16 0,1-2 0,9 3 0,-1-6 0,-10-19 0,9-9 0,0-1 0,-3-5 0,2 0 0</inkml:trace>
  <inkml:trace contextRef="#ctx0" brushRef="#br0" timeOffset="109686">28560 8526 8866,'-5'-6'0,"-10"6"5114,-3 10-5114,-4 16 2716,11 2-2716,14-2 1627,16-11-1627,5-19 6252,0-8-6252,-7 1 0,-11-3 0,4 13 0,-4-4 0,5 10 0,4-4 0,6 4 0,1-15 0,0-11 0,-2-35 0,-15 11 0,-2-4 0,2 4 0,-2-1-518,-10-8 1,-2 2 517,5-14 0,-22 21 0,19 18 0,-13 55 0,13 13 0,0 10 0,4 6 0,6-11 0,2-1 0,-1 2 0,3-3 1035,14 1-1035,7-29 0,-9-16 0,4 0 0,-17-10 0,8-1 0,-3 0 0,9 1 0,10 15 0,-7-4 0,16 4 0,-7-11 0,0 4 0,1-16 0,-11 14 0,-2-13 0,-5 16 0,0-4 0,1 5 0,4 0 0,1 0 0,-1 0 0,1 0 0,-5-5 0,-6-1 0,-5-5 0,4 5 0,-2 6 0,13 1 0,-8 4 0,4-5 0,3-5 0,-1-1 0,3 0 0,-5 1 0,-19 5 0,5 0 0,-11 0 0</inkml:trace>
  <inkml:trace contextRef="#ctx0" brushRef="#br0" timeOffset="109866">28636 8217 24575,'4'-6'0,"7"-1"0,1-1 0,2 2 0</inkml:trace>
  <inkml:trace contextRef="#ctx0" brushRef="#br0" timeOffset="111572">24609 11161 8191,'-5'-6'0,"4"-4"5063,-4 4-5063,5 5 2818,0 6-2818,0 36 1719,0 11-1719,0 9 6784,0-18-6784,0-19 0,0-61 0,0 6 0,1-5 0,-2-2 0,-9-28 0,8 28 0,-8 8 0,10 43 0,0 30 0,0-4 0,0 8 0,0-13 0,-5-21 0,4 13 0,-4-23 0,5 6 0</inkml:trace>
  <inkml:trace contextRef="#ctx0" brushRef="#br0" timeOffset="112667">26489 11062 24575,'0'26'0,"-5"2"0,4-11 0,-4-1 0,10 4 0,2-47 0,-1 10 0,0-27 0,-6 29 0,0 21 0,0 10 0,0 14 0,7-8 0,-6 4 0,5-11 0,-6 0 0,0-3 0,-5-2 0,4-5 0,-4-5 0</inkml:trace>
  <inkml:trace contextRef="#ctx0" brushRef="#br0" timeOffset="113699">25106 10343 24575,'5'-6'0,"1"6"0,13 14 0,-6-2 0,5 7 0,-12-4 0,12 14 0,-9 4 0,10-2 0,-12-7 0,3-18 0,0-18 0,15-34 0,3-2 0,3-5 0,-9 32 0,-2 10 0,-4 10 0,5-4 0,-5 10 0,1-13 0,-11 0 0,0-13 0,-6 4 0,-5 7 0,4 5 0,-4 5 0</inkml:trace>
  <inkml:trace contextRef="#ctx0" brushRef="#br0" timeOffset="114198">25547 10298 24575,'29'0'0,"0"-12"0,17-3 0,-14-10 0,-11 5 0,-12 4 0,-9 6 0,-5-1 0,-1 5 0,-8 27 0,7-5 0,-8 21 0,14-16 0,-5-5 0,10-1 0,10 4 0,4-11 0,8-5 0,-9-10 0,0-13 0,-11 8 0,-2-4 0,-4 19 0,0 0 0,5 17 0,1-4 0,5-4 0,0-3 0,-1-23 0,-4 10 0,-1-10 0</inkml:trace>
  <inkml:trace contextRef="#ctx0" brushRef="#br0" timeOffset="114615">25830 10008 24575,'0'34'0,"0"0"0,8 10 0,-7-8 0,0 0 0,14-1 0,-9-10 0,2-14 0,1-13 0,-8-13 0,23-14 0,-10 10 0,7-9 0,-6 22 0,-14 10 0,-2 16 0,-14 16 0,6-8 0,-4 0 0,23-22 0,10-14 0,12-7 0,-10-1 0,-4 4 0</inkml:trace>
  <inkml:trace contextRef="#ctx0" brushRef="#br0" timeOffset="117250">29193 13018 8191,'-20'0'0,"8"5"5063,-5 13-5063,15 25 0,-1 9 0,5 5 2818,16-14-2818,-14-13 1719,22-4-1719,-13-10 6784,17-4-6784,16-35 0,1-4 0,5-4 0,-2 0 0,2 1 0,7-1 0,-3 5 0,-21 12 0,-4 8 0,18 26 0,-20 5 0,5 25 0,-15-12 0,-1 0 0,1 13 0,3 7 0,-3-69 0,12-24 0,11-14 0,1 24 0,4 4 0,-14 2 0,1 4-426,16 7 1,6 2 425,-9-3 0,3-2 0,1 2-1592,8 3 0,2 1 0,0 1 1592,0-1 0,-1 1 0,1-3 0,-1-2 0,0-3 0,-6 2-132,-2 4 1,-2-4 131,7-13 0,-3-6 0,-19 6 0,-3-4 0,6-11 0,-11-4 0,-26 5 0,-6 1 0,3-23 0,-24 20 0,14 29 0,0-4 632,-4 12-632,-1-8 0,5 10 0,3 0 0</inkml:trace>
  <inkml:trace contextRef="#ctx0" brushRef="#br0" timeOffset="118185">29526 14300 8191,'-63'0'0,"27"11"0,1 4 5063,-23 5-5063,25 28 2818,61-8-2818,4-13 0,5-1 0,-7-4 0,1 0 859,4 1 1,-2 0-860,-4 4 6784,-10-2-6784,-17-4 0,-16 8 0,-13-9 0,-8 12 0,4-23 0,7 4 0,-2-13 0,4 0 0,6-14 0,6 1 0,10-12 0,0 14 0,0 1 0</inkml:trace>
  <inkml:trace contextRef="#ctx0" brushRef="#br0" timeOffset="119398">29618 14081 8191,'0'8'0,"8"24"5063,3 8-5063,3 1 0,3 6 0,0 0 0,1 0 1077,0-1 0,-1-1-1077,-4-2 0,-2-5 1810,4-6-1810,-14-17 6500,-5-26-6500,-17-10 0,-2-17 0,1 7 857,27-13-857,25 17 0,24-4 0,-2 16 0,3 24 0,-17-7 0,1 24 0,-13-17 0,-7 19 0,-6-55 0,-11-15 0,9 4 0,1-2 0,1-17 0,9 22 0,-11 55 0,8 6 0,-15 22 0,17-15 0,-19-9 0,13-13 0,-4 2 0,10-10 0,0-4 0,-4-11 0,0-9 0,-20-25 0,-15 9 0,-30-1 0,4 19 0,6 14 0,46 4 0,24-4 0,21 5 0,4 0 0,-9 0 0,-6 13 0,-17-10 0,-5 19 0,-5-14 0,-2 3 0,3-5 0,-6-6 0,5-17 0,13-6 0,5-21 0,0 1 0,-13 12 0,-14 7 0,-15 18 0,-2 12 0,-5 10 0,5 15 0,6 5 0,5 10 0,12-1 0,5 6 0,-2-4 0,2 3 0,1 2-389,4 7 1,2 2 0,-2 0 388,0 2 0,-1 0 0,-2-6 0,2-1 0,-4-7 0,-5 16 0,-20-55 0,-14-27 0,-5-6 0,0-12 291,10 7 0,10 16 0,1 3 1</inkml:trace>
  <inkml:trace contextRef="#ctx0" brushRef="#br0" timeOffset="121098">19517 13720 24575,'0'37'0,"0"5"0,8 7 0,0 8 0,12-29 0,-2 4 0,7-26 0,21-29 0,3-6-195,-14 5 0,6-5 0,0 2 195,10-5 0,2 3 0,-7 9 0,3 2 0,-2 2 0,6 0 0,-2 6 0,-13 7 0,-1 6 0,1 7 0,-1 3 0,15 8 0,-22-3 0,-1 0 0,10-1 0,-17-8 0,-6-9 585,-1 0-585,32-35 0,-15 16 0,5-1 0,-1-1 0,4-1 0,1 1 0,22-3 0,-2 2-422,-13 2 0,-3 2 422,-7 11 0,-7 0 0,-11-10 0,-3 6 0,-11-5 0,5-10 0,-10 4 0,-2-4 844,-1 10-844,-13-3 0,-1 12 0,-21 17 0,-3 10 0,11 4 0,9-9 0</inkml:trace>
  <inkml:trace contextRef="#ctx0" brushRef="#br0" timeOffset="121635">19951 14923 8191,'-17'-12'0,"0"3"5063,1 9-5063,-4 11 2818,7 6-2818,2 31 0,5-9 0,6 16 1719,6-24-1719,2-3 6784,5-7-6784,7 8 0,-5 3 0,4-4 0,-12-4 0,-2-9 0,-14-1 0,-4 6 0,-9-7 0,-1-3 0,-7-5 0,9-14 0,-3 2 0,16-4 0,4 7 0</inkml:trace>
  <inkml:trace contextRef="#ctx0" brushRef="#br0" timeOffset="122133">20127 14784 8191,'0'38'0,"10"15"2362,-9 1 0,1 4-2362,7 0 0,2-4 0,-7-17 0,0-3 0,8 23 2860,-6-42-2860,-6-4 0,0-5 0,0-1 0</inkml:trace>
  <inkml:trace contextRef="#ctx0" brushRef="#br0" timeOffset="123150">20130 15148 8191,'12'-19'0,"18"-4"5063,6 7-5063,28 1 2818,-1 30-2818,-6 0 0,-12 12 0,-30-9 1719,-10-12-1719,1-12 6784,-5-10-6784,20-15 0,-6 3 0,7 4 0,-5 10 0,-6 14 0,-5 5 0,3 1 0,-8 5 0,9-5 0,-4 3 0,9-7 0,1-4 0,0 1 0,-5-23 0,-2 15 0,-8-14 0,-1 17 0,-10 2 0,-7-1 0,1 4 0,5-9 0,11 9 0,1-9 0,21 9 0,-9-4 0,28 18 0,0-4 0,6 5 0,2-2 0,-18-10 0,-1-2 0,-9-2 0,12-23 0,-14 11 0,17-29 0,-28 23 0,5-8 0,-23 22 0,-1 1 0,-7 23 0,8 4 0,-5 17 0,13 7 0,-3-10 0,1 1 0,8-1 0,1 0 0,-1-2 0,0-1 0,6 12 0,2-24 0,-10-5 0,4-1 0,-11-9 0,-1-1 0,0-14 0,-12-7 0,9-14 0,-5 8 0,8 2 0,6 15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2:38:58.3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20692 2020 24575,'0'3'0,"-11"52"0,8 9 0,0-16 0,-2 7 0,2 0-1074,3-6 0,0 1 0,0 3 1074,-2 4 0,-2 5 0,0 1 0,1-4-977,2 2 1,0-2-1,0-1 977,-4 5 0,0 0 0,1-5 0,4 1 0,0-2 189,0-13 0,0 0 0,0 2-189,1 3 0,-1 1 0,-1 2 0,-2 5 0,-1 2 0,0 0 0,3 1 0,1 0 0,-1 1 0,-2-11 0,0 0 0,0 0 0,1 0 0,1 11 0,1-1 0,1 0 0,-1 5 0,1-1 0,-2-3 0,-4 8 0,0-6 0,4-15 0,-1-3 0,-3-8 0,0-3 0,5 14 0,-4-5 0,-2 2 0,5-9 0,0 2 0,-4 18 0,0 3 0,-1-10 0,2-2 0,3-3 0,-1-1 665,-8 7 1,0-2-666,9-9 0,0-1 0,-4 5 0,0 1 0,0-1 0,1-2 0,3-7 0,0-1 1623,-3 8 0,0 0-1623,4-2 0,0 0 504,-4 4 0,-1 0-504,4-8 0,0-2 0,-7 23 0,8-29 0,0 5 0,18-45 0,1 10 0,29-36 0,7 7 0,-4 5 0,-15 8 0,1 1 0,-6 4 0,0 1 0,29-8 0,-27 8 0,0 1 0,32-1-451,-5 1 451,-27 2 0,-1 1 0,22 7 0,-18-7 0,1 0 0,2 7 0,1 1 0,14-9 0,2 0 0,-3 9 0,-2 0 0,-8-4 0,1 0 0,20 0 0,2-1 0,-13-1 0,2 0 0,-1 3 0,4 0 0,2-1 0,4-3 0,1 0 0,-3 2-811,-13 4 1,-3 3 0,0-3 810,3-5 0,1-1 0,-2 1 0,14 6 0,-2-1-509,-16-4 1,0-3-1,3 2 509,12 5 0,3 2 0,0-1 0,0-6 0,0-2 0,-3 2 0,-10 5 0,-3 2 0,2-1 0,6-6 0,2-3 0,-1 3 0,-8 6 0,-1 1 0,1-1 0,10-6 0,2-2 0,0 1 0,3 3 0,0 0 0,-2 1 0,-11-1 0,-2 0 0,-1 0 0,22-2 0,-4 3 0,-18 4 0,0 0-64,14-6 1,4 1 63,-16 4 0,2 1 0,1-2 0,6-5 0,3-2 0,0 2-1309,4 5 0,1 2 0,-3-1 1309,-13-2 0,-3-1 0,1 0 0,8-1 0,1 1 0,-2 1 457,13 2 1,-1-1-458,-12-1 0,1-1 0,1 0 0,-1-1 0,1 1 0,-2 1 0,0 2 0,-1 1 0,-3-2 0,12-3 0,-1-2 0,-15 3 0,1 0 0,-1 1 0,11 2 0,0 0 0,-10-3 0,2 0 0,3 1 0,-2 2 0,4 1 0,1 0 0,-3 1 0,9-1 0,-3 0 0,3 0 0,-8 0 0,3 0 0,-1 0 0,-3 0 0,-1 0 0,-2 0 0,-2 0 0,15 1 0,-4-2 0,-18-3 0,-3-1 0,26 3 1228,-25-6-1228,17 8 435,5 0-435,-22 0 0,0 0 0,1 0 0,-1 0 0,21 0 2384,-23 0 1,0 0-2385,24 0 557,-22 0 1,0 0-558,23 0 0,-13 0 0,-19 0 0,-8 0 0,4 0 0,6 0 0,1 0 0,-1 0 0,-10 0 0,-5-5 0,-1 4 0,-3-4 0,-2 0 0,0-1 0,-9-14 0,10-15 0,-1-19 0,-7 20 0,2-1 0,12-24 0,-15-5 0,7 16 0,-4 2 0,0-4 0,2-6 0,0-3-529,1 2 1,1-5 0,0-1 528,-3 13 0,1-1 0,-1-1 0,1 2 0,2-8 0,1 2 0,-2-2 0,-3 6 0,-1-1 0,-1 0 0,1 4 0,0 1 0,1 4 0,-2-1 0,-2-7 0,-2-1 0,1 2 0,-1-11 0,2 4 0,4 15 0,0 1-464,-5-6 0,2-2 464,8-1 0,1-1 0,-9-8 0,-1-4 0,5 16 0,3-2 0,-3 3 0,-4-4 0,-1 3 0,5-2 0,-1 3 0,-5-9 0,0 17 0,0-3 0,0-4 0,0-3 0,0-8 0,0 0-403,0 9 0,0 1 403,0 6 0,0 1 1440,0-16-1440,5 10 0,1-4 0,0-2 0,2-3 48,1 7 0,1-2 0,1 1-48,-3 3 0,1 2 0,-1 2 0,2-7 0,-2 3 0,-2 8 0,-2 5 0,-4 2 0,0-6 881,0 9-881,0-3 0,0 5 0,0 9 854,0 1-854,-5 5 0,-1 1 0,-14-1 0,7 5 0,-20 1 0,-18-4 0,10 8 0,-5 0 0,2-1 0,-3-2 0,0 2-530,-15 1 0,-3 2 530,17-1 0,-4 0 0,-2 0 0,1 0-899,-12 0 0,0 0 1,-3 0 898,16 0 0,-2 0 0,-1 0 0,-1 0 0,0 0-947,-2 0 0,-1 0 0,0 0 0,1 0 0,1 0 947,-6 0 0,2 0 0,1 0 0,0 0 0,1 0 0,0 1 0,2-1 0,2-1-496,-6-3 1,4-2 0,-5 2 495,12 3 0,-3 0 0,-2 1 0,-1 0 0,0-1 0,-5-1 0,-1-1 0,-1-1 0,-2 1 0,-2 1-300,9 1 0,-1 1 0,-2 0 0,-1 0 0,-1 1 1,1-1-1,0 0 300,1 0 0,-1 0 0,-1 0 0,1 0 0,1 0 0,1 0 0,1 0 0,0 0 0,1 0 0,2 0 0,0 0 0,-1 0 0,-1 0 0,-6 0 0,-1 0 0,-1 0 0,1 0 0,1 0 0,1 0 0,0 0 0,1 0 0,2 0 0,-1 0 0,-3 0 0,3 0 0,-2 0 0,-1-1 0,-1 1 0,1 1 0,0-1-313,3 2 0,-1 0 0,0 0 0,1 0 0,2 1 0,2 0 313,-1 0 0,3 0 0,1 0 0,1 1 0,0-1 0,-10 1 0,0 0 0,2 0 0,4 1 548,1 3 0,4 2 1,-3-2-549,2-1 0,-2-2 0,-1 0 0,0 1 0,0 1 0,0 1 0,-1-1 0,-1 2 0,6-2 0,-1 2 0,-1-1 0,1 1 0,0-1 0,-8 1 0,0 0 0,2-1 0,3 0 0,-2 0 0,3-1 0,0 1 0,-2 1 0,2 1 0,1-1 442,-8-2 0,2 0-442,-2 4 0,0 1 0,-3 2 0,4 1 0,23-1 0,2 0 0,-1-5 0,2 1 0,-9 19 2878,-12-16-2878,1 10 5911,-4-13-5911,10 1 2038,21-10-2038,3 4 598,10-5-598,3 4 0,-4 2 0,10 0 0,1-1 0</inkml:trace>
  <inkml:trace contextRef="#ctx0" brushRef="#br1" timeOffset="2.32362E6">17374 5348 24575,'0'0'0</inkml:trace>
  <inkml:trace contextRef="#ctx0" brushRef="#br1" timeOffset="2.46327E6">28411 2233 24575,'-6'5'0,"1"6"0,5 10 0,15 28 0,1-4 0,16 3 0,10-18 0,4-23 0,5-26 0,7-15 0,-20 7 0,0-4 0,2-3 0,2-2-801,3-4 0,3-4 0,2-1 1,0-1-1,0 2 801,0 2 0,1-1 0,0 1 0,-2 0 0,-2 3 0,-1-3 0,-2 1 0,-3 4 0,-1 4 0,22-7 0,-16 16 0,-35 23 0,-13 11 0,-14 34 0,6-26 0,-5 19 0</inkml:trace>
  <inkml:trace contextRef="#ctx0" brushRef="#br1" timeOffset="2.46442E6">25339 5266 8191,'-26'0'0,"12"-5"5063,22-5-5063,21-10 0,3 7 0,2-1 0,-5-2 0,1 0 1409,20-1 0,1 1-1409,-19 3 0,-2 1 1719,31-5-1719,-28 11 1696,-16 15 0,-11-6 0,0 6 0</inkml:trace>
  <inkml:trace contextRef="#ctx0" brushRef="#br1" timeOffset="2.46487E6">26331 5016 8465,'32'0'0,"0"-3"0,5-4 1612,15-7 1,2-2-1613,0 3 0,-1-1 937,1-1 1,-2 0-938,-11 0 0,0 1 1007,9 7 0,0 0-1007,-12-3 0,-3 0 2706,4 1 1,-6 3-2707,-7 5 0,-16-4 0,-5 5 0</inkml:trace>
  <inkml:trace contextRef="#ctx0" brushRef="#br1" timeOffset="2.48152E6">28478 2769 24575,'20'0'0,"1"0"0,7 0 0,8 0 0,7 0 0,19 0 0,7 0-587,-22 0 0,4 0 0,2 0 0,-1 0 587,2 0 0,1 1 0,-1-1 0,-2-1 0,7-2 0,-3-2 0,-3 2 0,9 2 0,-9-1 0,-7-9 560,-22 6-560,-9 4 0,-9-8 0,-15-10 0,6 10 0,-10-8 0</inkml:trace>
  <inkml:trace contextRef="#ctx0" brushRef="#br1" timeOffset="2.48175E6">29440 2621 24575,'17'-14'0,"-3"7"0,23-2 0,-1 22 0,1 7 0,-12 2 0,-7 5 0,-17-11 0,-12 5 0,-11-4 0,-19 7 0,4-2 0,7-6 0,16-4 0,9-12 0</inkml:trace>
  <inkml:trace contextRef="#ctx0" brushRef="#br1" timeOffset="2.48498E6">29957 3118 24575,'33'0'0,"1"0"0,27 1 0,9-2 0,-19-2 0,5-2 0,1-1 0,0 0-2394,2 0 1,0 0 0,1-1 0,1 1 2393,-9 1 0,2 0 0,0 1 0,0-1 0,-3-1 0,6-4 0,-2-2 0,0 1 0,4 2 0,-1 3 0,3 2 0,2 1 0,0 1 0,0-2-130,-1-1 1,0 0-1,0 0 1,0 0 0,2 1 129,2 0 0,2 1 0,0 0 0,-2 1 0,-4 0 0,-2 1 0,-4 1 0,-2 1 0,-4-1 0,2 0 0,-5 0 0,-7 0 1935,8 0-1935,-16 0 0,-36 0 0,-12 0 0,-2 0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36:04.132"/>
    </inkml:context>
    <inkml:brush xml:id="br0">
      <inkml:brushProperty name="width" value="0.05292" units="cm"/>
      <inkml:brushProperty name="height" value="0.05292" units="cm"/>
      <inkml:brushProperty name="color" value="#0070C0"/>
    </inkml:brush>
  </inkml:definitions>
  <inkml:trace contextRef="#ctx0" brushRef="#br0">26012 4527 8191,'-16'-8'0,"15"2"5063,32 6-5063,13 0 0,11 0 0,6 0 0,8 0 0,1 0 50,-17 0 1,0 0 0,2 0 0,6 0-51,-8-2 0,4 1 0,3-2 0,3 1 0,0-1 0,0 1 0,-2 0-207,1 1 0,-1 1 0,0 0 1,1-1-1,1 1 0,1 0 0,3-1 207,-4 0 0,2-1 0,2 0 0,2 0 0,-1 1 0,1-1 0,-2 0 0,-1 1 0,-2 0 0,5 0 0,-1 1 0,-1 0 0,-2 0 0,0 0 0,0 1 0,0-1 0,-3 0 0,1 0 0,0 0 0,0 0 0,-3 0 0,-2 0 0,-4 0-298,12 0 0,-6 0 1,-2 0-1,3 0 298,-5 0 0,1 0 0,1 0 0,-1 0 0,-3 0 196,2 0 0,-2 0 0,-2 0 0,0 0-196,16-2 0,-2-1 0,-8 1 1646,-7 2 0,-9-1-1646,-10-5 1337,-35-9 0,5 11 1,-11-12-1</inkml:trace>
  <inkml:trace contextRef="#ctx0" brushRef="#br0" timeOffset="1533">2866 5326 24575,'41'0'0,"1"0"0,-5 0 0,5 0 0,16 1 0,10-1 0,3-1-1725,-13-1 1,1-2 0,2 0-1,5 1 1725,-6 1 0,4 2 0,3-1 0,1 1 0,1 0 0,0-1-640,-7 0 1,1-1 0,1-1 0,0 1 0,0 0 0,-2 0 0,-1 0 639,1 2 0,0 0 0,-2 0 0,-1 0 0,0 0 0,-1 0 0,7 0 0,0 0 0,-1 0 0,-3 0 0,-4 0 348,6 0 1,-6 0 0,2 0-349,6 0 0,2 0 0,-3 0 0,-8 0 0,-1 0 0,-1 0 0,-6 0 0,-1 0 0,-4 0 0,1 0 0,-9 0 0,-11 0 0,-9 0 0,-9 0 0,-1 0 0</inkml:trace>
  <inkml:trace contextRef="#ctx0" brushRef="#br0" timeOffset="3336">1918 6448 24575,'3'34'0,"0"0"0,5 9 0,1 0 0,-2-6 0,1-2 0,9 26 0,15-33 0,32-35 0,-27-12 0,6-8 0,3-6 0,3 1-1418,-4 5 1,3 0 0,2-2 0,2 0 0,-1-1 0,0-1 1417,-1-3 0,0-1 0,-1 0 0,2-1 0,1-1 0,3 0 0,-2 4 0,3-3 0,2 1 0,1-1 0,0 0 0,0 2 0,-1 1 0,-3 3-108,4-2 0,-2 3 0,-1 1 0,0 1 0,-1 0 0,1 0 108,1-2 0,1-1 0,0 1 0,-1 0 0,-3 3 0,-3 2 0,1 2 0,-1 3 0,-5 1 0,-6 2 0,4-4 0,-12 7 0,-18 12 0,-13 1 0,4 6 0,-5 9 5611,0 1-5611,-5 0 0,4-5 0,-4-7 0</inkml:trace>
  <inkml:trace contextRef="#ctx0" brushRef="#br0" timeOffset="4667">7261 6879 24575,'48'-6'0,"1"-1"0,-1 1 0,0 3 0,4 2 0,1-1 0,2-1 0,1-1 0,2-1 0,1-1 0,2 0 0,-2 3-1650,0 1 0,-1 1 0,1 1 1,2 0-1,4-1 1650,-9 0 0,3-1 0,3 0 0,1 0 0,1 0 0,1 0 0,-1 0 0,-1 1-468,1 1 1,-2-1 0,1 1 0,0 0 0,0 1 0,2-1 0,1 0 0,2 0 467,-8 0 0,1 0 0,3 0 0,0 0 0,1-1 0,1 1 0,-1 0 0,0 0 0,-1 0 0,-1 1 0,-2-1-158,3 1 1,0 1 0,-2 0-1,0-1 1,-1 1 0,0 0 0,-1 0-1,0 0 1,1-1 157,4 0 0,0-1 0,0 0 0,-1-1 0,0 1 0,0 1 0,-2 0 0,0 0-335,3 2 0,0 2 0,-1-1 0,-1 1 0,-1 0 0,-1-1 1,-3-1 334,5-1 0,-4-2 0,-1 0 0,2 0 0,3 2 29,-4 1 1,4 1 0,2 0-1,1 1 1,-2 0 0,-3-1 0,-5-1-30,9-2 0,-5 0 0,-2-1 0,1 1 472,5 2 1,2 2 0,-2-1 0,-5-2-473,-2-3 0,-5-2 0,-5 1 0,-2 1 0,-7 0 3385,3-5-3385,-22 6 5061,-7-5-5061,3 4 0,-9-4 0,-1 5 0</inkml:trace>
  <inkml:trace contextRef="#ctx0" brushRef="#br0" timeOffset="16117">5794 9167 24575,'36'0'0,"-1"0"0,26 0 0,5 0 0,-20 0 0,2 0 0,5 0-1447,-2 0 1,6 0-1,3 0 1,2 0 0,0 0 1446,-3 0 0,1 0 0,2 0 0,0 0 0,3 0 0,1 0-537,-5 0 1,1 0 0,2 0 0,1 0 0,2 0 0,0 0-1,1 0 1,0 0 536,-6 0 0,2 0 0,0 0 0,1 0 0,0 0 0,1 0 0,0 0 0,0 0 0,-1 0 0,0 0-160,1 0 1,-1 0 0,1 0 0,0 0 0,0 0 0,0 0 0,-1 0 0,0 0 0,-2 0-1,-1 0 160,7 0 0,-1 0 0,0 0 0,-2 0 0,0 0 0,-1 0 0,-1 0 0,0 0-349,3 0 1,0 0-1,0 0 1,-1 0-1,-2 0 1,-2 0-1,-4 0 349,2 0 0,-4 0 0,-2 0 0,0 0 0,3 0 16,-1 0 0,2 1 1,2-1-1,-1 0 1,0 0-1,-1-1-16,7-1 0,-1-1 0,-1 0 0,1 0 0,2 1 0,-6 1 0,2 0 0,0 1 0,0 0 0,-2 0 0,-3-2 0,7 0 0,-3-2 0,-2 0 0,-1 1 0,12-1 0,-1 1 0,-9 0 1244,-13 2 0,-5-1-1244,-5-3 0,-5 0 3721,-10 5-3721,-38 20 0,6-15 0,-10 15 0</inkml:trace>
  <inkml:trace contextRef="#ctx0" brushRef="#br0" timeOffset="18585">4674 10543 24575,'16'4'0,"26"4"0,1-2 0,-8-2 0,4-2 0,9-1 0,3-2 0,5 1 0,2 0-1357,0 1 0,-1-2 1357,-3-4 0,-2-1 0,-12 5 0,2-1 0,18-3 0,4 0 0,-2-1 0,2 1 0,-10 3 0,1 2 0,0-1 0,-6-2 0,0-1 0,0 0 0,0 0 0,1 0 0,-2 1 0,10 2 0,-2-1 0,-1-3 0,-3-1 0,-16 6 0,1 0 265,19-5 1,3-1-266,-2 4 0,2 1 0,-8-3 0,2-1 0,-2 2 0,11 2 0,-1 2 0,-15-1 0,2 0 0,-1 0 0,10 0 0,0 0 0,-9 0 0,1 0 0,0 0 0,17 0 0,-1 0-501,-19 0 0,1 0 0,-3 0 501,10 0 0,-3 0 0,-4 0 0,-3 0 0,19 0 0,-23 0 0,1 0 0,2 0 0,1 0 0,8 0 0,0 0 0,-9 0 0,-1 0 0,8 0 0,-2 0 618,-12 0 1,-1 0-619,15 0 0,1 0 122,-12 0 0,0 0-122,12 0 0,-1 0 0,-13 0 0,-2 0 1102,6 0 1,0 0-1103,-1 0 0,1 0 0,12 0 0,4 0 0,-6 0 0,3 0 0,-1 0-467,-5 0 0,-1 0 1,2 0 466,16 0 0,3 0 0,-2 0 0,-11 0 0,-2 0 0,2 0 0,-5 0 0,3 0 0,0 0 0,0 0 0,-2 0 0,0 0 0,-1 0 0,-1 0-1203,3 0 1,-1 0-1,-2 0 1203,-1 0 0,0 0 0,-4 0 0,3 1 0,-2-2-511,1-5 0,0 0 511,-1 5 0,1 0-242,14-5 1,4 0 241,-15 5 0,1 2 0,0-1 0,-4-3 0,-1-2 0,0 1-135,3 3 1,0 1 0,-3-2 134,1-3 0,-1-1 0,20-1 0,3 2 1155,-6 4 1,2-1-1156,-13-2 0,2 0 0,-2 1 0,15 2 0,-2 2 0,-18-1 0,0 0 0,-3 0 0,8 0 0,-3 0 0,2 0 0,-1 0 0,-14-6 0,1 1 0,20 3 0,3 1 0,-2-5 0,4 1 0,-5 4 0,4 1 0,-5 1 0,4-1 0,-1 0 0,-10 0 0,3 0 0,-3 0 0,9 0 0,0 0 0,-9 0 0,1 0 0,1 0 0,2-1 0,0 1 0,0 1 0,1 2 0,0 2 0,-2-1-193,12-3 1,-2 0 192,-2 5 0,-3 0 0,-16-5 0,1-2 208,12 1 1,2 0-209,3 0 0,-1 0 0,0 0 0,-1 0 470,-10 0 1,-2 0-471,20 0 360,-24 5 0,1 0-360,2-4 0,1 0 0,7 5 0,2-2 0,3-4 0,-2 0 0,-18 5 0,-1-1 855,2-4 1,-3 2-856,-4 6 0,16-8 0,-22 0 143,14 0-143,-17 0 846,-1 0-846,-17 0 53,-21 0 0,3 0 0,-10 0 0</inkml:trace>
  <inkml:trace contextRef="#ctx0" brushRef="#br0" timeOffset="19918">13346 9168 8191,'0'-11'0,"0"10"5063,4 12-5063,2 6 2818,6 18-2818,1-2 1719,-6-6-1719,0 2 6784,-7-17-6784,0 4 0,0-6 0,0-13 0,-9-28 0,8-2 0,0-2 0,-8-28 0,15 25 0,3 2 0,3-3 0,16 1 0,-12 12 0,1 11 0,-6 24 0,-5 4 0,-1 8 0,-5-10 0,0-6 0</inkml:trace>
  <inkml:trace contextRef="#ctx0" brushRef="#br0" timeOffset="20617">13360 8770 24575,'-54'-18'0,"12"3"0,13 15 0,2 13 0,-22 16 0,22-2 0,1 4 0,4-2 0,1 3 0,-8 17 0,4 5 0,11 1 0,1 3-322,2-12 1,-2 1 0,3 1 321,2 1 0,3 1 0,3-1 0,7 17 0,4-3 0,-1-16 0,5-4 0,15 7 0,8-5-271,-4-16 0,4-4 271,18 5 0,3-3 0,-10-5 0,0-5-1509,14-9 0,0-3 1509,-14 2 0,0-3-573,-2-7 1,3-3-1,1-2 573,4-2 0,0-1 0,0-2-64,1-4 1,0-1 0,-1-4 63,-2-3 0,-1-4 0,-6-1 0,2-7 0,-7-2 0,-6-8 0,-9-2 0,-12 8 0,-5-2 0,2-14 0,-6-3 0,-7 17 0,-5-2 0,-2 1 0,-2-1 0,-3 1 0,-3 1 0,-5 0 0,-3 1 0,-2 5 0,-12-2 0,-4 6 0,3 5 0,-1 6 0,3 11 0,-2 3 0,1 0 0,-4-1 0,-1 3 0,-9 4 0,-2 2 0,0-1 0,4-2 0,0-2 0,2 2 0,-11 2 0,9 2 0,12-1 0</inkml:trace>
  <inkml:trace contextRef="#ctx0" brushRef="#br0" timeOffset="24752">23486 10458 8191,'-21'-20'0,"3"1"5063,29 13-5063,46 13 0,-19-6 0,4 1 303,19 3 0,4 1-303,-19-5 0,1-1 0,4-1 0,2-1 0,5-2 0,1 0 0,1 1 0,0 1 0,2 3 0,0-2 0,2-1 0,-5-2 0,2-2 0,0 0 0,-1 0 0,-2 2 0,-1 2 0,-2 3 0,-2-1 0,-3-2 662,4-5 0,-4-2 0,-5 3-662,-5 5 0,-8 0 0,-8-8 0,-15 9 0</inkml:trace>
  <inkml:trace contextRef="#ctx0" brushRef="#br0" timeOffset="30169">24635 11248 24575,'-6'4'0,"2"7"0,4 10 0,0 0 0,0 4 0,0 4 0,0 18 0,-5-7 0,4 7 0,-9-26 0,9 3 0,1-16 0,27 6 0,12-16 0,7-7 0,-5 2 0,3 0-1032,21 0 1,2 0 1031,-17 1 0,2 1 0,0 0 0,4 1 0,2 0 0,5-1 0,2 0 0,3 0 0,-7 1 0,2 0 0,1 0 0,-3 0-1252,7 0 0,-2-1 0,-2 2 1252,-6 2 0,-1 3 0,-6-3 0,0-5 0,-2 0-190,8 4 1,2 1 189,5-4 0,3-2 0,-19 3 0,2 1 0,1 0-1016,6 1 0,1 2 0,-2-1 1016,9-5 0,-3 1 0,1 4 0,-2 2 554,-20-1 0,-1 0-554,13 0 0,1 0 0,-5 0 0,0 0 0,16 0 0,-2 0 1268,-22 0 0,-3 0-1268,-1 0 0,-3 0 395,4 0-395,18 0 0,-17 0 0,3 0 4144,-18 0-4144,-12 0 235,-2-14-235,-5-7 828,4-12-828,15-18 0,-1 11 0,9-11 0,-22 13 0,14-20 0,-15 13 0,8-15 0,-11 33 0,-6 2 0,0 10 0,0 3 0,-9-3 0,-7 3 0,3 6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2:47:06.20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5940 11818 24575,'0'0'0</inkml:trace>
  <inkml:trace contextRef="#ctx0" brushRef="#br0" timeOffset="667">5961 11861 24575,'6'16'0,"5"4"0,-10-4 0,14 29 0,-13 15 0,7-11 0,0 4 0,-7-5 0,-1 2 0,4 7 0,0-3 0,-5 3 0,0-8 0,0-38 0,0-55 0,5 10 0,1-5 0,0-13 0,2-3-648,4 0 1,1 2 647,-1 14 0,0 4 0,10-21 0,-4 18 0,1 3 0,-4 13 0,4-2 0,7 14 0,-4 3 0,-3 7 0,-9 0 0</inkml:trace>
  <inkml:trace contextRef="#ctx0" brushRef="#br0" timeOffset="1065">6794 12125 24575,'32'-9'0,"21"-1"0,-14 0 0,1 1 0,21-2 0,-8 2 0,-36 9 0,-7 5 0,-5 1 0,-5 0 0,0-1 0</inkml:trace>
  <inkml:trace contextRef="#ctx0" brushRef="#br0" timeOffset="1266">6893 12236 24575,'20'0'0,"9"0"0,9-15 0,-5 6 0,2-1 0,15-8 0,3 3 0,-38 15 0,-10 0 0</inkml:trace>
  <inkml:trace contextRef="#ctx0" brushRef="#br0" timeOffset="2767">7801 11767 24575,'-11'0'0,"0"14"0,-4 16 0,8 7 0,-1-2 0,-1 2 0,1 1 0,-1 2 0,-4 7 0,-1 2 0,1-5 0,-1-2 0,0-3 0,2-4 0,2 7 0,1-4 0,9-22 0,17-5 0,-4-6 0,48-5 0,-23-7 0,2-2 0,12 2 0,2 1 0,-11-3 0,-3-1 0,14 2 0,-41 8 0</inkml:trace>
  <inkml:trace contextRef="#ctx0" brushRef="#br0" timeOffset="3083">8280 11983 24575,'0'32'0,"0"13"0,0 7 0,-4-16 0,-1 0 0,3 8 0,-6 4 0,8-23 0,0-14 0,0-6 0</inkml:trace>
  <inkml:trace contextRef="#ctx0" brushRef="#br0" timeOffset="3249">8290 11756 8191,'-6'-10'0,"2"4"0,4 1 0</inkml:trace>
  <inkml:trace contextRef="#ctx0" brushRef="#br0" timeOffset="3666">8584 12070 24575,'0'42'0,"0"-3"0,0 0 0,0 19 0,-2-24 0,-1-2 0,2-3 0,21-72 0,1 20 0,-1-9 0,0 0 0,6 5 0,-8 17 0,-1 14 0,-11 7 0,6 19 0,-10-7 0,4 3 0,-1-11 0,-4-9 0,4-1 0</inkml:trace>
  <inkml:trace contextRef="#ctx0" brushRef="#br0" timeOffset="4304">8951 12097 24575,'10'-23'0,"6"-1"0,-1-28 0,-4 20 0,-11-1 0,-12 23 0,-16 19 0,8 2 0,-7 17 0,19 10 0,-9 2 0,15 16 0,-7-19 0,27 10 0,-9-29 0,31 13 0,5-28 0,-7 0 0,4-3 0,2-8 0,0-5 0,0-6 0,-2-3 0,-12 4 0,-4-6 0,-4-15 0,-6-1 0,-5-4 0,-10-15 0,-21 43 0,-4 19 0,-2 9 0,4 24 0,3 4 0,9-8 0,1 1 0,-2 19 0,5-9 0,11-19 0,10-18 0,6-18 0,-4 8 0,-3-13 0</inkml:trace>
  <inkml:trace contextRef="#ctx0" brushRef="#br0" timeOffset="4634">9444 12075 24575,'11'30'0,"2"-1"0,-12-7 0,9-10 0,-9 2 0,8-13 0,18-22 0,-1-5 0,-4 0 0,0-3 0,12-22 0,2 2 0,-8 13 0,-8 17 0,-11 13 0</inkml:trace>
  <inkml:trace contextRef="#ctx0" brushRef="#br0" timeOffset="5551">10537 11790 24575,'12'21'0,"-6"25"0,9 6 0,-13 4 0,6-5 0,-8-29 0,0-11 0,0-25 0,9-12 0,3-20 0,4 6 0,5-1 0,-3 6 0,1 2 0,2-4 0,-2 4 0,5 3 0,-15 25 0</inkml:trace>
  <inkml:trace contextRef="#ctx0" brushRef="#br0" timeOffset="5903">10852 11851 24575,'20'0'0,"-2"0"0,3-10 0,-10 3 0,-11-4 0,-6 6 0,-5 5 0,0 0 0,-1 9 0,1-1 0,-3 20 0,2 0 0,4 4 0,11-5 0,4-16 0,16 7 0,3-14 0,26 0 0,-26-6 0,8-7 0</inkml:trace>
  <inkml:trace contextRef="#ctx0" brushRef="#br0" timeOffset="6200">11194 11331 24575,'0'21'0,"0"40"0,-1-7 0,2 4 0,1-9 0,2 0 0,-2 14 0,2-6 0,3-16 0,3-11 0,-9-20 0,4-5 0</inkml:trace>
  <inkml:trace contextRef="#ctx0" brushRef="#br0" timeOffset="6649">11425 11807 24575,'5'-22'0,"-4"6"0,4 0 0,-18-3 0,-4 11 0,-10 4 0,10 11 0,-7 16 0,21-5 0,-16 10 0,23-10 0,0 2 0,21-14 0,12-8 0,-9-4 0,1-1 0,-23 7 0,4 1 0,-9 8 0,9-3 0,-9 0 0,4-1 0</inkml:trace>
  <inkml:trace contextRef="#ctx0" brushRef="#br0" timeOffset="6882">11684 11370 24575,'0'50'0,"0"0"0,0-1 0,-1-2 0,1-1 0,1-1 0,3 13 0,0-4-692,-3-18 0,0-3 692,8 16 112,-9-34 1,0-9 0,0-1-1</inkml:trace>
  <inkml:trace contextRef="#ctx0" brushRef="#br0" timeOffset="7066">11686 11788 8191,'14'-17'0,"23"6"5063,-5 5-5063,19 15 2818,-28 3-2818,0 18 1719,-12 2-1719,-5-5 0,-6-7 0,0-15 0</inkml:trace>
  <inkml:trace contextRef="#ctx0" brushRef="#br0" timeOffset="7234">11953 11589 9485,'-4'-6'0,"2"6"0,-2 2 0,4 2 0</inkml:trace>
  <inkml:trace contextRef="#ctx0" brushRef="#br0" timeOffset="7666">12016 11714 24575,'8'62'0,"-6"-18"0,12-2 0,-13-45 0,10-24 0,-4-13 0,10 10 0,5 9 0,2 29 0,-3-7 0,-9 14 0,6 4 0,-6-7 0,13 7 0,1-13 0,-4-1 0,3-5 0,-4-6 0,4 4 0,-3-4 0,-1 6 0,-10 5 0,-26 11 0,10-7 0,-15 5 0</inkml:trace>
  <inkml:trace contextRef="#ctx0" brushRef="#br0" timeOffset="8319">7890 12728 24575,'-27'0'0,"2"0"0,73-4 0,30-3 0,-23-4 0,6-2-2458,-3 5 0,7 0 1,4 1-1,-3 0 2274,-4 0 0,-2 2 0,2-1 0,6 0 184,-13 1 0,4-1 0,3 1 0,2 0 0,1-1 0,0 1 0,0 1-317,-4 1 1,0 0 0,0 1 0,1 0 0,1 0 0,0 0 0,1 0-1,1-2 317,-2 0 0,3-1 0,0 0 0,0 0 0,1-1 0,0 0 0,0 1 0,-1 0 0,0 0 0,-4 1 0,1 0 0,0 1 0,0-1 0,0 1 0,-2 0 0,-2-1 0,-1 0 0,-3 0-89,7-1 0,-2-1 0,-3 0 0,-1 0 0,-2 0 0,-2 1 89,11 1 0,-2 0 0,-5 1 0,-9-1 0,-4-1 0,-13 0 0,-20 0 748,-5 9 1,-5-8 0,0 9 0</inkml:trace>
  <inkml:trace contextRef="#ctx0" brushRef="#br0" timeOffset="10101">14681 11499 8191,'2'11'0,"4"15"4932,5 30-4932,0 2 0,-2 8 0,-6-16 0,-3 4 0,0 2 310,3-2 0,1 3 0,-1 2 0,0 0-310,-2 3 0,-2 0 0,1 1 0,0-3 0,0 7 0,0-2 0,0 1 0,-3-8 0,0 2 0,-1-1 0,1-3 0,3 0 0,-1-3 0,-1 2 0,-2-6 0,-3 2 0,0 0 0,2-3 0,0 7 0,1-2 0,0-3 0,-3 8 0,0-4 0,1-11 0,2-5 1934,4 8-1934,-5-11 6045,4-5-6045,-4-4 132,5-10-132,5-6 2101,13-5-2101,17-5 0,14-9 0,7-5 0,-4 2 0,7-1-678,-12 2 1,6-1 0,4-1 0,2 0-1,-1 0 678,3 0 0,-1 0 0,2 0 0,1 1 0,1 0-809,-9 4 0,2 0 0,1 0 0,0 0 1,0 1-1,-1-1 0,-3-1 809,11-2 0,-2-2 0,-2 0 0,-1 2 0,-1 2 0,7 3 0,-1 2 0,-3 1 0,-5-3-122,-8-4 1,-5-3 0,0 4 121,5 7 0,1 3 0,-4-3 0,3-9 0,-3 1 0,-5 9 0,-7 0 2193,-11-13-2193,-52 13 0,20-4 0,-25 5 0</inkml:trace>
  <inkml:trace contextRef="#ctx0" brushRef="#br0" timeOffset="10883">15233 13007 24575,'29'-37'0,"2"4"0,6-3 0,0 3 0,5-2 0,6-3-1343,-5 5 0,5-2 0,5-2 1,1-1-1,0 0 0,-2 1 1343,-2 0 0,-1 0 0,0 0 0,1 0 0,1-1 0,1 0 0,1 2 0,2-1 0,2-1 0,-1 1 0,0 0 0,-3 1 0,-3 2 0,3-5 0,-2 2 0,-3 0 0,-2 2 0,-2 3 0,11-7 0,-3 4 0,-6 3 0,-6-1 0,-9 6 2253,-5 6-2253,-25 20 0,3-3 0,-9 9 0</inkml:trace>
  <inkml:trace contextRef="#ctx0" brushRef="#br0" timeOffset="12164">19026 11549 8191,'0'3'0,"0"3"5063,0 23-5063,0 9 0,0 6 0,0 9 0,1-9 0,-1 3 0,-1 2-44,-2 14 1,-2 4-1,1-2 44,3-4 0,1-2 0,-2 0 0,-2-4 0,-1-2 0,2-1 0,3 7 0,0-1 0,-3-7 0,-2 3 0,1-1 563,3-4 0,1 0 0,-2 0-563,-5 6 0,-2 2 0,3-4 0,4 7 0,1-8 0,-9 9 5308,10-29-5308,0-21 0,0 0 0,25-5 0,7-3 0,8-2 0,9-3 0,7-4 0,1 2-891,3 3 1,1 1 0,3-2 890,-6-4 0,3-1 0,0-1 0,-1 2 0,-6 4 0,-2 2 0,2 0 0,3-1-638,4-1 0,3-2 0,2 1 0,1 0 1,-1 1 637,-2 1 0,1 1 0,-1 0 0,1 1 0,1-1-247,-7 0 1,2 0-1,0 0 1,0 0 0,-2 0-1,-4 0 247,12 0 0,-2 0 0,-5 0 0,-4 0 0,16 0 0,-14 0 0,-12 0 4199,-51-6-4199,-17 0 4616,4-2-4616,-12-16 0,21 19 0,-6-15 0</inkml:trace>
  <inkml:trace contextRef="#ctx0" brushRef="#br0" timeOffset="12967">19609 11910 24575,'20'0'0,"13"9"0,20-6 0,-17 12 0,4 4-828,2-2 0,4 0 0,0 4 828,6 8 0,1 5 0,1 1-1263,-4-1 0,1 1 0,1 1 0,-3-1 1263,5 2 0,-2-1 0,0 2 0,-9-4 0,0 2 0,-1-1 0,-2-4 297,1-4 1,-2-3 0,-1-1-298,19 13 0,-4-3 0,-16-11 0,-5-6 0,0-6 0,-26-1 0,-1-7 0,-5 2 0</inkml:trace>
  <inkml:trace contextRef="#ctx0" brushRef="#br0" timeOffset="18199">16816 13251 24575,'30'0'0,"2"0"0,0 0 0,-7 0 0,-9 0 0,-23 30 0,-4-4 0,-10 17 0,7-13 0,-2-13 0,9 8 0,-3-11 0,5 6 0,0-9 0,4-1 0,-4 1 0,5-5 0,0-1 0</inkml:trace>
  <inkml:trace contextRef="#ctx0" brushRef="#br0" timeOffset="19668">14585 11585 8191,'0'-11'0,"0"0"5063,4 0-5063,-3 0 2818,9 5-2818,-14 11 1719,-5 19-1719,-7 25 6784,-4-9-6784,10 1 0,5-40 0,11-7 0,-4-23 0,19-5 0,-3-14 0,6 17 0,0-3 0,-12 37 0,12 4 0,-6 14 0,8-3 0,-4-7 0,-10-6 0,-3-5 0</inkml:trace>
  <inkml:trace contextRef="#ctx0" brushRef="#br0" timeOffset="20730">16036 13846 24575,'16'-6'0,"5"12"0,21 17 0,-12-1 0,1 2 0,20 18 0,-22-19 0,-2-1 0,2 7 0,0-7 0,-8-3 0,-1-12 0,-14-2 0,-1-5 0</inkml:trace>
  <inkml:trace contextRef="#ctx0" brushRef="#br0" timeOffset="20934">16379 13921 24575,'-11'0'0,"-7"22"0,-14 20 0,-1 9 0,13-23 0,0-1 0,-11 9 0,-7-2 0,6-10 0,1 1 0,16-18 0,10-2 0</inkml:trace>
  <inkml:trace contextRef="#ctx0" brushRef="#br0" timeOffset="22264">13671 11983 24575,'5'-15'0,"1"-2"0,0 1 0,3 5 0,-3 16 0,0 6 0,8 18 0,-12 2 0,15 24 0,-2-12 0,18-5 0,2-20 0,-4-23 0,15-29 0,-27 6 0,-2-2 0,4-1 0,-2 0 0,8-23 0,-21 51 0,-6 60 0,0-3 0,0 5-865,0-4 0,0 1 865,0 3 0,0-4 0,0 1-530,0-9 530,-5-20 0,-15-2 0,-3-23 0,1-7 0,8-7 1680,14-8-1680,6 3 580,10 0-580,35-4 0,-27 13 0,18-2 0</inkml:trace>
  <inkml:trace contextRef="#ctx0" brushRef="#br0" timeOffset="23747">15578 14568 8191,'-5'-6'0,"4"6"5063,-10 11-5063,9 5 2818,-4 12-2818,6 3 1719,0 15-1719,-5-11 0,0 3 6784,3 25-6784,-4-27 0,2-2 0,4 0 0,-5-18 0,4-12 0,-4-4 0</inkml:trace>
  <inkml:trace contextRef="#ctx0" brushRef="#br0" timeOffset="23935">15340 14872 8191,'4'-16'0,"15"-18"5063,16 9-5063,-4 4 0,-1 0 0,6 3 0,1 3 0</inkml:trace>
  <inkml:trace contextRef="#ctx0" brushRef="#br0" timeOffset="24247">15852 14612 24575,'13'22'0,"7"-1"0,-11 8 0,1-7 0,1 8 0,-4-29 0,0-7 0,5-24 0,-5 2 0,6 2 0,7-2 0,-3 20 0,-1-5 0,-7 13 0</inkml:trace>
  <inkml:trace contextRef="#ctx0" brushRef="#br0" timeOffset="24549">16166 14633 24575,'25'0'0,"6"-6"0,-7-5 0,1-2 0,-18-2 0,-2 4 0,-23 5 0,-1 7 0,-11 18 0,1 9 0,17 19 0,4-9 0,14-3 0,9-20 0,1-5 0,22-8 0,-6 4 0,-1-6 0,-14 0 0</inkml:trace>
  <inkml:trace contextRef="#ctx0" brushRef="#br0" timeOffset="24783">16626 14331 24575,'30'19'0,"11"26"0,-14 11 0,-8-14 0,-4 3 0,-11-6 0,-6 0 0,-9 5 0,-7-3 0,-16 10-523,1-23 0,-6-8 523,7-13 0,-2-2 0,-12 7 0,1-1 0,-8-8 0,4 9 0</inkml:trace>
  <inkml:trace contextRef="#ctx0" brushRef="#br0" timeOffset="25199">14925 14401 24575,'-20'43'0,"0"-1"0,2-5 0,2 2 0,5 7 0,4 1 0,1-9 0,1 0 0,3 12 0,4-2 0,6 15 0,1 0 0,23-25 0,13-16 0,10-1 0,-15-13 0,-15-8 0</inkml:trace>
  <inkml:trace contextRef="#ctx0" brushRef="#br0" timeOffset="28598">21121 13054 24575,'-6'5'0,"15"1"0,12 6 0,16 0 0,0-4 0,-7-2 0,-13-1 0,-8 5 0,-14 7 0,4 3 0,-17 5 0,15-4 0,-19 5 0,10-8 0,-5 4 0,1-9 0,9 2 0,-3-9 0,9-1 0,-4-5 0</inkml:trace>
  <inkml:trace contextRef="#ctx0" brushRef="#br0" timeOffset="29732">18916 11748 24575,'-6'-5'0,"1"-1"0,5-4 0,9-12 0,-2 9 0,22-26 0,20-1 0,-18 12 0,0-1 0,-4 8 0,-2 0 0,9-12 0,-29 31 0,-5 8 0,0 15 0,5-3 0,5 8 0,7-9 0,4 1 0,-9-7 0,-3-6 0</inkml:trace>
  <inkml:trace contextRef="#ctx0" brushRef="#br0" timeOffset="30781">21097 13579 24575,'11'11'0,"13"13"0,-1-4 0,7 9 0,-1 3 0,-12-13 0,1 5 0,1-5 0,-11-11 0,4 4 0</inkml:trace>
  <inkml:trace contextRef="#ctx0" brushRef="#br0" timeOffset="30997">21288 13579 24575,'-16'9'0,"-6"7"0,0 8 0,3-3 0,-9 4 0,15-12 0,-10 5 0,11-3 0,1-7 0,6 1 0</inkml:trace>
  <inkml:trace contextRef="#ctx0" brushRef="#br0" timeOffset="32249">18330 11583 24575,'19'31'0,"4"5"0,-4-3 0,1-9 0,-4-10 0,-1-12 0,1 2 0,5-8 0,1-7 0,-5-6 0,-7-10 0,-5 9 0,-5-2 0,0 23 0,0 3 0,-10 48 0,9-17 0,0 3 0,-4 9 0,0 0-260,0-5 1,1-3 259,2 22 0,-15-25 0,6-1 0,-10-12 0,5-8 0,0-8 0,1-12 0,-1 0 0,4-13 519,-2-6-519,13 5 0,-4-8 0,11 9 0,5-1 0,7 6 0,-2 0 0,-5 10 0,-6-4 0</inkml:trace>
  <inkml:trace contextRef="#ctx0" brushRef="#br0" timeOffset="33749">19631 13148 8191,'6'-11'0,"-2"14"5063,-4-1-5063,0 18 2818,0-4-2818,0 9 1719,0-3-1719,5-1 6784,-4-20-6784,4-3 0,-5-18 0,0 22 0,-5 1 0,4 13 0,-4-5 0,5-7 0</inkml:trace>
  <inkml:trace contextRef="#ctx0" brushRef="#br0" timeOffset="34730">19626 13564 24575,'9'-6'0,"-2"-4"0,13 9 0,-8-4 0,8 5 0,-7 9 0,-2-2 0,-5 8 0,-6 10 0,-9 10 0,2 4 0,-2-1 0,-1-22 0,27-6 0,2-17 0,9 1 0,-4-1 0,-14 7 0,-4 1 0,-1 4 0</inkml:trace>
  <inkml:trace contextRef="#ctx0" brushRef="#br0" timeOffset="35415">20754 13137 24575,'0'15'0,"0"1"0,5 5 0,-4-4 0,4 3 0,-5 5 0,0-2 0,0-3 0,0-10 0</inkml:trace>
  <inkml:trace contextRef="#ctx0" brushRef="#br0" timeOffset="35815">20803 13512 24575,'-6'5'0,"1"1"0,5 9 0,13 10 0,-10-7 0,14 6 0,-15-14 0,2 6 0,-4 0 0,-4 1 0,-2-7 0,-5 0 0,0-9 0,5 4 0,1-5 0</inkml:trace>
  <inkml:trace contextRef="#ctx0" brushRef="#br0" timeOffset="36018">20936 13507 24575,'11'-11'0,"15"5"0,-4-5 0,18 3 0,-3 1 0,-15 1 0,-9 6 0</inkml:trace>
  <inkml:trace contextRef="#ctx0" brushRef="#br0" timeOffset="36749">20000 13612 24575,'16'0'0,"-1"0"0,-4 0 0,13 0 0,11-6 0,16-2 0,-13 0 0,-6 2 0,-26 6 0,-2 0 0</inkml:trace>
  <inkml:trace contextRef="#ctx0" brushRef="#br0" timeOffset="36949">20212 13573 8191,'15'-6'0,"1"8"5063,1 4-5063,-7 6 2818,-10 3-2818,-12 1 1719,-8 8-1719,-3-11 0,8-1 0,5-12 0</inkml:trace>
  <inkml:trace contextRef="#ctx0" brushRef="#br0" timeOffset="38048">19702 11925 8191,'-5'9'0,"-1"-6"5063,9 8-5063,4-12 2818,4-1-2818,-6 4 1719,-7 8-1719,-2 1 6784,-1 0-6784,4 0 0,-4-5 0,5-2 0</inkml:trace>
  <inkml:trace contextRef="#ctx0" brushRef="#br0" timeOffset="38983">18938 11974 24575,'11'-4'0,"16"2"0,-7-8 0,13 8 0,-12-9 0,-19 15 0,-10-3 0,-10 5 0,3 3 0,15-8 0,6 4 0,4-5 0,-4 0 0,-1 0 0</inkml:trace>
  <inkml:trace contextRef="#ctx0" brushRef="#br0" timeOffset="39831">18810 11888 8191,'-11'-6'0,"1"2"5063,-5 21-5063,-5 9 0,-6 33 0,9-11 0,-6 10 2818,21-20-2818,-7-3 1719,14-9-1719,1-11 6784,9-10-6784,-3-10 0,-2-1 0,-5-5 0,-5 0 0,-5 5 0,-1 6 0,0 1 0,1 4 0</inkml:trace>
  <inkml:trace contextRef="#ctx0" brushRef="#br0" timeOffset="40998">20660 12635 24575,'15'0'0,"2"-5"0,4 4 0,-4-9 0,-1 9 0,-24 2 0,-4 14 0,-14-6 0,6 8 0,5-11 0,4 0 0,10-1 0,11-11 0,8 0 0,8-7 0,-5 7 0,-9 2 0,-2 4 0</inkml:trace>
  <inkml:trace contextRef="#ctx0" brushRef="#br0" timeOffset="42133">18592 12719 24575,'24'-19'0,"-6"6"0,7-1 0,-14 18 0,-6 8 0,-10 4 0,4 4 0,1-3 0,10-6 0,2 4 0,-2-9 0,-5 4 0,-23 9 0,3-2 0,-15 3 0,12-5 0,8-9 0,5-1 0</inkml:trace>
  <inkml:trace contextRef="#ctx0" brushRef="#br0" timeOffset="42880">18938 12764 24575,'16'0'0,"12"-6"0,-9 5 0,7-5 0,-16 6 0,-5 0 0</inkml:trace>
  <inkml:trace contextRef="#ctx0" brushRef="#br0" timeOffset="47681">18229 12225 8191,'-6'-11'0,"-4"10"5063,9 14-5063,-4 10 2818,5 23-2818,0-12 0,0 3 0,0 3 0,0 0 0,1-5 0,-2-1 1719,-5 29-1719,5-32 6784,-5 2-6784,6-4 0,0-12 0,0-2 0,-5-9 0,-5-1 0,2-5 0,-1 0 0</inkml:trace>
  <inkml:trace contextRef="#ctx0" brushRef="#br0" timeOffset="47951">18094 12672 24575,'0'15'0,"0"-4"0,0 5 0,0-6 0,5 1 0,1 4 0,9-8 0,18-4 0,-8-10 0,12-7 0,-16-4 0,-4 5 0,6-11 0,-15 16 0,5-4 0</inkml:trace>
  <inkml:trace contextRef="#ctx0" brushRef="#br0" timeOffset="52229">19584 14467 24575,'21'0'0,"-1"0"0,1 0 0,24 0 0,7 0 0,-14 0 0,0 0 0,14-6 0,-7 4 0,-34-4 0,-2 6 0</inkml:trace>
  <inkml:trace contextRef="#ctx0" brushRef="#br0" timeOffset="52681">20053 14366 24575,'7'17'0,"5"2"0,-10-3 0,17 25 0,-1 5 0,11 3 0,-11-12 0,0-18 0,-12-35 0,6 6 0,2-48 0,-5 24 0,8-22 0,-9 17 0,2 3 0,1 5 0,-5 15 0,0 7 0,-2 9 0</inkml:trace>
  <inkml:trace contextRef="#ctx0" brushRef="#br0" timeOffset="53101">20395 14453 8191,'5'6'0,"1"3"5063,9-8-5063,1-1 2818,1-1-2818,11-17 1719,-14 6-1719,5-12 6784,-24 8-6784,-12 5 0,-5 13 0,-16 18 0,11 9 0,2 20 0,13-15 0,12-1 0,0-18 0,14-3 0,7-5 0,32-1 0,-2-6 0,9-15 0,-13 3 0,-23-5 0,-7 8 0</inkml:trace>
  <inkml:trace contextRef="#ctx0" brushRef="#br0" timeOffset="53600">20742 14180 8191,'14'-11'0,"-1"2"5063,16 27-5063,-8 3 0,8 27 0,-7 0 0,-7-6 0,-3 4 0,-4 3 0,-3-1 1146,1-3 0,-2-1-1146,-5-3 0,-7-3 0,-8-8 0,-5-4 0,-16 15 0,-2-9 0,-7-1 0,3-10 0,-2-5 0,-2 0 0,2-3 0,10-3 0,4-3 0,-2-7 0</inkml:trace>
  <inkml:trace contextRef="#ctx0" brushRef="#br0" timeOffset="54048">19378 14295 24575,'-36'22'0,"18"5"0,4 9 0,-2 24 0,4 5-1971,4-5 1,3 1 1970,2 7 0,5-4 610,2-25 1,5-4-611,11 4 0,8-4 0,8-11 0,4-5 50,1 2 1,0-5-1,25-6 1,-34-10 0</inkml:trace>
  <inkml:trace contextRef="#ctx0" brushRef="#br0" timeOffset="70996">23384 11688 8191,'0'-11'0,"0"0"5063,-7 14-5063,6 4 2818,-5 13-2818,-3 25 1719,-1 7-1719,4-5 0,1 6 0,-6 8 0,2 0 0,7-8 0,1 2 0,-6-4 0,-2 3 0,2-4 0,5 1 0,2-1 0,-4-6 0,1 3 0,-1-2 2686,-2 12 1,2-2-2687,2-11 0,1-1 0,-4-2 0,0-1 0,5 23 0,0-22 0,0 1 0,0-2 0,0-1 0,0 0 0,0-3 0,0 12 0,0-20 0,-6 2 0,5 2 1411,-6 4-1411,7-4 0,-4-7 0,2-9 0,-2 0 0,4-6 0,4-4 0,11-1 0,20-5 0,27 0 0,-1 0 0,-22 0 0,3 0 0,2 0 0,4 0 0,-1 0 0,-1 0 0,0 0 0,3 0-337,2 0 0,4 0 0,1 0 0,-2 0 337,10 0 0,-2 0 0,-3 0-1082,-10 0 0,-2 0 0,-1 0 1082,18 0 0,-5 0 0,-22 1 0,-1-2-247,16-4 0,3-1 247,5 5 0,2-1 0,-17-4 0,0-2 0,-1 1 0,13 6 0,-4 0 0,-11-4 0,-3 0 0,17 5 0,9-9 0,-31 9 0,-1-2 542,6-6 0,-1-1-542,23 7 1683,-27-5 0,-3 0-1683,4 5 638,4-4-638,-23 6 0,-5-5 0,-6-10 0,-5 7 0,0-6 0</inkml:trace>
  <inkml:trace contextRef="#ctx0" brushRef="#br0" timeOffset="71315">25393 13128 24575,'27'12'0,"11"10"0,-6-7 0,0 1 0,7 13 0,-7-7 0,-8 3 0,-31 10 0,-4 0 0,-25 5 0,1-15 0,7-8 0,-2 0 0,-1-3 0,-1 0 0,-1 3 0,1-1 0,-20 2 0,28-5 0,15-13 0</inkml:trace>
  <inkml:trace contextRef="#ctx0" brushRef="#br0" timeOffset="72647">23153 11873 24575,'5'-7'0,"-4"-2"0,8-2 0,16-14 0,-9 2 0,10-6 0,3-2 0,3-10 0,12-9 0,-23 22 0,-4 39 0,-2 10 0,17 26 0,4 8 0,-1-10 0,-14-15 0,-10-16 0</inkml:trace>
  <inkml:trace contextRef="#ctx0" brushRef="#br0" timeOffset="75979">24138 13953 24575,'18'13'0,"8"8"0,17 21 0,-19-17 0,1 0 0,1-2 0,0 0 0,0 2 0,0-2 0,9 2 0,-6 0 0,-18-24 0,-7 2 0,-4-8 0</inkml:trace>
  <inkml:trace contextRef="#ctx0" brushRef="#br0" timeOffset="76248">24463 13983 24575,'-5'-1'0,"-29"25"0,1 9 0,-2 5 0,5-7 0,-1 0 0,-11 17 0,4-2 0,5-6 0,10-13 0,0-3 0,-5-2 0,-1 7 0,18-17 0,1-2 0,9 0 0,-8-9 0,7 4 0,-2-5 0</inkml:trace>
  <inkml:trace contextRef="#ctx0" brushRef="#br0" timeOffset="80147">22404 12277 8191,'-5'-6'0,"4"-3"5063,-4-2-5063,5-5 2818,0-5-2818,5 5 1719,5 0-1719,6 9 6784,1 6-6784,4 16 0,-2 11 0,5-2 0,5 0 0,-7-23 0,8-14 0,-8-7 0,-6-5 0,-7 8 0,-9 20 0,0 36 0,0 6-777,1-3 0,-2 5 777,-5-3 0,-1 3 0,6 6 0,1 5 0,-2-1 0,-5-1 0,-3 0 0,2-1 0,5-6 0,1 0 0,-2-5 0,-5 8 0,-5-14 0,-4-27 0,-4-14 0,0-9 0,4-9 0,2-1 1554,10 5-1554,1-3 0,20 4 0,-6 4 0,7 3 0,-11 9 0</inkml:trace>
  <inkml:trace contextRef="#ctx0" brushRef="#br0" timeOffset="80962">23861 12950 8191,'-11'0'0,"5"-5"0,1 4 0,5-4 0</inkml:trace>
  <inkml:trace contextRef="#ctx0" brushRef="#br0" timeOffset="81315">23759 12439 8191,'-11'-5'0,"1"-1"0,10 0 0,0 1 0</inkml:trace>
  <inkml:trace contextRef="#ctx0" brushRef="#br0" timeOffset="81631">24479 12034 24575,'0'3'0,"0"4"0,0 22 0,0-16 0,0 4 0</inkml:trace>
  <inkml:trace contextRef="#ctx0" brushRef="#br0" timeOffset="81932">24375 12598 24575,'-17'0'0,"6"9"0,7-2 0,4 4 0,0-6 0</inkml:trace>
  <inkml:trace contextRef="#ctx0" brushRef="#br0" timeOffset="82214">25112 12783 24575,'9'-11'0,"-7"2"0,7 9 0</inkml:trace>
  <inkml:trace contextRef="#ctx0" brushRef="#br0" timeOffset="82480">25780 12445 24575,'0'-6'0,"0"1"0</inkml:trace>
  <inkml:trace contextRef="#ctx0" brushRef="#br0" timeOffset="82832">25113 12143 24575,'-9'6'0,"7"-2"0,-8-4 0</inkml:trace>
  <inkml:trace contextRef="#ctx0" brushRef="#br0" timeOffset="83329">24580 12326 24575,'5'-11'0,"-4"5"0,4 1 0</inkml:trace>
  <inkml:trace contextRef="#ctx0" brushRef="#br0" timeOffset="83730">23657 12116 24575,'0'10'0,"9"2"0,-6 0 0,6-5 0,-9-2 0</inkml:trace>
  <inkml:trace contextRef="#ctx0" brushRef="#br0" timeOffset="84148">24415 12872 24575,'0'15'0,"0"14"0,-4-10 0,2 4 0,-2-18 0</inkml:trace>
  <inkml:trace contextRef="#ctx0" brushRef="#br0" timeOffset="84997">25541 12830 8191,'-6'-5'0,"1"3"0,5-2 0</inkml:trace>
  <inkml:trace contextRef="#ctx0" brushRef="#br0" timeOffset="85365">25404 12331 14895,'0'-6'0,"0"1"0</inkml:trace>
  <inkml:trace contextRef="#ctx0" brushRef="#br0" timeOffset="85631">25473 11968 8191,'0'-16'0,"0"10"0,0 3 0,0 7 0</inkml:trace>
  <inkml:trace contextRef="#ctx0" brushRef="#br0" timeOffset="102313">23607 14868 8191,'0'-10'0,"5"4"5063,1 1-5063,5 10 2818,3 13-2818,8 20 1719,-10-5-1719,12 15 6784,-22-17-6784,12 16 0,-12-5 0,4-2 0,-6-15 0,0-28 0,0-22 0,0-12 0,8-28 0,-6 21 0,13-8 0,-9 25 0,16 12 0,-14 10 0,6 5 0</inkml:trace>
  <inkml:trace contextRef="#ctx0" brushRef="#br0" timeOffset="102780">23974 15051 24575,'11'0'0,"17"-13"0,19-5 0,-17 3 0,0-2 0,23-7 0,-17 7 0,-20 11 0,-17 15 0,5-7 0,-10 8 0</inkml:trace>
  <inkml:trace contextRef="#ctx0" brushRef="#br0" timeOffset="102947">24077 15120 24575,'9'6'0,"-2"-1"0,22-5 0,10-13 0,24-5 0,-15-5 0,-9 7 0,-30 9 0</inkml:trace>
  <inkml:trace contextRef="#ctx0" brushRef="#br0" timeOffset="103333">24594 14913 24575,'-11'0'0,"5"5"0,-11 9 0,14-1 0,-10 10 0,13 2 0,17 2 0,-4-6 0,15-1 0,-7-19 0,24-3 0,10-24 0,-22 6 0,-2-4 0,11-24 0,-12-3 0,-28 20 0,1 3 0,-10 12 0,-18 5 0,-19 7 0,8 17 0,1 3 0,-11-8 0,1 22 0</inkml:trace>
  <inkml:trace contextRef="#ctx0" brushRef="#br0" timeOffset="103982">23444 15672 15494,'3'0'0,"20"-7"759,14-4 0,12-4 1,3 0-760,4 1 0,3 1 0,4-2 0,-10 2 0,5-2 0,2-1 0,0 1 0,-1 1-642,-3 1 0,0 1 0,1 0 0,-2 1 0,-3 2 642,3 0 0,-2 1 0,-2 1 0,-1-2 0,10-5 0,-3-2 0,-9 5 1912,6 8-1912,-24-12 1953,-31 15-1953,-30 19 0,20-14 0,-13 15 0</inkml:trace>
  <inkml:trace contextRef="#ctx0" brushRef="#br0" timeOffset="104880">23344 16190 24575,'6'30'0,"4"17"0,6 14 0,-5-9 0,-2 2 0,-9-35 0,0 9 0,0-63 0,-2 1 0,4-7 0,11-2 0,7-5 0,0 2-798,-4 1 1,1 2-1,3 3 798,23-13 0,3 10 0,-14 20 0,-1 8 0,7 5 0,-9 15 0,-3 25 0,-17 6 0,-4 6 0,3 1 0,-2 1 0,-5 0 0,-2-3 0,1 12 0,0-37 0,0-5 0,0-7 0</inkml:trace>
  <inkml:trace contextRef="#ctx0" brushRef="#br0" timeOffset="105161">23853 16228 24575,'4'17'0,"2"-2"0,9-9 0,2-6 0,4-11 0,-4-5 0,-6-1 0,-18-3 0,-9 13 0,-13-3 0,0 29 0,12-15 0,4 14 0</inkml:trace>
  <inkml:trace contextRef="#ctx0" brushRef="#br0" timeOffset="106012">24533 15771 24575,'-6'13'0,"1"0"0,5 30 0,0-10 0,8 31 0,-6-4 0,13 0 0,-13-7 0,10-23 0,-6-13 0,1-8 0,-2-9 0</inkml:trace>
  <inkml:trace contextRef="#ctx0" brushRef="#br0" timeOffset="106230">24686 16032 24575,'0'15'0,"0"2"0,0 5 0,0-1 0,5 1 0,-4-10 0,4-3 0</inkml:trace>
  <inkml:trace contextRef="#ctx0" brushRef="#br0" timeOffset="106379">24677 15882 24575,'-6'-6'0,"2"1"0</inkml:trace>
  <inkml:trace contextRef="#ctx0" brushRef="#br0" timeOffset="106762">24816 16041 24575,'0'27'0,"0"7"0,0-2 0,0 0 0,0-7 0,0-24 0,6-17 0,-4-16 0,19-19 0,4 18 0,5-3 0,-1 26 0,3 39 0,-16-2 0,6 25 0,-11-30 0,-10-8 0,4-14 0</inkml:trace>
  <inkml:trace contextRef="#ctx0" brushRef="#br0" timeOffset="107329">25156 16035 8191,'0'-16'0,"0"-8"5063,0 6-5063,-5-5 2818,4 12-2818,-9 5 1719,4 11-1719,0 2 6784,1 13-6784,5-4 0,5 5 0,9 3 0,4-11 0,6 0 0,-3-13 0,17-19 0,-17 5 0,8-30 0,-43 29 0,-2 1 0,-10 26 0,13 9 0,13-5 0,23-5 0,-3-6 0,13-5 0,-16 5 0,-7-4 0,-5 4 0</inkml:trace>
  <inkml:trace contextRef="#ctx0" brushRef="#br0" timeOffset="107614">25417 15912 24575,'31'27'0,"-5"-10"0,-5 18 0,-11-50 0,3-20 0,-2 3 0,1 0 0,12-14 0,5 6 0,-18 33 0,-5-2 0</inkml:trace>
  <inkml:trace contextRef="#ctx0" brushRef="#br0" timeOffset="108745">26062 15673 24575,'6'14'0,"-1"8"0,1 5 0,-4 12 0,4-16 0,-6 3 0,0-20 0,0-51 0,0-4 0,4 8 0,2 0 0,-4-7 0,13 16 0,-9 13 0,4 7 0,-4 2 0,-1 5 0</inkml:trace>
  <inkml:trace contextRef="#ctx0" brushRef="#br0" timeOffset="109414">26271 15724 24575,'28'-9'0,"-6"7"0,1-21 0,-11 2 0,5-7 0,-16 4 0,-2 13 0,-10 6 0,0 5 0,0 5 0,5 1 0,-8 15 0,6 2 0,-3 5 0,5-7 0,11-6 0,16 5 0,-2-11 0,21 6 0,-21-25 0,1 8 0,-15-8 0</inkml:trace>
  <inkml:trace contextRef="#ctx0" brushRef="#br0" timeOffset="109680">26587 15132 8191,'-6'10'0,"1"27"2531,5-5 1,0 4-2532,5 11 0,0 3 0,-3 3 0,-1-2 1409,4-12 0,0-4-1409,-5 20 0,0-39 0,0-7 0</inkml:trace>
  <inkml:trace contextRef="#ctx0" brushRef="#br0" timeOffset="110397">26757 15477 8191,'0'-17'0,"-5"7"5063,-1 0-5063,-9 9 2818,2 1-2818,-7 8 1719,7 12-1719,3 15 6784,3-9-6784,12 6 0,11-26 0,2-2 0,3-4 0,-1 0 0,-8 0 0,8 5 0,-4-4 0,5 4 0,-1-5 0,3-14 0,-5 1 0,-6-20 0,9-5 0,-13-3 0,-1-7 0,2-4 0,-1-3 0,-4-4 0,-3 2 0,0 15 0,-4 6 0,-8 0 0,10 45 0,-4 45 0,5-21 0,0 2 0,0 3 0,0 1 0,6-3 0,1-4 0,1-5 0,12 5 0,-14-25 0,1 2 0</inkml:trace>
  <inkml:trace contextRef="#ctx0" brushRef="#br0" timeOffset="110614">26958 15277 8191,'26'-15'0,"-1"8"5063,19-1-5063,-12 27 2818,-10 3-2818,-11 20 1719,-5-5-1719,-6-11 0,0-11 0,0-10 0</inkml:trace>
  <inkml:trace contextRef="#ctx0" brushRef="#br0" timeOffset="110763">27168 15211 12642,'-6'0'0,"1"0"0</inkml:trace>
  <inkml:trace contextRef="#ctx0" brushRef="#br0" timeOffset="111212">27237 15288 24575,'11'21'0,"0"-5"0,-1-15 0,1-3 0,-5-14 0,4 1 0,-4 3 0,9 1 0,-3 6 0,7 5 0,-3 0 0,0 5 0,-1 5 0,-9 2 0,4-2 0,5-5 0,3-5 0,12 0 0,-8 0 0,-1 5 0,-11 5 0,-5 11 0,-5-8 0,0 1 0</inkml:trace>
  <inkml:trace contextRef="#ctx0" brushRef="#br0" timeOffset="112047">23433 17004 24575,'50'-31'0,"-11"14"0,4 0 0,-3-1 0,2-1 0,1 1-814,-2 3 0,0 0 0,4-1 814,1-2 0,4-1 0,1-2 0,0 2-915,3-1 0,0 0 1,1-1-1,3 0 915,-1-1 0,2-1 0,2-1 0,1-1 0,1 2 0,-5 1 0,2 0 0,1 0 0,-1 0 0,-1 1 0,-2 1-775,1-1 0,-3 1 0,0 1 1,-1 1-1,0 0 775,-1 1 0,1 0 0,0 0 0,-3 2 0,-3 2 0,8-1 0,-3 3 0,1-1-176,-4 2 1,1-1 0,1 1 0,-1 0 175,13-3 0,-1 1 0,1 0 0,-13 0 0,1 0 0,-2 0 0,-2 2 0,20-1 0,-6 0 0,-11-3 0,-5 2 0,10 9 321,-16-6 1,1-2-322,22 0 1167,-25 2 1,-2 0-1168,13-1 6332,-21-1-6332,-4 10 1366,-13-4-1366,-1 5 0,-4-5 0,-10 4 0,-3-4 0,-3 5 0,5 0 0</inkml:trace>
  <inkml:trace contextRef="#ctx0" brushRef="#br0" timeOffset="151211">21324 11368 24575,'-10'6'0,"4"4"0,-4-9 0,4 9 0,-9-5 0,1 11 0,-1-9 0,2 11 0,-8-10 0,-10 22 0,-4-10 0,4 1 0,10-7 0,24-13 0,4-1 0,19-8 0,-4 2 0,12-6 0,6 2 0,3 1 0,-3-5 0,-10 12 0,-14-4 0,-1 6 0,-13 0 0,-16 0 0,-5 0 0,-10-5 0,12 4 0,-3-4 0,-5 0 0,-8-2 0,0 1 0,8-5 0,5 10 0,8-9 0,6 18 0,26 7 0,-4 8 0,15 6 0,-17-9 0,6 10 0,-5 1 0,11 10 0,-12-14 0,0 1 0,-9-72 0,-5-10 0,0 10 0,0-1 0,0 8 0,0 3 0,0-5 0,5 18 0,-4 19 0,4 4 0,-5 9 0,0-7 0</inkml:trace>
  <inkml:trace contextRef="#ctx0" brushRef="#br0" timeOffset="159997">19949 13631 24575,'11'0'0,"-1"0"0,1 0 0,0 0 0,0 0 0,-1 0 0,1 4 0,0-3 0,0 4 0,4-5 0,-3 0 0,7 0 0,-7 0 0,3 0 0,-4 0 0,-1 0 0,1 0 0,0 0 0,0 0 0,-1 0 0,1 0 0,0 0 0,0 0 0,-1 0 0,1 0 0,0 0 0,0 0 0,-1 0 0,1 0 0,0 0 0,-5-5 0,-1 4 0,-5-4 0</inkml:trace>
  <inkml:trace contextRef="#ctx0" brushRef="#br0" timeOffset="160798">20174 13484 14877,'5'-6'0,"0"1"4078,11 11-4078,0 1 1677,12 1-1677,-4 7 908,6-8-908,-12 8 3035,-3-9-3035,-4 4 0,0-4 0,-5 5 0,-2-1 0,-4 5 0,0 2 0,-4 3 0,-2-9 0,0 8 0,-4-8 0,0 0 0,2 8 0,-10-17 0,7 16 0,-6-6 0,2 4 0,9-1 0,1-4 0,1-6 0,2 5 0,-2-9 0,4 4 0</inkml:trace>
  <inkml:trace contextRef="#ctx0" brushRef="#br0" timeOffset="182377">20149 11766 8191,'-11'0'0,"0"0"5063,0 0-5063,1 5 2818,-1-4-2818,5 8 1719,6-8-1719,1 9 6784,8-4-6784,-3 5 0,16 4 0,-9-8 0,3 11 0,11-11 0,0 12 0,17-3 0,-7 4 0,-6 5 0,-13-8 0,-1-1 0,-5-3 0,7 2 0,1 7 0,6 2 0,4-4 0,-2 14 0,0-10 0,-7 9 0,3-10 0,-11-6 0,12 5 0,-8-5 0,-1-1 0,-5 0 0,11-1 0,-4-3 0,2 3 0,-1-9 0,-13 3 0,5-3 0,0 0 0,-5 4 0,-11-9 0,3 4 0,-7-5 0</inkml:trace>
  <inkml:trace contextRef="#ctx0" brushRef="#br0" timeOffset="182996">20668 12371 24575,'10'0'0,"1"0"0,4 0 0,2 5 0,5 10 0,-1-1 0,-3 2 0,-1-1 0,-6-13 0,1 12 0,3-13 0,-3-1 0,-2-6 0,1-26 0,-10-13 0,3 11 0,-1-1 0,-10-17 0,6 11 0,-5 26 0,1 4 0,4 10 0,-4-3 0,5 9 0</inkml:trace>
  <inkml:trace contextRef="#ctx0" brushRef="#br0" timeOffset="187577">19606 12223 24575,'0'10'0,"0"1"0,0 0 0,-6 13 0,-2 4 0,-8 21 0,2 3 0,4-15 0,4-3 0,6-24 0,0-13 0,0-4 0,6-23 0,1-2 0,1 0 0,3 6 0,-10 11 0,8-1 0,-3 4 0,0-8 0,4 13 0,-4 8 0,13 19 0,-5 21 0,6 1 0,-8 0 0,-4-17 0,-4-5 0,-4-8 0,0-2 0,0-5 0</inkml:trace>
  <inkml:trace contextRef="#ctx0" brushRef="#br0" timeOffset="187895">19545 12458 24575,'32'-7'0,"-2"6"0,14-11 0,-13 10 0,-10-4 0,-11 6 0,-5 0 0</inkml:trace>
  <inkml:trace contextRef="#ctx0" brushRef="#br0" timeOffset="191593">20728 12880 24575,'0'10'0,"0"1"0,0 0 0,0 9 0,0-7 0,0 11 0,0-7 0,0 0 0,0-2 0,0-18 0,0-8 0,0-12 0,0 2 0,0 1 0,0 3 0,4-4 0,2 5 0,9 6 0,-3 0 0,13 9 0,-8-4 0,6 14 0,-12 3 0,-5 4 0,-6-1 0,-5 0 0,4 1 0,-4 0 0,5-1 0,0-4 0,9-5 0,7 5 0,-3-10 0,1 5 0</inkml:trace>
  <inkml:trace contextRef="#ctx0" brushRef="#br0" timeOffset="191694">20888 13031 24575,'-22'5'0,"0"1"0,1 0 0,8-2 0,4-4 0</inkml:trace>
  <inkml:trace contextRef="#ctx0" brushRef="#br0" timeOffset="233110">27418 315 24575,'4'10'0,"-2"1"0,2 12 0,-4-9 0,0 22 0,0-8 0,0 7 0,0 2 0,0 19 0,0-5 0,0 4 0,0-12 0,0 1-1130,0 3 0,0 0 1130,1-2 0,-2 1-287,-4 10 1,-1 2 286,5 1 0,0-1 0,-4 0 0,-1-2-545,0-2 1,1-3 544,2 15 0,-2-15 0,-1 4 0,0-2 0,1 0 0,4-1 0,-1 1 0,-4-8 0,-2 1 0,1 0-217,1-2 1,2 0 0,-1 1 216,-3 10 0,-1 2 0,1 0 0,-1 2 0,0 0 0,2-4 463,0 5 0,0-5-463,2-8 0,0-5 0,5 4 547,0-11-547,0 12 1143,0-9-1143,0 19 0,0-7 0,0-1 0,0-3 755,-8 1-755,0-5 1200,-2 7-1200,-1-17 0,9-6 0,-2-11 0,4-4 0,-5-5 0,4 3 0,1-7 0,10 2 0,16-4 0,5 0 0,33 0 0,-27 0 0,3 0 0,19 0 0,2 0-969,-8 6 0,1 0 969,4-5 0,0 1 0,-13 3 0,2 1-399,-1-2 0,4 0 0,2 0 399,5 1 0,3 0 0,1 1 0,-7 0 0,2 0 0,0 1 0,1 0-905,2 0 1,2 0-1,-2-1 1,-3 2 904,2 1 0,-2 1 0,0-2 0,10-3 0,2-1 0,-3 2-434,-10 2 0,-3 1 0,2-2 434,9-5 0,2-3 0,0 3 0,0 5 0,-1 3 0,-2-3 0,-13-6 0,-2 0 0,-1 0 0,2 2 0,0 2 0,-3-2 0,5-2 0,1-2 0,1 2 0,5-1 0,0-1 0,4-2 0,2-2 0,2 1 0,-8 2 0,3 2 0,1 0 0,0-2 0,1 0 0,0-2 0,1 0 0,2 2 0,-5 1 0,2 1 0,1 0 0,-2 1 0,-3-1 0,-3 0 0,-2 0 0,-2 0 0,2 0 0,6 0 0,1 0 0,-1 0 0,-4 0 0,0 0 0,-3 1 0,-1-2 0,0-3 0,0 0 0,0 0 0,-3 3 0,0 1 0,-2-2 0,11-3 0,-7-1 1298,4-3-1298,-19 7 947,-10-11-947,-5 11 3867,-14-7-3867,-1 3 485,-10-5 1,4 5 0,-4 1 0</inkml:trace>
  <inkml:trace contextRef="#ctx0" brushRef="#br0" timeOffset="233510">32071 3137 24575,'15'17'0,"4"9"0,5 7 0,4 8 0,-7-9 0,-1 7 0,-8-16 0,-5 7 0,-7-9 0,-10-10 0,-3 7 0,-7-15 0,-10 19 0,-22-4 0,-5 7 0,4-8 0,25-9 0,18-8 0</inkml:trace>
  <inkml:trace contextRef="#ctx0" brushRef="#br0" timeOffset="235741">27364 307 24575,'0'-11'0,"-4"15"0,-18 18 0,0 11 0,-7 5 0,9-8 0,7-10 0,-1 5 0,-3-3 0,4-6 0,17-36 0,28-15 0,4-14-312,-9 23 0,1 2 312,10-9 0,4-8 0,-13 21 0,-5 3 0,-13 17 0,-5 17 0,7 4 624,2 22-624,3-7 0,10 0 0,-9-9 0,2-14 0,-1 6 0,-13-8 0,2 0 0,-9-2 0</inkml:trace>
  <inkml:trace contextRef="#ctx0" brushRef="#br0" timeOffset="239524">30137 3747 24575,'0'23'0,"5"-9"0,-4 13 0,16-2 0,-1 19 0,6-1 0,1-2 0,-10-17 0,-3-12 0,0-6 0,-9-10 0,4 2 0,-5-7 0</inkml:trace>
  <inkml:trace contextRef="#ctx0" brushRef="#br0" timeOffset="239742">30295 3736 24575,'-19'22'0,"-1"2"0,-8 20 0,0-8 0,-13 11 0,9-10 0,-1-2 0,20-7 0,8-21 0,5 2 0</inkml:trace>
  <inkml:trace contextRef="#ctx0" brushRef="#br0" timeOffset="240142">30392 3933 24575,'30'0'0,"2"0"0,-1-6 0,-1 4 0,-10-4 0,-3 6 0,-2 0 0,-9 0 0,-2 0 0</inkml:trace>
  <inkml:trace contextRef="#ctx0" brushRef="#br0" timeOffset="240326">30432 4049 24575,'16'0'0,"4"0"0,-4-6 0,17-8 0,4-8 0,-10 6 0,-5 3 0</inkml:trace>
  <inkml:trace contextRef="#ctx0" brushRef="#br0" timeOffset="240658">30691 3904 12539,'11'-4'0,"9"2"4706,-7-2-4706,2 13 2093,-10 7-2093,-5 7 1168,0 2-1168,0-5 4069,0 1-4069,5 0 0,1-4 0,0-1 0,-6-6 0,-10-4 0,-15-1 0,-2-5 0,-3 0 0,5-6 0,14 4 0,1-4 0</inkml:trace>
  <inkml:trace contextRef="#ctx0" brushRef="#br0" timeOffset="243808">30503 3347 24575,'-5'-2'0,"-3"8"0,2 6 0,0 3 0,15-9 0,2-6 0,6-11 0,-7-1 0,-10 2 0,-10 5 0,-7 11 0,1 5 0,6 3 0,10-4 0,6-5 0,4-5 0,-4-5 0,-6 4 0,-6 1 0,0 6 0,1 5 0,5 0 0,5-5 0,-4-2 0,4-4 0</inkml:trace>
  <inkml:trace contextRef="#ctx0" brushRef="#br0" timeOffset="245457">27168 2489 24575,'27'0'0,"-1"0"0,-10 0 0,0 0 0,-10 0 0,-1 0 0</inkml:trace>
  <inkml:trace contextRef="#ctx0" brushRef="#br0" timeOffset="246659">30499 2594 24575,'4'6'0,"-2"-6"0,2-6 0,-8 0 0,-7 1 0,4 14 0,-2 2 0,9 10 0,9-4 0,2-6 0,6-15 0,-7-3 0,-5-9 0,-5 10 0,0 2 0</inkml:trace>
  <inkml:trace contextRef="#ctx0" brushRef="#br0" timeOffset="247925">27226 1796 8191,'3'0'0,"4"0"5063,10 0-5063,12 0 2818,-6 7-2818,4-6 1719,-3 5-1719,-12-6 0,-2 0 0,-5 0 0</inkml:trace>
  <inkml:trace contextRef="#ctx0" brushRef="#br0" timeOffset="249074">30522 1687 24575,'-6'5'0,"-3"-8"0,-1 6 0,-2-3 0,1 6 0,11 0 0,15-1 0,7-5 0</inkml:trace>
  <inkml:trace contextRef="#ctx0" brushRef="#br0" timeOffset="251240">27208 1177 24575,'11'0'0,"0"0"0,13 0 0,-6 0 0,12 0 0,-14 0 0,4 0 0,-8 0 0,3 0 0,-9-5 0,4 4 0,0-4 0,19 5 0,-14 0 0,6 0 0</inkml:trace>
  <inkml:trace contextRef="#ctx0" brushRef="#br0" timeOffset="252227">30445 1029 24575,'21'-13'0,"-5"5"0,-1 2 0,-9 6 0,-1 0 0</inkml:trace>
  <inkml:trace contextRef="#ctx0" brushRef="#br0" timeOffset="255542">30462 278 8191,'-6'5'0,"1"1"5063,5 9-5063,0-3 2818,0 8-2818,0-8 1719,0 3-1719,0-4 6784,0-1-6784,0 1 0,0 0 0,0 0 0,-5-1 0,4 1 0,-4 0 0,5 0 0,0-1 0,-5 1 0,4 0 0,-4 0 0,5-1 0,0 6 0,-4-4 0,2 8 0,-2-4 0,4 4 0,0 1 0,0-1 0,0 10 0,0-7 0,-5 7 0,4-8 0,-4-1 0,5-4 0,0-1 0,0-6 0,0 6 0,0 0 0,0 5 0,0-5 0,0 4 0,0-4 0,0 4 0,0 1 0,0-1 0,0 1 0,0-1 0,-6 1 0,4-1 0,-4-4 0,6-1 0,0 0 0,0 2 0,0 3 0,0 1 0,0-1 0,0 1 0,0-5 0,0 8 0,0-6 0,0 3 0,0-1 0,0-3 0,0 4 0,0 0 0,0-4 0,0-2 0,0 5 0,0-2 0,0 8 0,0-5 0,0-4 0,0 10 0,0-8 0,0 5 0,0-8 0,0 8 0,-6-1 0,4 26 0,-4-14 0,0 9 0,4-17 0,-4-6 0,6-5 0,-4 12 0,2-4 0,-2 19 0,4-20 0,0 6 0,0-17 0,-5 12 0,3 2 0,-2 11 0,4 4 0,0 9 0,0 1 0,0 9 0,0-13 0,0-9 0,0-12 0,0-6 0,0 1 0,0 0 0,0 0 0,0 5 0,0-8 0,0 6 0,0-12 0,0 17 0,0-2 0,0 10 0,0-6 0,0-10 0,4-6 0,-2 0 0,2 2 0,-4 4 0,0 5 0,7-4 0,-6 13 0,5-3 0,-6 4 0,0-5 0,0-5 0,0-9 0,0 3 0,0-3 0,0 12 0,0-6 0,0 1 0,0-3 0,0 4 0,0 7 0,0-4 0,0 8 0,0-22 0,0 23 0,0-18 0,0 12 0,0-10 0,0-4 0,0-2 0,0-4 0,0 5 0,0 0 0,0 6 0,-5-5 0,4-2 0,-4-4 0,5 0 0,0 4 0,0 10 0,0-7 0,0 19 0,0-23 0,0 22 0,0-9 0,0 10 0,0-6 0,0-6 0,0-9 0,0 4 0,0-3 0,0 4 0,0 1 0,0-5 0,0 2 0,0-2 0,0 8 0,0-3 0,0 4 0,5-9 0,-4 2 0,4-2 0,-5 4 0,0 0 0,5-5 0,-4 3 0,4-7 0,-5 3 0,0-4 0,5-5 0,-4-1 0,4-5 0</inkml:trace>
  <inkml:trace contextRef="#ctx0" brushRef="#br0" timeOffset="280192">30343 3107 8191,'25'-6'0,"12"-4"5063,27 1-5063,-20 0 0,2 0 1409,-6 3 0,-1-1-1409,5-2 0,-2 0 0,12-3 1719,-22 6-1719,-22 6 6784,-4 14-6784,-7 3 0,-7 19 0,1-8 0,-6 10 0,6-6 0,-7 5 0,2-6 0,4-5 0,-3-5 0,10-5 0,-5 0 0,1-6 0,4 1 0,-4-5 0,5-1 0</inkml:trace>
  <inkml:trace contextRef="#ctx0" brushRef="#br1" timeOffset="325722">28133 3250 8191,'0'8'0,"0"19"5063,0 8-5063,0 5 2818,0-15-2818,5-13 0,-4-3 0,3-9 0</inkml:trace>
  <inkml:trace contextRef="#ctx0" brushRef="#br1" timeOffset="326157">28209 3763 24575,'6'9'0,"-2"2"0,-4 6 0,0-2 0,5 0 0,-4-3 0,4 3 0,-5-9 0,0-2 0</inkml:trace>
  <inkml:trace contextRef="#ctx0" brushRef="#br1" timeOffset="326838">29176 3386 24575,'0'36'0,"0"-7"0,0-13 0,6-1 0,-5-3 0,6 3 0,-7-9 0,0-2 0</inkml:trace>
  <inkml:trace contextRef="#ctx0" brushRef="#br1" timeOffset="327173">29179 3738 24575,'32'-12'0,"-7"4"0,-5 8 0,-13 23 0,-7-2 0,-2 13 0,-7-16 0,14-8 0,22-18 0,-15 5 0,14-10 0</inkml:trace>
  <inkml:trace contextRef="#ctx0" brushRef="#br1" timeOffset="327607">30214 3349 8237,'-6'14'0,"1"-1"5068,5 8-5068,0-1 703,0-4 0,0-5 0,0-2 0</inkml:trace>
  <inkml:trace contextRef="#ctx0" brushRef="#br1" timeOffset="327873">30214 3496 24575,'9'12'0,"-7"4"0,12-8 0,-13 15 0,4-10 0,-5 13 0,0-9 0,0-2 0,0-4 0,5 0 0,-4-5 0,4-2 0</inkml:trace>
  <inkml:trace contextRef="#ctx0" brushRef="#br1" timeOffset="330606">27295 1803 24575,'11'-6'0,"-5"-3"0,-6 7 0,-6 12 0,0 2 0,6 9 0,11-11 0,6-5 0,-1-14 0,-5-2 0,-11-6 0,-11 7 0,-1 5 0,-8 11 0,13 1 0,23 0 0,-10-2 0,19-5 0</inkml:trace>
  <inkml:trace contextRef="#ctx0" brushRef="#br1" timeOffset="331356">28265 1874 24575,'21'0'0,"-9"-5"0,-25 4 0,3 1 0,-13 6 0,27 0 0,3-1 0,4-5 0,-6 0 0</inkml:trace>
  <inkml:trace contextRef="#ctx0" brushRef="#br1" timeOffset="332204">29225 1880 24575,'14'6'0,"-5"-6"0,23-1 0,-32-4 0,5 11 0,-16 1 0,1 5 0,20-6 0,-8-2 0,7-4 0</inkml:trace>
  <inkml:trace contextRef="#ctx0" brushRef="#br1" timeOffset="332955">30163 1924 24575,'-6'11'0,"-3"-1"0,7 1 0,7-5 0,2-1 0,4-5 0,-6 0 0</inkml:trace>
  <inkml:trace contextRef="#ctx0" brushRef="#br1" timeOffset="333592">31047 1856 24575,'17'-5'0,"2"4"0,-18 1 0,4 6 0,0 0 0,-4-1 0,4-5 0</inkml:trace>
  <inkml:trace contextRef="#ctx0" brushRef="#br1" timeOffset="334371">31196 3522 24575,'5'-6'0,"1"-4"0,5 4 0,-5-4 0,-1 4 0,-5 1 0</inkml:trace>
  <inkml:trace contextRef="#ctx0" brushRef="#br1" timeOffset="337405">26828 1836 24575,'16'0'0,"5"-4"0,2 2 0,3-2 0,-4 4 0,3 0 0,-3 0 0,4 0 0,2 8 0,19-6 0,-3 7 0,4-9 0,-19 6 0,-8-5 0,0 5 0,0-6 0,0 0 0,0 0 0,0 0 0,-5 0 0,0 0 0,-6 0 0,10 0 0,2 0 0,5 0 0,-6 0 0,-6 0 0,9 0 0,3 0 0,14 0 0,0 0 0,-9 0 0,7 0 0,-7 0 0,9 0 0,0 0 0,9-6 0,-11 5 0,1-5 0,-14 1 0,-5 4 0,-4-4 0,-1 5 0,-6 0 0,6 0 0,1 0 0,13-6 0,-7 4 0,2-4 0,-5 6 0,5 0 0,7 0 0,9 0 0,-9 0 0,-7 0 0,-10 0 0,5 0 0,-2 0 0,8 0 0,8 0 0,-13 0 0,26 0 0,-27 0 0,15 0 0,-14 0 0,-4 0 0,-2 0 0,-4 0 0,0 0 0,0 0 0,4 0 0,2 0 0,0 0 0,-2 0 0,-4 0 0,4 0 0,2 0 0,5 0 0,-1 0 0,-4 0 0,3 0 0,-4 0 0,5 6 0,0-4 0,-4 4 0,-2-6 0,-4 0 0,9 0 0,-2 0 0,16 0 0,-2 6 0,0-5 0,7 5 0,-7-6 0,32 0 0,-21 5 0,1 0 0,-8-3 0,1-1-223,7 4 1,-1 0 222,5-5 0,-12 4 0,1 0 0,24-2 0,-27 3 0,-1-1 0,15-4 0,-20 0 0,1 0 445,-13 0-445,5 0 0,0 0 0,-5 0 0,0 0 0,-5 0 0,4 0 0,6 0 0,6 0 0,17 0 0,-15 0 0,25 0 0,-20 0 0,15 0 0,-8 0 0,-9 6 0,-2-5 0,-10 5 0,10-6 0,9 0 0,4 0 0,-3 0 0,-10 0 0,-10 0 0,10 0 0,-3 0 0,9 0 0,-1 7 0,-7-6 0,2 5 0,-10-6 0,10 0 0,2 0 0,4 0 0,-5 0 0,-10 0 0,-2 0 0,2-6 0,-3 5 0,1-6 0,1 1 0,-2 5 0,3-5 0,-5 6 0,-6 0 0,10 0 0,2 0 0,14 0 0,-1 0 0,5 0 0,-2 0 0,17 0 0,-11 0 0,4 0 0,-23 0 0,-9 0 0,-5 0 0,-5-10 0,-2 8 0,-4-7 0</inkml:trace>
  <inkml:trace contextRef="#ctx0" brushRef="#br1" timeOffset="439653">25366 1135 24575,'-36'24'0,"-5"7"0,-8 11 0,1 3 0,7-4 0,6-6 0,5-5 0,4-5 0,6-5 0,4-5 0,6-4 0,6-5 0,22-6 0,7-7 0,20-5 0,2-3 0,5 0 0,1-1 0,-1 1 0,-5 2 0,-7 1 0,-2 1 0,-6 1 0,-4-1 0,-8 2 0,-5-1 0,-6 3 0,-7-2 0,-9 3 0,-14 0 0,-15 1 0,-7 1 0,-5-1 0,-2 1 0,-3-1 0,-5-2 0,-7 0 0,31 3 0,0 0 0,-31-1 0,10 1 0,15 2 0,13 2 0,12 0 0,8 0 0,7 0 0,8-1 0,6-1 0,4 0 0,3 0 0,-3 2 0,-2 0 0,-2 0 0,1 0 0,7 12 0,8 13 0,7 18 0,-17-15 0,1 2 0,0 0 0,-1-1 0,16 25 0,-5-10 0,-9-14 0,-5-8 0,-3-7 0,-2-4 0,-1-1 0,-3-3 0,-4-2 0,-3-1 0,0-1 0,1-2 0,-1-1 0,2-8 0,-1-11 0,0-12 0,0-13 0,-2-2 0,0 0 0,-2-1 0,-2 4 0,-2 0 0,0 4 0,3 9 0,2 5 0,1 9 0,0 5 0,0 4 0,0 3 0,0 1 0,-1 0 0,-1 0 0,1 2 0,0 0 0</inkml:trace>
  <inkml:trace contextRef="#ctx0" brushRef="#br1" timeOffset="652751">28407 11550 8191,'0'-11'0,"0"1"5063,0 13-5063,0 11 2818,0 9-2818,0 24 1719,0 11-1719,0-16 0,0 4 0,0 5 0,0 1 0,-5 1 0,1-2 3157,3-11 1,0-2-3158,-8 25 0,9-17 0,0 19 0,-4-27 0,-2 1 0,6-4 0,-2-1 0,-8 3 0,0-3 0,8 14 0,-3-8 0,0 1 0,0-6 0,1 1 0,3 14 0,0 1 0,-3-12 0,-1 0 0,5 4 0,0-2 0,0 19 234,0-24 1,0 0-235,0 8 0,0 12 0,0-15 0,-6-9 0,5 3 0,-5-9 0,6 1 0,-7-2 0,6-4 0,-5 0 0,1 4 0,4-8 0,-4 7 0,5-12 0,17-1 0,1-7 0,20-4 0,5 0 0,5 0 0,-6 0 0,4 0 0,5 0 0,3 0 0,-7 0 0,2 0 0,2 0-300,5 0 1,1 0 0,3 0 299,-3 0 0,2 0 0,0 0 0,0 0-595,-3 3 0,-2 0 1,1 1-1,1-1 595,7-2 0,1-1 0,0 0 0,-3 2 0,6 1 0,-4 2 0,0-1 0,-1-3 0,0-2 0,-5 1 0,6 0 0,-1 0 0,-9 0 0,3 0 0,-2 0-650,9 0 0,0 0 650,-9 0 0,2 0 0,0 0 0,-4 0 0,1 0 0,-3 0 0,12 0 0,-2 0 0,-4 0 0,-3 0 0,-16 0 0,-1 0-50,8 0 1,1 0 49,-2-5 0,1 0 362,8 4 0,0-1-362,-4-2 0,-2-2 0,-11 2 0,-3 0 2285,33 2-2285,-24-7 1538,8 9-1538,-16 0 129,-8 0-129,-9 0 0,-1 0 0,-4 0 0,5 0 0,-10-5 0,-2 4 0,-4-4 0</inkml:trace>
  <inkml:trace contextRef="#ctx0" brushRef="#br1" timeOffset="653200">31600 13261 24575,'39'8'0,"4"13"0,-6-13 0,1 2 0,-6 9 0,-1 2 0,8-6 0,-2-1 0,-4 14 0,-13-13 0,-19-4 0,-9 17 0,-28 10 0,9-13 0,-4 2 0,-20 10 0,-2-2-276,22-18 0,1-1 276,-8 9 0,6-3 0,11-15 0,8 3 0,-3 0 0,-7-9 0,14 4 0,-8-5 0</inkml:trace>
  <inkml:trace contextRef="#ctx0" brushRef="#br1" timeOffset="654616">28171 11691 24575,'18'-26'0,"3"-5"0,0 3 0,2-2 0,15-20 0,2 0 0,-15 22 0,-15 22 0,1 15 0,21 18 0,-2 15 0,-5-17 0,3-2 0,16 13 0,-17-10 0,-3-16 0,-18 0 0,0-9 0,-1 4 0</inkml:trace>
  <inkml:trace contextRef="#ctx0" brushRef="#br1" timeOffset="658728">31293 13914 24575,'28'40'0,"2"-1"0,-5-10 0,2 2 0,1-1 0,-1-2 0,11 10 0,-2-2 0,-30-55 0,-1 18 0,-5-24 0</inkml:trace>
  <inkml:trace contextRef="#ctx0" brushRef="#br1" timeOffset="658913">31543 13965 8191,'-15'9'0,"-2"8"5056,-16 10-5056,9-3 2819,-26 6-2819,16-8 429,-15 1 1,26-9 0,5-8 0</inkml:trace>
  <inkml:trace contextRef="#ctx0" brushRef="#br1" timeOffset="660146">27504 11615 8191,'0'-11'0,"4"5"5063,2 2-5063,6 22 2818,-5 20-2818,5 7 1719,-6-1-1719,11-20 6784,-1-18-6784,10-8 0,-1-12 0,5-8 0,-5-11 0,-5-2 0,-5 8 0,-7 74 0,-11-7 0,-1 6 0,4 16 0,-2 3 0,-8-12 0,-2-4 0,-1 7 0,-10-30 0,2-15 0,-2-16 0,10-2 0,2-3 0,11 5 0</inkml:trace>
  <inkml:trace contextRef="#ctx0" brushRef="#br1" timeOffset="661794">29401 11668 24575,'0'21'0,"0"8"0,0 12 0,0-8 0,0 30 0,0-31 0,0 3 0,-1 12 0,2 2 0,4 4 0,0-2 0,-5-7 0,2-3 0,8-3 0,0-3 0,-7 13 0,15 15 0,-7-11 0,5 7 0,0-15 0,1-16 0,4 5 0,4-1 0,4 9 0,-13-10 0,6-2 0,-6-10 0,6-1 0,5 3 0,4-8 0,-7-2 0,1 0 0,-10-10 0,10 4 0,2-5 0,22 0 0,-6 0 0,-3 0 0,-11 0 0,-8 0 0,8-6 0,-1 4 0,12-10 0,-9-3 0,-1 6 0,-2-16 0,3 9 0,0-11 0,0 3 0,-2-8 0,-11 9 0,2-16 0,0 3 0,2-9 0,7-5 0,-7 4 0,1 3 0,-15 2 0,9-15 0,-15-4 0,2 22 0,1-1 0,-4 5 0,-2 1 0,-8-25 0,7 12 0,-7-9 0,1-5 0,6-1 0,-13 13 0,14 19 0,-6 12 0,1-11 0,5 9 0,-11-16 0,10 12 0,-4-2 0,6 8 0,0 2 0,-5 9 0,-2 10 0,0-1 0,1 6 0</inkml:trace>
  <inkml:trace contextRef="#ctx0" brushRef="#br1" timeOffset="664311">30013 15893 8191,'-10'0'0,"4"-5"5063,1-1-5063,5-5 2818,0-4-2818,15-1 1719,-7 5-1719,14-3 6784,-12 12-6784,1-2 0,4 21 0,-2 5 0,11 12 0,-6 3 0,14-16 0,-8 5 0,14-25 0,-1-13 0,0-11 0,-13-2 0,-2-1 0,1-8 0,-1-4 0,-26 45 0,2 30 0,2 22 0,0-1 0,-4 2 0,-1 5-180,3-13 1,-1 7 0,1 4-1,-1-1 1,0-6 179,0 6 0,-1-4 0,0-1 0,-2-3 0,-1-1 0,0-4 0,-3 7 0,-3-13 0,-4-26 0,-3-4 0,4-13 0,4-10 0,-1-1 897,-3-18-897,7-3 0,0-7 0,-2-4 0,1-3 0,3-4 0,2 2 0,1 11 0,2 5 0,4 5 0,2 22 0</inkml:trace>
  <inkml:trace contextRef="#ctx0" brushRef="#br1" timeOffset="664727">31127 15948 24575,'11'-5'0,"0"4"0,4-4 0,6-1 0,-4 5 0,-2-6 0,-10 7 0</inkml:trace>
  <inkml:trace contextRef="#ctx0" brushRef="#br1" timeOffset="664877">31134 16046 24575,'23'0'0,"5"0"0,11 0 0,-11-5 0,-9 4 0,-14-4 0</inkml:trace>
  <inkml:trace contextRef="#ctx0" brushRef="#br1" timeOffset="665261">31614 15817 24575,'6'5'0,"14"12"0,-4 9 0,17 20 0,-4-8 0,-6 0 0,-4-18 0,-6-5 0,-3-4 0,-4-5 0,-1-2 0</inkml:trace>
  <inkml:trace contextRef="#ctx0" brushRef="#br1" timeOffset="665477">31808 15782 24575,'-27'39'0,"4"-1"0,-10 2 0,13-13 0,-1-8 0,9-3 0,2-9 0,5 2 0</inkml:trace>
  <inkml:trace contextRef="#ctx0" brushRef="#br1" timeOffset="666161">32019 15503 24575,'0'-15'0,"24"-1"0,4-8 0,11 11 0,-15 5 0,-14 19 0,-10 5 0,-20 19 0,6-14 0,-8 10 0,12-19 0,20-6 0,10-2 0,11-4 0,8 0 0,4 0 0,-20 0 0,-2 0 0</inkml:trace>
  <inkml:trace contextRef="#ctx0" brushRef="#br1" timeOffset="667226">31661 16005 24575,'-5'-1'0,"-3"6"0,-6 19 0,-4 0 0,-2 1 0,4-4 0,6-9 0,0-2 0,9 4 0,-4-7 0,0 3 0,4 0 0,-4-9 0,5 4 0</inkml:trace>
  <inkml:trace contextRef="#ctx0" brushRef="#br1" timeOffset="677693">15835 16275 8191,'0'-21'0,"0"0"5063,5 10-5063,-4-7 2818,9 15-2818,-4-11 1719,4 13-1719,9 18 6784,-2 4-6784,-2 9 0,3-13 0,-15-3 0,20-12 0,-10 7 0,21-21 0,-6-2 0,-6-6 0,-3 8 0,-18 57 0,4 8-1236,-5-2 0,0 6 1236,0 4 0,0 4 0,-3-9 0,-2 3 0,0-2-179,0-6 0,-2-2 0,-1 0 179,-2-1 0,-1-1 0,-2-7 0,-12 14 0,1-32 0,-10-27 0,4-4 0,-14-18 2399,23 0-2399,9 2 610,12 5-610,36-2 0,-1-1 0,8 5 0,-19 8 0</inkml:trace>
  <inkml:trace contextRef="#ctx0" brushRef="#br1" timeOffset="678093">16845 16341 24575,'39'0'0,"-4"-6"0,-8 4 0,-12-4 0,-10 6 0</inkml:trace>
  <inkml:trace contextRef="#ctx0" brushRef="#br1" timeOffset="678242">16847 16445 24575,'57'-16'0,"-3"2"0,-9 4 0,-18 3 0,-22 7 0</inkml:trace>
  <inkml:trace contextRef="#ctx0" brushRef="#br1" timeOffset="679079">17343 16252 24575,'10'0'0,"1"9"0,1 7 0,-6 6 0,0 12 0,-6-2 0,0 8 0,0-9 0,0 7 0,0-20 0,0 6 0,0-27 0,0-4 0,0-22 0,13-7 0,-1 6 0,8 2 0,-5 21 0,-3-7 0,4 11 0,-3 11 0,3 15 0,-9 8 0,3-6 0,1-14 0,7-16 0,-1-2 0,0-3 0,-2 5 0,9 14 0,-6 3 0,1 8 0,-10-9 0,-8 3 0,4-12 0,-5 2 0</inkml:trace>
  <inkml:trace contextRef="#ctx0" brushRef="#br1" timeOffset="679477">17843 16290 8191,'6'5'0,"12"18"5063,-4 1-5063,8 10 2818,-3-8-2818,-5-6 1719,3 1-1719,-4-9 6784,-2 2-6784,-6-18 0,-5-2 0,0-1 0,0-3 0</inkml:trace>
  <inkml:trace contextRef="#ctx0" brushRef="#br1" timeOffset="679693">18003 16318 24575,'-21'26'0,"0"2"0,-3 5 0,4-3 0,4-2 0,2 4 0,-1-6 0,7 2 0,4-20 0,4 1 0</inkml:trace>
  <inkml:trace contextRef="#ctx0" brushRef="#br1" timeOffset="680210">18529 16278 24575,'0'32'0,"7"7"0,-6-16 0,5 8 0,-6-10 0,-9-9 0,7-3 0,-7-9 0</inkml:trace>
  <inkml:trace contextRef="#ctx0" brushRef="#br1" timeOffset="680394">18436 16397 8191,'8'-6'0,"-4"4"5063,20-9-5063,-7 10 704,4-4 1,-9 5-1,-3 0 1</inkml:trace>
  <inkml:trace contextRef="#ctx0" brushRef="#br1" timeOffset="680693">18905 16256 24575,'-5'6'0,"4"16"0,-4 4 0,5 6 0,5-3 0,14-6 0,-5-10 0,18 1 0,-14-9 0,-2-5 0,-6 0 0</inkml:trace>
  <inkml:trace contextRef="#ctx0" brushRef="#br1" timeOffset="682258">16200 16010 24575,'0'11'0,"0"4"0,0-3 0,0 3 0,5 0 0,-4-3 0,4 4 0,-5-6 0,0 1 0,0 0 0,0-37 0,0 8 0,0-13 0,0 33 0,0 20 0,0 0 0,0 2 0,0-16 0,0 1 0</inkml:trace>
  <inkml:trace contextRef="#ctx0" brushRef="#br1" timeOffset="683526">18093 16090 24575,'6'5'0,"-2"1"0,-4 9 0,0 1 0,0 4 0,0 1 0,0-5 0,0-15 0,5-8 0,1-9 0,0 0 0,-1 15 0,-5 2 0,0 14 0,-5-8 0,4 11 0,-4-15 0,5 6 0</inkml:trace>
  <inkml:trace contextRef="#ctx0" brushRef="#br1" timeOffset="700440">29956 17183 24575,'9'-6'0,"7"-4"0,12-3 0,9-1 0,23-3 0,5-2-2945,-4-3 0,3 0 2945,-7 8 0,3 0 0,-3 2 0,7-3 0,2 1 0,-18 4 0,5 0 0,1-1 0,1 0 0,2 0 0,1 0 0,0 0 0,3-1 0,-4 0 0,2 1 0,2-1 0,-2 0 0,-2 0-689,4 1 1,-2-1 0,-1 1-1,-2 0 689,12-4 0,-2 1 0,-6 1 0,1 5 0,-4 0 852,2-6 1,-2 0-853,-15 8 0,-3-1 0,0-4 0,-4-1 0,-2 2 2502,-13 5-2502,-8 5 4386,-2-4-4386,-30 22 0,-19-1 0,6 7 0,1-8 0</inkml:trace>
  <inkml:trace contextRef="#ctx0" brushRef="#br1" timeOffset="701125">29899 17606 24575,'18'-9'0,"21"-8"0,-6 1 0,5-2 0,4 1 0,5 0 0,5 1-1402,0 1 0,4 2 0,2 0 0,3-1 1402,-2-1 0,3-1 0,2 0 0,0 0 0,-2 1-455,-5 1 0,-1 2 0,0-1 0,2 1 1,1-2 454,0 1 0,3-2 0,2 0 0,-1 0 0,-1 0 0,-2 0 0,2-1 0,-2 0 0,-1 1 0,0-1 0,1 1 0,-4 2 0,1 0 0,1 0 0,-1 0 0,0 1 0,-3-1 0,2 0 0,0-1 0,-2 1 0,-2 1 0,-3 1 139,14 0 0,-4 2 0,-7-1-139,-5-2 0,-10 3 0,-14 8 0,-20-4 0,-7 5 0</inkml:trace>
  <inkml:trace contextRef="#ctx0" brushRef="#br1" timeOffset="716757">29600 13820 24575,'5'-6'0,"1"1"0,4 10 0,1 6 0,1 5 0,-5 22 0,7 11 0,-12 4 0,7 0 0,-9-27 0,0-6 0,0-31 0,0-48 0,4 16 0,3-3 0,1-6 0,1 2 0,2 7 0,2 5 0,9 1 0,-7 20 0,-4 12 0,-5 5 0,-1 0 0</inkml:trace>
  <inkml:trace contextRef="#ctx0" brushRef="#br1" timeOffset="717176">30022 13961 24575,'23'-5'0,"4"-3"0,0 2 0,1-6 0,-11 10 0,-1-4 0,-5 15 0,-6-6 0,-5 6 0</inkml:trace>
  <inkml:trace contextRef="#ctx0" brushRef="#br1" timeOffset="717339">30080 14047 24575,'27'-6'0,"7"-2"0,-2-6 0,-9 7 0,-5 0 0</inkml:trace>
  <inkml:trace contextRef="#ctx0" brushRef="#br1" timeOffset="717691">30492 13909 8191,'-24'18'0,"2"-3"5063,7 14-5063,6-11 2818,9-3-2818,9-4 1719,7 0-1719,15-5 6784,6-8-6784,-10-4 0,-1-15 0,-29-3 0,-12 0 0,-25-1 0,11 17 0,-3-1 0,19 18 0,2-7 0,4 7 0,2-9 0</inkml:trace>
  <inkml:trace contextRef="#ctx0" brushRef="#br1" timeOffset="734656">5547 14826 24575,'5'-6'0,"1"-4"0,5 9 0,-5 1 0,3 6 0,-3 9 0,5 6 0,8 5 0,-11 8 0,19 8 0,-17-1 0,6 7 0,-9-16 0,-7-6 0,0-37 0,0-32 0,0-14-512,0 17 0,0-1 512,0-25 0,-1 28 0,2 1 0,3-14 0,2 6 0,5 33 0,0 3 0,0 9 256,4 0 0,-8 0 0,2 0 0</inkml:trace>
  <inkml:trace contextRef="#ctx0" brushRef="#br1" timeOffset="740640">10424 13502 8191,'0'3'0,"0"-1"5063,0 14-5063,5-5 2818,10-5-2818,-7-6 1719,15-2-1719,-12-24 6784,0 16-6784,2-23 0,-11 16 0,-2 1 0,-6 5 0,-10 2 0,0 8 0,-4-4 0,-1 10 0,-2 5 0,6-3 0,-4 19 0,14-17 0,-10 18 0,9-10 0,-2 8 0,5 6 0,5-7 0,0 0 0,0-13 0,5 4 0,9 5 0,-1-7 0,5 4 0,5-15 0,-9 2 0,14-4 0,-12-6 0,2-5 0,-2-7 0,-9-2 0,4-1 0,-10 0 0,5-4 0,-6 2 0,-5 2 0,-5 6 0,-7 9 0,5 1 0,2 5 0</inkml:trace>
  <inkml:trace contextRef="#ctx0" brushRef="#br1" timeOffset="742489">10371 14157 24575,'-6'-5'0,"-4"4"0,4-4 0,-5 5 0,0 14 0,0-6 0,5 12 0,-3-4 0,8 0 0,-4 6 0,11-1 0,8 4 0,0-13 0,10 5 0,1-15 0,3 2 0,8-10 0,-14 0 0,-2-6 0,-5 1 0,-4-5 0,0 0 0,-6-5 0,-5 0 0,0-8 0,-5 5 0,-1-1 0,-9 9 0,-2 5 0,-9 10 0,0 14 0,4 10 0,-6 10 0,20-16 0,-4-4 0</inkml:trace>
  <inkml:trace contextRef="#ctx0" brushRef="#br1" timeOffset="744156">10399 14827 24575,'0'-11'0,"-5"5"0,-1-4 0,-5 9 0,0-4 0,-20 35 0,13-4 0,-9 23 0,21-9 0,6-13 0,0 3 0,5-9 0,1-4 0,9-6 0,1-6 0,0-5 0,-1 0 0,5-11 0,2-3 0,0-9 0,-2 5 0,-14 2 0,-1 5 0,-5-5 0,0 4 0,-6-8 0,0 8 0,-11 2 0,0 5 0,1 1 0,0 2 0,-4-3 0,12 5 0,-6 0 0</inkml:trace>
  <inkml:trace contextRef="#ctx0" brushRef="#br1" timeOffset="745939">10291 15429 8191,'-10'0'0,"-1"0"5063,0 0-5063,0 5 2818,0 5-2818,0 7 1719,0 17-1719,5 0 6784,2 3-6784,4-7 0,9-12 0,6 6 0,7-15 0,2 9 0,-2-17 0,2-9 0,7-13 0,-9-10 0,5-1 0,-13 1 0,-4 8 0,-4-8 0,-15 4 0,-2 4 0,-12-3 0,7 19 0,-6-2 0,-4 9 0,-12 20 0,9-10 0,4 11 0,20-16 0</inkml:trace>
  <inkml:trace contextRef="#ctx0" brushRef="#br1" timeOffset="749090">28008 18099 24575,'20'-31'0,"18"-7"0,-7 11 0,6-3 0,0 1-1263,8-6 0,4-1 1263,-3 6 0,6-2 0,2-1 0,-1 1-574,-5 4 0,0 0 0,1 1 0,2-2 574,-1 2 0,3-1 0,1 0 0,-1 0 0,-1 1 0,6-4 0,-2 0 0,-1 1 0,-4 3 0,0 0 0,-4 3 0,-4 2 0,0-1 0,-12 5 1087,-20 7-1087,-16 5 0,-7 0 0,-4 1 284,0 5 1,10 0 0,2 0 0</inkml:trace>
  <inkml:trace contextRef="#ctx0" brushRef="#br1" timeOffset="749356">29335 17202 24575,'27'-16'0,"31"6"0,-29 15 0,15 23 0,-59 20 0,4-5 0,-17 5 0,12-24 0,2 2 0,4-3 0,5-11 0,5-3 0</inkml:trace>
  <inkml:trace contextRef="#ctx0" brushRef="#br1" timeOffset="756573">4199 16205 8191,'0'-11'0,"5"0"5063,1 5-5063,0 6 2818,7 18-2818,-11 8 1719,21 15-1719,-6 19 6784,10-26-6784,-2 10 0,9-51 0,-5-20 0,0-7 0,-8 7 0,-1-1 0,4-14 0,-4 10 0,-11 30 0,-9 36 0,0 4 0,0 6-734,0 4 0,0 5 734,-3-7 0,-1 5 0,0 1 0,1-1 0,3 10 0,0-1 0,-3-1-684,-5 4 1,-4 1-1,4-6 684,8 3 0,-4-10 0,-31-7 0,21-18 0,-18-10 0,6-28 0,3-17 1309,-3-27-1309,17-8 0,5-4 0,-2 27 0,1 0 0,4-15 0,2 8 0,-1 23 0</inkml:trace>
  <inkml:trace contextRef="#ctx0" brushRef="#br1" timeOffset="757256">4671 16461 24575,'0'-27'0,"9"6"0,3 4 0,26 10 0,11 1 0,3 6 0,3 0 0,0 0 0,-20 0 0,6-4 0,-16-22 0,-17 5 0,3-11 0,-13 16 0,-7 10 0,3 1 0,0 5 0,1 0 0</inkml:trace>
  <inkml:trace contextRef="#ctx0" brushRef="#br1" timeOffset="757757">5647 16127 24575,'15'35'0,"0"0"0,6 2 0,1 1 0,-1-5 0,1 0 0,2 4 0,0-3 0,-1 2 0,-2-7 0,-15-20 0,-2-9 0</inkml:trace>
  <inkml:trace contextRef="#ctx0" brushRef="#br1" timeOffset="757907">5854 16307 9386,'-10'0'0,"-6"6"2559,-9 21 0,-1 7-2559,-7 5 0,1 3 0,4-2 0,12-12 658,-1-9 1,16-14 0,-4-5-1</inkml:trace>
  <inkml:trace contextRef="#ctx0" brushRef="#br1" timeOffset="758193">6136 15776 24575,'0'55'0,"0"-3"0,0-2 0,0-17 0,18-22 0,13-15 0,30-18 0,-22 1 0,-3-1 0,11-6 0,-7-1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2:39:18.7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14789 4500 8191,'-21'-6'0,"19"4"5063,37-4-5063,15 5 0,9 2 0,-2-1 0,7 0 133,-8 1 1,8-1 0,2 0 0,-3-1-134,-9-1 0,-2-2 0,1 0 0,2 2 0,9 0 0,2 2 0,0 0 0,-5-1 664,-1-4 0,-4 0 1,-5 2-665,1 2 0,-11 2 0,-14-1 0,-22 0 0</inkml:trace>
  <inkml:trace contextRef="#ctx0" brushRef="#br0" timeOffset="1335">18715 4444 24575,'37'-4'0,"-1"0"0,22 1 0,5 0 0,-18-1 0,2-1 0,5 1-1269,-2 2 1,4 2-1,3 0 1,2 0-1,-2-1 1269,0-2 0,0 0 0,1 0 0,1 0 0,2 1 0,0 1 0,2 1 0,2 0 0,0 1 0,0-1 0,-1 0 0,-5 0 0,0 0 0,0 0 0,-1-1 0,-1 2 0,-1-1 0,6 2 0,-1 0 0,-2 1 0,-2-1 0,-4 0 586,7-1 1,-5-1 0,-4 2-587,6 2 0,-16 3 259,-30 2 1,-8-6 0,-8 6 0</inkml:trace>
  <inkml:trace contextRef="#ctx0" brushRef="#br0" timeOffset="4816">11561 6094 24575,'4'-6'0,"11"-5"0,12 9 0,10-10 0,-6 10 0,-1-4 0,0 6 0,-12 5 0,15-4 0,-10 9 0,3-4 0,0 6 0,-10-6 0,-5 0 0,-7-6 0</inkml:trace>
  <inkml:trace contextRef="#ctx0" brushRef="#br0" timeOffset="13435">28486 7990 24575,'-6'10'0,"7"1"0,1 19 0,4 10 0,-6 11 0,4-18 0,1 0 0,-3 19 0,6 12 0,-8-22 0,0-2 0,0-14 0,0-33 0,0-9 0,0-22 0,9-18 0,1-3 0,-1 24 0,1 1 0,7-16 0,2 11 0,-1 22 0,2-4 0,1 9 0,-5 1 0,-5 7 0,-6 4 0</inkml:trace>
  <inkml:trace contextRef="#ctx0" brushRef="#br0" timeOffset="13786">28868 8277 24575,'31'-12'0,"5"-2"0,0 2 0,-8 4 0,0 2 0,-30 17 0,9-8 0,-16 8 0</inkml:trace>
  <inkml:trace contextRef="#ctx0" brushRef="#br0" timeOffset="13967">28864 8377 24575,'16'0'0,"0"0"0,21 0 0,13-9 0,10 7 0,-10-12 0,-22 12 0,-18-4 0</inkml:trace>
  <inkml:trace contextRef="#ctx0" brushRef="#br0" timeOffset="14386">29419 8238 24575,'-12'30'0,"5"3"0,1-1 0,6-3 0,5-13 0,10 0 0,12-4 0,35-28 0,-8 2 0,-5-12 0,-2-4 0,1-10 0,-16 14 0,-10 0 0,-26-3 0,-39-5 0,-11 24-283,15 1 0,2 3 283,-11 6 0,9 5 0,15 1 0,14-1 0,5 0 0</inkml:trace>
  <inkml:trace contextRef="#ctx0" brushRef="#br0" timeOffset="45115">11572 8827 8191,'0'-10'0,"-4"4"5063,-7 1-5063,-1 10 2818,-28 11-2818,-14 11 859,18-10 1,-2 2-860,-3 0 0,-2 2 3392,-6 4 0,1 3-3392,4-2 0,1 3 0,-10 4 0,2 3 0,9 1 0,4 3 0,2 0 0,2 3 0,5 0 0,2 1 0,3-1 0,3 0 0,3 5 0,2-1 0,-3-11 0,3 0-299,9 5 1,0-2 298,-22 17 0,21-16 0,2 1 0,-8 2 0,1 1 0,5 11 0,3 2 0,-5 0 0,2-1 0,7-7 0,-1-1 0,-7 3 0,0-1 0,7-10 0,1-2 0,-4 5 0,0-1 0,5 17 0,0-4 0,0-16 597,0 0-597,0 1 0,0 1 0,0 0 0,7 0 0,-6-8 0,10-3 0,-10-8 0,9-6 0,-9 0 0,4-1 0,-1 1 0,-2 0 0,7 4 0,-8-8 0,-5-2 0,2-5 0,-7-5 0</inkml:trace>
  <inkml:trace contextRef="#ctx0" brushRef="#br0" timeOffset="45599">10470 10966 24575,'18'15'0,"8"12"0,-7-2 0,-2 2 0,2-9 0,-11-2 0,7-3 0,-3-3 0,-1-10 0,0-18 0,0-1 0,-1-5 0,2 4 0,-5 8 0,4-3 0,-5 4 0,0 5 0,-2 1 0</inkml:trace>
  <inkml:trace contextRef="#ctx0" brushRef="#br0" timeOffset="51483">12165 8150 24575,'5'-6'0,"5"-4"0,19-10 0,12-4 0,1-10 0,-1-2 0,-25 2 0,-14-5 0,-14 13 0,-4 4 0,-14 26 0,6 19 0,6 11 0,2 6 0,6-1 0,3 3-928,1 12 0,1 1 928,-2-7 0,2 3 0,4-2 0,1 2 0,-2 0-361,-7-7 1,-2-2 0,2 2 360,5 5 0,3 2 0,-6-5 0,-15 4 0,-3-6 0,-5 8 0,-11-17 0,15-23 1748,9-7-1748,2-10 1189,9-1-1189,6-10 0,18 1 0,17 3 0,4 14 0,3 4 0,23-2-386,-19 11 0,-3 1 386,5-12 0,-15 11 0,0-1 0,12-10 0,5 11 0,-25-20 0,-14 4 0,-7-4 0</inkml:trace>
  <inkml:trace contextRef="#ctx0" brushRef="#br0" timeOffset="51714">12637 8578 8191,'0'8'0,"0"17"2531,0 10 1,0 2-2532,0 16 0,0 6 0,0-44 0,0-10 0</inkml:trace>
  <inkml:trace contextRef="#ctx0" brushRef="#br0" timeOffset="51867">12618 8176 10498,'-5'-6'0,"4"1"0,-4 5 0</inkml:trace>
  <inkml:trace contextRef="#ctx0" brushRef="#br0" timeOffset="52348">12756 8432 24575,'0'51'0,"6"7"0,-5-6 0,5-6 0,-1-20 0,-4-9 0,4 3 0,-5-24 0,6-12 0,10-24 0,-1 10 0,5 3 0,-9 17 0,13 9 0,4 8 0,13 18 0,-12 2 0,-8 6 0,-6-15 0,-13-3 0,7-3 0,-9-1 0,0-5 0,0-1 0</inkml:trace>
  <inkml:trace contextRef="#ctx0" brushRef="#br0" timeOffset="53016">13140 8608 24575,'15'-23'0,"-8"-8"0,2 11 0,-14-5 0,4 14 0,-13 5 0,3 10 0,-10 14 0,9 29 0,3-7 0,9 16 0,6-26 0,7 3 0,14-14 0,22 5 0,-12-23 0,3-4 0,-5 2 0,1-2 0,2-6 0,-3-3 0,3-6 0,0-14 0,-24-14 0,5-3 0,-24 6 0,-1 23 0,-19 11 0,0 23 0,-3 11 0,10 7 0,4 4 0,4 15 0,9 5 0,14-36 0,8-13 0,-5-2 0,-6-5 0,5 0 0,-3 0 0,-1 0 0,-7 0 0</inkml:trace>
  <inkml:trace contextRef="#ctx0" brushRef="#br0" timeOffset="53349">13597 8595 24575,'22'14'0,"2"8"0,2 14 0,-5 1 0,-2-11 0,-3-11 0,6-36 0,-1-3 0,11-31 0,-4-1 0,0 12 0,1 0 0,-7 11 0,0 2 0,2-1 0,-1 5 0,-4 9 0,-14 18 0</inkml:trace>
  <inkml:trace contextRef="#ctx0" brushRef="#br0" timeOffset="53748">12419 9479 24575,'48'-19'0,"1"-1"0,0 4 0,4 0 0,7-3 0,-12 4 0,4-2 0,3 0 0,2-1 0,-1 0 0,-2 1-975,5 0 0,-2-1 1,1 1-1,0 1 1,1-1 974,-4 3 0,2 1 0,1-1 0,-1 1 0,-4 1 0,-5-1 0,10-5 0,-6 0 0,-6 5 739,0 2 1,-22 6-740,-26 5 0,-14 4 0,-8 11 0</inkml:trace>
  <inkml:trace contextRef="#ctx0" brushRef="#br0" timeOffset="53934">12722 9537 24575,'34'-11'0,"0"0"0,3 3 0,6-1 0,3-7 0,6-6 0,4-1 0,-2 2-1775,8 0 1,-1 2 0,4-4 1774,-10 2 0,5-5 0,1 1 0,-4 1 0,-10 6 0,4 4 0,-11 3 0,0-8 0</inkml:trace>
  <inkml:trace contextRef="#ctx0" brushRef="#br0" timeOffset="63001">29262 1047 24575,'0'25'0,"0"7"0,0-5 0,0 28 0,0-4 0,0-13 0,0 1 0,0 0 0,0-2 0,0 23 0,0 3 0,0-15 0,4-6 0,2 4 0,0-2 0,1 1 0,3 10 0,2 2 0,-5-12 0,1 1 0,-1-2 0,4 3 0,-1 0 0,0 16 0,1-1 0,-2-18 0,2-1 0,2 8 0,0 0 0,-1-7 0,1-1 0,2 5 0,2-1 0,-1-9 0,0-1 0,0 0 0,1-2 0,17 18 0,-4-11 0,-1-13 0,0-1 0,-7-3 0,14 9 0,-7-8 0,16 8 0,0-6 0,-13-12 0,11 2 0,-11-10 0,9 0 0,8 4 0,9-11 0,-6 5 0,4-12 0,0-4 0,4-7 0,-24 5 0,0-1 0,22-8 0,-24 5 0,-1-2 0,19-10 0,-22 12 0,-1-1 0,10-6 0,-9 3 0,-10 6 0,6-5 0,5-11 0,0-5 0,3-10 0,-4-4 0,-6 7 0,-7 10 0,0 0 0,8-16 0,-8 14 0,-1-1 0,0-12 0,12-7 0,-25 15 0,21-2 0,-22 3 0,15-17 0,-7-5 0,-5 26 0,1-1 0,3-7 0,-1 0 0,-6-13 0,7-11 0,-3 25 0,-5-9 0,5 15 0,0-4 0,-4 19 0,4-1 0,-6-8 0,0 5 0,0-20 0,0 20 0,0-11 0,0 6 0,0 1 0,0-11 0,0 7 0,0 2 0,0 4 0,0 4 0,0-4 0,5 3 0,-4-3 0,4 5 0,-5-1 0,5 6 0,-4 5 0,3 7 0</inkml:trace>
  <inkml:trace contextRef="#ctx0" brushRef="#br0" timeOffset="68416">26917 2985 8191,'-11'0'0,"5"-5"5063,10 4-5063,16-17 0,35-3 0,-26 5 0,3-2 0,8 0 0,5-2 0,1 0 564,1-1 0,-1-2 1,4 0-565,-2 2 0,3-2 0,1 1 0,-2 0-48,5-2 1,-1 0-1,-1 1 48,1 2 0,0 1 0,-4 2 0,2 0 0,-2 3 2652,5 2 1,-1 1-2653,-12-3 0,-2 1 0,21-5 0,-26 3 1229,-29 7-1229,-6 3 0,-1 0 0,-4 1 0</inkml:trace>
  <inkml:trace contextRef="#ctx0" brushRef="#br0" timeOffset="68732">28166 2335 24575,'14'-6'0,"-6"2"0,7 8 0,-1 7 0,-7 5 0,4 0 0,-7 13 0,-4-2 0,0 14 0,-12 4 0,4-17 0,-6 4 0,-4-12 0,2 11 0,-4-9 0,6-3 0,10-14 0</inkml:trace>
  <inkml:trace contextRef="#ctx0" brushRef="#br0" timeOffset="69815">25056 1599 8191,'6'3'0,"-4"0"5063,17 29-5063,-1 15 0,11-3 2818,-11 5-2818,1-16 1719,-18-14-1719,6 5 6784,-7-43-6784,0-25 0,-8-3 0,-1-7 0,7 0 0,0 0-305,-6 5 0,0 3 305,8-17 0,0 39 0,0 5 0,4 11 0,12-7 0,-3 14 0,2-5 0,-11 6 0</inkml:trace>
  <inkml:trace contextRef="#ctx0" brushRef="#br0" timeOffset="70148">25409 1608 24575,'31'-31'0,"7"-6"0,-19 18 0,8-6 0,-20 36 0,3-13 0,-10 19 0</inkml:trace>
  <inkml:trace contextRef="#ctx0" brushRef="#br0" timeOffset="70298">25462 1648 24575,'23'-9'0,"-3"7"0,-8-12 0,4 8 0,-9 0 0,2 1 0</inkml:trace>
  <inkml:trace contextRef="#ctx0" brushRef="#br0" timeOffset="70632">25778 1515 24575,'0'11'0,"0"0"0,6 4 0,5-2 0,11-2 0,0-5 0,22-39 0,-9 3 0,-3-18 0,-30 19 0,-16 18 0,-39 6 0,26 5 0,-14 5 0,21 1 0,13 9 0,-3-8 0,10 2 0</inkml:trace>
  <inkml:trace contextRef="#ctx0" brushRef="#br0" timeOffset="77349">13541 7954 24575,'6'-15'0,"5"-2"0,21-21 0,-7 12 0,6-12 0,-16 26 0,-4 3 0,-5 26 0,5 5 0,-4 18 0,10-11 0,-9-5 0,11-11 0,-17-1 0,12-5 0,-13 2 0,9-7 0,-4-23 0,0 15 0,-2-19 0</inkml:trace>
  <inkml:trace contextRef="#ctx0" brushRef="#br0" timeOffset="78383">13850 6190 8191,'0'-11'0,"-6"23"5063,-14 47-5063,9-16 0,1 5 0,-7 12 0,2 2 0,8-4 0,1-4 1409,1-17 0,0-4-1409,0 16 1719,4-30-1719,5-12 6784,3 2-6784,17-15 0,3-8 0,13-8 0,-2 7 0,-8-3 0,-6 17 0,-12-4 0,-2 5 0,-5 0 0</inkml:trace>
  <inkml:trace contextRef="#ctx0" brushRef="#br0" timeOffset="78599">14047 6542 24575,'0'27'0,"0"-6"0,0-1 0,0-3 0,0-6 0,0-2 0</inkml:trace>
  <inkml:trace contextRef="#ctx0" brushRef="#br0" timeOffset="78749">14105 6329 24575,'-11'-17'0,"-3"7"0,13 5 0,-4 5 0</inkml:trace>
  <inkml:trace contextRef="#ctx0" brushRef="#br0" timeOffset="79132">14239 6518 24575,'-8'29'0,"6"1"0,-13 10 0,9-14 0,-2-15 0,25-38 0,3-16 0,9 2 0,-8 14 0,-15 27 0,3 15 0,-1 11 0,3 6 0,13-10 0,-15-8 0,8-14 0</inkml:trace>
  <inkml:trace contextRef="#ctx0" brushRef="#br0" timeOffset="79782">14559 6404 24575,'5'-11'0,"-4"-4"0,4 3 0,-5-3 0,-10 19 0,8 13 0,-7 16 0,9-1 0,0-6 0,9-9 0,15-3 0,9-5 0,27-18 0,-16-4 0,-14-3 0,-2-2 0,3 0 0,-4-4 0,-12 10 0,-4-3 0,-5 3 0,-6 1 0,-18 6 0,4 5 0,-19 26 0,19-6 0,-6 20 0,14-19 0,6-11 0,23-5 0,-8-10 0,17 4 0,-20-4 0,-2 10 0,-5-4 0,-5 4 0</inkml:trace>
  <inkml:trace contextRef="#ctx0" brushRef="#br0" timeOffset="80081">14983 6402 12515,'6'22'0,"3"-12"4712,-7 22-4712,13-39 2096,0-6-2096,11-24 1171,-5 5-1171,-2 7 1020,-6 6 0,-6 11 0,-1-1 1</inkml:trace>
  <inkml:trace contextRef="#ctx0" brushRef="#br0" timeOffset="95898">28863 9863 8191,'0'-20'0,"5"3"5063,8-6-5063,14 9 2818,-1 0-2818,4 14 1719,-6 19-1719,-12 0 6784,9 18-6784,-19-7 0,20 13 0,-2-3 0,7-9 0,11-12 0,-7-14 0,-1-17 0,2-6-3392,-1 2 0,-2-3 3392,0-7 0,-2-2 0,17-21-627,-34-6 627,5 20 0,-14-6 0,-1 40 0,-13 64 0,8-25 0,1 6-877,0 5 1,-1 6 0,2 1 876,3-1 0,0 2 0,0 4 0,1-4 0,-1 6 0,0 2 0,0 1 0,-1-3 0,0-3 0,-1-2 0,-1 1 0,0-1 0,0 1 0,0 2 0,1 1 0,-1-1 0,-1-2 0,-2-4 877,-4 15 1,-3-5-1,-2-12-877,-1-14 0,-5-9 313,-11-10 1,-4-8-314,-25-12 0,14-20 0,1-10 0,9-2 0,5-6 0,4-15 0,8-3 0,12 8 0,10 2 0,15 0 0,10 5 0,10 7 0,5 4 0,9 0 0,0 4 0,-19 10 0,-2 2 0,20-5 0</inkml:trace>
  <inkml:trace contextRef="#ctx0" brushRef="#br0" timeOffset="96571">29807 10085 24575,'11'-4'0,"4"2"0,29-17 0,-6 0 0,21 0 0,-26 4 0,-4 15 0,-18 0 0,-1 0 0</inkml:trace>
  <inkml:trace contextRef="#ctx0" brushRef="#br0" timeOffset="96747">29920 10196 24575,'21'0'0,"9"0"0,-3-12 0,4 8 0,-7-14 0,-13 16 0,-2-4 0</inkml:trace>
  <inkml:trace contextRef="#ctx0" brushRef="#br0" timeOffset="97752">30444 9892 24575,'5'-6'0,"2"27"0,4 0 0,-3 17 0,-3-17 0,-5-1 0,0-4 0,0 4 0,0 18 0,0-9 0,0 6 0,0-11 0,0-60 0,8 0 0,-1 0 0,1-2 0,16-23 0,-3 29 0,-2 8 0,-2 38 0,-10 24 0,4 0 0,-1 1 0,-8 16 0,8 2 0,-5-42 0,11-29 0,1-3 0,9-24 0,4 0 0,-3 12 0,6 8 0,-12 15 0,-11 31 0,3-2 0,-10 23 0,11-7 0,-8-12 0,6-3 0,-6-18 0,-1-1 0</inkml:trace>
  <inkml:trace contextRef="#ctx0" brushRef="#br0" timeOffset="98148">31141 9737 24575,'10'28'0,"15"8"0,2 20 0,4-9 0,-3 9 0,-8-10 0,6 3 0,-4-13 0,0-4 0,-12-26 0,-5-1 0</inkml:trace>
  <inkml:trace contextRef="#ctx0" brushRef="#br0" timeOffset="98415">31441 9740 24575,'-9'-6'0,"-6"19"0,-6 9 0,0 9 0,-2 5 0,-2 4 0,-3 1 0,-5 4 0,0 0 0,7-6 0,2-4 0,-15 7 0,26-21 0,3-14 0,5-2 0</inkml:trace>
  <inkml:trace contextRef="#ctx0" brushRef="#br0" timeOffset="98850">32028 9685 9009,'0'20'0,"-8"22"4151,6 7-4151,-7 0 2830,9-2-2830,0-24 432,0 2 1,0-14 0,0-6-1</inkml:trace>
  <inkml:trace contextRef="#ctx0" brushRef="#br0" timeOffset="99033">31896 9870 24575,'16'-8'0,"3"-4"0,-2 11 0,12-12 0,11 6 0,4-16 0,-12 13 0,-13-5 0</inkml:trace>
  <inkml:trace contextRef="#ctx0" brushRef="#br0" timeOffset="99365">32632 9523 24575,'-35'33'0,"-5"14"0,8-9 0,2 3 0,8-6 0,4 1 0,3 2 0,4-3 0,4 5 0,12-16 0,6-4 0,22-5 0,25-3 0,-16-6 0,2-4 0,-4-8 0,0-3 0,2 3 0,-4-1 0,-7-11 0,-6 8 0</inkml:trace>
  <inkml:trace contextRef="#ctx0" brushRef="#br0" timeOffset="100282">28821 11714 24575,'45'-22'0,"2"6"0,6 0 0,-1-1 0,7-1-1867,-6 3 0,7-2 1,4-1-1,0 2 1867,-12 4 0,0 2 0,2-1 0,1 0 0,2-1 0,1-3 0,3 0 0,1-2 0,2 1 0,0-1 0,1 0 0,-4 3 0,1-1 0,1 0 0,0 1 0,0-1 0,-2 1 0,-1-1-391,0 0 1,-3 0 0,0 0-1,0 0 1,1 0 0,3 0 390,-6 2 0,2 0 0,1-1 0,1 1 0,1 0 0,-1-1 0,-1 2 0,-2-1-245,8-1 1,-1 0-1,-1 1 1,-1 0-1,2 0 1,2 0 244,-2 1 0,1 0 0,2 1 0,1 0 0,-1 0 0,-1-1 0,-2 1 0,4-2 0,-1 0 0,0-1 0,-2 2 0,-3 0 0,-2 1 0,6 2 0,-3 1 0,-3 1 0,-3-2 0,6-5 0,-4-1 0,-12 3 0,-6 3 0,-28-12 2342,-33 15-2342,-16 2 0,-5 4 0,5 5 0,2 1 0,0-5 0,2 1 0,-8 10 0</inkml:trace>
  <inkml:trace contextRef="#ctx0" brushRef="#br0" timeOffset="100863">28883 12032 24575,'35'-18'0,"1"0"0,7 0 0,6-1 0,9 0 0,-9 5 0,7-1 0,5-1 0,3 1 0,2-1 0,0 1 0,-2-1-1229,-6 2 0,0 0 0,0 0 0,1-1 1,1 1-1,1 0 0,1-1 0,2 0 1128,-6 2 1,3 0-1,0-1 1,2 0-1,1 0 1,1 0-1,-1 0 1,1 1-1,-2-1 1,-1 1 0,-1 0-161,6-2 0,-1 2 1,-1-1-1,0 0 1,-1 1-1,0 0 1,0-1-1,-1 1 1,1 0 260,-1 0 0,-1 0 0,1 0 0,0 1 0,-1-1 0,0 0 0,-2 1 0,-1 0 0,-3 1 79,12-2 0,-3 0 1,-2 1-1,0 0 0,-1 0 1,1 0-80,2 0 0,2-1 0,0 1 0,-1 0 0,-4 0 0,-5 1-120,2 1 0,-6 0 0,-2 1 0,1 1 120,0 0 0,1 0 0,-2 1 0,-6-1 0,19-5 0,-30 4 836,-66 7 0,16-2 0,-50 4 1</inkml:trace>
  <inkml:trace contextRef="#ctx0" brushRef="#br0" timeOffset="111248">29051 9486 8191,'-11'0'0,"5"-5"5063,1-5-5063,10-11 2818,-4-2-2818,9 2 1719,-4 1-1719,9 1 6784,1-4-6784,5 0 0,0 0 0,-4 6 0,3-4 0,6 2 0,6 0 0,20-10 0,-14 7 0,9-6 0,-21 9 0,10 2 0,-4 5 0,8 4 0,-8 2 0,4-3 0,3 7 0,19-15 0,2 15 0,-2-7 0,-3 0 0,-7 6 0,17-7 0,-13 4 0,5 4 0,-21-4 0,-5 6 0,-1 0 0,-8 0 0,4 0 0,-4 0 0,-1 0 0,-5 0 0,-1 0 0,1 5 0,9 2 0,7 0 0,0 5 0,-2-11 0,-10 5 0,10 0 0,2 2 0,5 6 0,-6-2 0,-10-5 0,-1 3 0,-3-4 0,4 5 0,1-1 0,-4 6 0,-7-5 0,12 8 0,-9-7 0,16 7 0,-7 2 0,0-9 0,-10 7 0,5-18 0,-16 9 0,12-4 0,-8 4 0,5 1 0,0-5 0,-5-10 0,-1-17 0,-5-19 0,0 6 0,0-11 0,0 14 0,0-4 0,-5 10 0,4 0 0,-4 13 0,5 11 0,0 3 0,0 30 0,8 13 0,-6 19 0,13-8 0,-14-14 0,6-22 0,-7-9 0,-5 0 0,-1-5 0,-17-1 0,4-5 0,-10 0 0,3 6 0,8-5 0,-2 5 0,14-6 0,1 0 0</inkml:trace>
  <inkml:trace contextRef="#ctx0" brushRef="#br0" timeOffset="112579">30434 10724 24575,'25'0'0,"30"-9"0,-12-5 0,4-1 0,7 2 0,0 0 0,-10-2 0,-2 0 0,-2 3 0,-14 8 0,-28 23 0,7-16 0,-46 44 0,17-23 0,-5 4 0,16-15 0</inkml:trace>
  <inkml:trace contextRef="#ctx0" brushRef="#br0" timeOffset="112864">30592 10914 24575,'36'-13'0,"13"-5"0,-11 3 0,0-1 0,17-3 0,-7-2 0,-27 20 0,4-12 0,-7 12 0,1-10 0,-13 14 0,-1-6 0,-5 8 0</inkml:trace>
  <inkml:trace contextRef="#ctx0" brushRef="#br0" timeOffset="113932">30769 11002 24575,'0'49'0,"0"-14"0,0 5 0,-1 22 0,2 3-2411,5-5 1,0 1 2410,-4-11 0,-2 2 0,1-4 0,6 4 0,-1-2 621,-6 12 1,0 0-622,4-4 0,2-1 0,0 4 0,0 0 0,0-5 0,1-3 0,-3-17 0,0-2 415,1 6 1,-1 0-416,-2 19 0,6 2 0,-8-13 2547,5-27-2547,-4-7 200,4-18-200,-24 3 0,10-10 0,-20 5 0,17 1 0,1 14 0,7-2 0,10 13 0,0-8 0,6 3 0,3-9 0,1-1 0,5-10 0,-5-1 0,5-10 0,-8 0 0,3-1 0,-9 2 0,-2 9 0,-5 1 0</inkml:trace>
  <inkml:trace contextRef="#ctx0" brushRef="#br0" timeOffset="115863">30780 13040 8191,'-15'0'0,"-1"6"5063,-5-5-5063,1 12 2818,-1-12-2818,5 10 1719,1-10-1719,3 18 6784,0-6-6784,5 8 0,11 1 0,17 7 0,19 13 0,-11-14 0,0 0 0,10 13 0,0-1 0,-32-19 0,-7 0 0,-10 1 0,-16-4 0,3-7 0,-7-5 0,9-6 0,-4 0 0,8-9 0,-3 2 0,18-18 0,-1 16 0,7-5 0</inkml:trace>
  <inkml:trace contextRef="#ctx0" brushRef="#br0" timeOffset="116215">30941 12950 8191,'-12'1'0,"3"9"5063,9 37-5063,0 0 0,7-15 0,1 1 2818,-4 23-2818,8-23 0,-1-1 1719,-9 20-1719,12-9 1696,-13-19 0,4-18 0,-5-1 0</inkml:trace>
  <inkml:trace contextRef="#ctx0" brushRef="#br0" timeOffset="116951">31079 13315 24575,'9'17'0,"3"-10"0,9 4 0,9-17 0,5-14 0,-6-1 0,-6-9 0,-23 18 0,-19 3 0,-41 9 0,21 0 0,-20 0 0,62 0 0,28-29 0,25 13 0,-3-4 0,1 0 0,6 9 0,-20 7 0,-5 7 0,-20 13 0,7 41 0,-12-21 0,-1 3 0,0 11 0,-1-1 0,-2-13 0,-2-2 0,-4 24 0,0-41 0,0-19 0,0-7 0,0-52 0,-6 16 0,1-3 0,9-7 0,-1 0-203,-8 5 1,2 5 202,22-13 0,-12 47 0,14-4 0,-4 17 0,1 4 0,-1 21 0,-11 5 405,-9-4-405,-16 0 0,-8-12 0,1 3 0,2-11 0,17-4 0,-2-4 0</inkml:trace>
  <inkml:trace contextRef="#ctx0" brushRef="#br0" timeOffset="117265">31758 13186 24575,'26'-17'0,"-4"0"0,-5-2 0,-17 9 0,-17 5 0,-16 29 0,15-8 0,-8 20 0,24-16 0,2 10 0,11-12 0,24 2 0,31-16 0,-34-13 0,1-3 0,10 5 0,-4-2 0,-6-15 0,-8 14 0</inkml:trace>
  <inkml:trace contextRef="#ctx0" brushRef="#br0" timeOffset="118532">32451 10444 24575,'21'-19'0,"14"-4"0,19 7 0,-12 0 0,1 2 0,20 1 0,-2-4 0,-29 9 0,-26 8 0,-1 0 0</inkml:trace>
  <inkml:trace contextRef="#ctx0" brushRef="#br0" timeOffset="118713">32715 10441 8191,'8'0'0,"4"0"5063,34-15-5063,-7 11 563,-7-11 1,-2 0-1,-6 12 1,5-12 0</inkml:trace>
  <inkml:trace contextRef="#ctx0" brushRef="#br0" timeOffset="119567">32451 8471 24575,'6'36'0,"-5"16"0,6-15 0,2 2 0,0 11 0,0 1 0,1-2 0,2-1 0,-1-10 0,-1-4 0,0 7 0,0-26 0,-29-29 0,19 14 0,-20-20 0</inkml:trace>
  <inkml:trace contextRef="#ctx0" brushRef="#br0" timeOffset="119965">32187 8461 24575,'10'-10'0,"12"-6"0,9-8 0,8-1 0,-2 0 0,-11 11 0,6 9 0,-17 5 0,14 9 0,-18-6 0,8 15 0,-6-7 0,9 5 0,-4-5 0,-7-6 0,-1-5 0</inkml:trace>
  <inkml:trace contextRef="#ctx0" brushRef="#br0" timeOffset="120962">31759 7501 8191,'-11'-5'0,"-5"4"5063,0 1-5063,-11 6 2818,-5 41-2818,13-20 0,1 4 0,0 15 0,3 2 0,3-13 0,3-1 0,-1 29 1719,16-33-1719,-5-6 6784,22-5-6784,3 1 0,8-12 0,5-4 0,1-4 0,4-3 0,15-7 0,-2-4 0,6-7 0,-9 0 0</inkml:trace>
  <inkml:trace contextRef="#ctx0" brushRef="#br0" timeOffset="121229">32023 7814 8191,'-12'-16'0,"0"5"5063,1 11-5063,5 11 2818,-4 5-2818,14-5 1719,1 7-1719,16-15 6784,6 6-6784,1-23 0,-12 6 0,0-17 0,-20 13 0,-7-8 0,-16 13 0,2-2 0,6 9 0,14 0 0</inkml:trace>
  <inkml:trace contextRef="#ctx0" brushRef="#br0" timeOffset="121865">32201 7662 24575,'6'21'0,"-1"-5"0,-5 4 0,0-8 0,9-2 0,-1-10 0,11-1 0,20-32 0,12 17 0,4-14 0,-13 21 0,-22 9 0,-9 5 0,4 2 0,1-1 0,0 0 0,-1-6 0,-4-9 0,3-15 0,-1-5 0,-3-15 0,-4 21 0,-1 3 0,1 15 0,5 5 0,4 11 0,-2 6 0,7 3 0,-12 0 0,1-3 0,-9-6 0,-14 5 0,6-10 0,-12-2 0,9-4 0,5 0 0,1 0 0</inkml:trace>
  <inkml:trace contextRef="#ctx0" brushRef="#br0" timeOffset="122498">32740 7263 10416,'-6'3'0,"1"12"5057,5 41-5057,5-18 0,0 2 0,-4 0 0,0 0 0,8-6 0,-2-3 2463,-5 0-2463,9-15 1424,-5-6-1424,5-4 0,-5-1 0,-2-5 0</inkml:trace>
  <inkml:trace contextRef="#ctx0" brushRef="#br0" timeOffset="122631">32776 7510 8191,'0'-11'0,"14"-1"0,-11 6 0,11-1 0</inkml:trace>
  <inkml:trace contextRef="#ctx0" brushRef="#br0" timeOffset="123197">32880 7439 24575,'-3'3'0,"4"-1"0,-18 13 0,8-9 0,7 4 0,-2-4 0,8 0 0,19-1 0,9-18 0,5 10 0,-3-10 0,-13 13 0,1 0 0,-5 0 0,3 0 0,-3 0 0,4-5 0,5-1 0,-8-5 0,-3 0 0,-4-9 0,-10-2 0,11-5 0,-10 2 0,4-37 0,-6 21 0,0-19 0,0 36 0,0 36 0,0 29 0,0-3 0,0 3 0,0-5 0,0-1 0,0 2 0,0-3 0,0-4 0,5-6 0,-4-13 0,4-7 0</inkml:trace>
  <inkml:trace contextRef="#ctx0" brushRef="#br0" timeOffset="123348">33234 7409 24575,'45'-35'0,"-9"14"0,3 2 0,-3 3 0,2 0 0,21-10 0,-10 9 0,-33 22 0,4 0 0</inkml:trace>
  <inkml:trace contextRef="#ctx0" brushRef="#br0" timeOffset="133513">28673 15851 24575,'-6'-11'0,"-3"1"0,7-6 0,-2 4 0,8-3 0,7-2 0,5 0 0,0 4 0,0-2 0,-5 14 0,0-4 0,-1 5 0,2 14 0,5 32 0,-9-5 0,7-3 0,1-1 0,-1-3 0,22 3 0,-6-26 0,0-17 0,11-13 0,-12-10 0,15-19 0,-31 18 0,-2-2 0,4-5 0,-3 0 0,-3-19 0,-13 51 0,1 50 0,1 34 0,-4-29 0,-1 6 0,-1 2 0,2-1-1149,3 1 1,1 0-1,1 1 1,-1 0 1148,-1 3 0,-2 3 0,1-4 0,-1-5 0,-2 12 0,0-7 0,6-7 0,-3-7 0,-17 11 0,0-29 0,-2-18 0,-7-11 0,-12-40 0,1-7 0,15-7 0,3-6 0,2 12 0,4 1 0,7 0 0,4 4 0,5-9 4594,11 27-4594,19 10 0,21-11 0,-23 16 0,8-5 0</inkml:trace>
  <inkml:trace contextRef="#ctx0" brushRef="#br0" timeOffset="133948">30116 15621 24575,'8'0'0,"0"0"0,34-6 0,-12 4 0,-1-4 0,-15 6 0</inkml:trace>
  <inkml:trace contextRef="#ctx0" brushRef="#br0" timeOffset="134132">30108 15746 24575,'51'-18'0,"1"1"0,-1-3 0,-10 1 0,-30 18 0,-2-5 0</inkml:trace>
  <inkml:trace contextRef="#ctx0" brushRef="#br0" timeOffset="134570">30664 15523 24575,'29'52'0,"-6"-8"0,8-1 0,-5-4 0,-6-11 0,-1-2 0,-2-11 0,-11-10 0,-1-5 0</inkml:trace>
  <inkml:trace contextRef="#ctx0" brushRef="#br0" timeOffset="134832">30840 15555 8191,'-15'0'0,"3"0"5063,-19 20-5063,-11 17 0,8-4 0,0 2 1409,1 1 0,2 0-1409,4-5 0,3-1 0,-4 7 429,21-13 1,2-17 0,5 2 0</inkml:trace>
  <inkml:trace contextRef="#ctx0" brushRef="#br0" timeOffset="135746">31133 14997 24575,'-9'28'0,"-1"29"0,-7-11 0,2 15 0,8-30 0,2-10 0,10-10 0,14-6 0,0-5 0,14-13 0,-3-2 0,-8-1 0,7-1 0,-22 57 0,2-17 0,-7 15 0,-4 4 0,-6 18 0,3-21 0,-1-2 0,-5 6 0,3-10 0</inkml:trace>
  <inkml:trace contextRef="#ctx0" brushRef="#br0" timeOffset="137180">31287 15180 24575,'-11'-17'0,"0"-11"0,5 15 0,-3-12 0,3 8 0,-7-2 0,-10-1 0,1-1 0,-14-4 0,9 1 0,-1 12 0,0-14 0,-18 15 0,9 3 0,-5 1 0,-20-4 0,-6 2-510,19 7 0,-1 2 0,-2-1 510,-9-3 0,-1 0 0,3 2-636,13 4 1,2 3-1,0-1 636,-20-4 0,3 3 0,20 8 0,1 0-91,-12-4 0,-3 0 91,-2 5 0,0 1 0,-1-7 0,1 1-563,2 8 0,4-2 563,-15-9 546,14 19 0,-3 4-546,6-13 0,-1 1 0,7 5 0,-2 2 0,1 1 0,-17 5 0,2 0 0,6 3 0,4 1 456,8-6 0,2 0-456,5-2 0,3 0 0,-14 10 95,14-11 1,-2 2-96,-2 3 0,0 1 0,0-2 0,0 0 0,2 0 0,1-1 0,-5 5 1283,-5 9-1283,12-3 0,3 5 0,2 3 0,5 14 0,5-17 0,-3 6 0,4-5 102,6-10 0,2 0-102,-5 26 0,3 3 0,6-18 0,4-1 0,6 6 0,4-2 294,1-6 1,3-4-295,17 15 0,5-14 0,0-7 0,11-2 0,-12-10 0,2-1 0,4 0 0,1-1 0,12 4 0,0-2 0,-9-7 0,1-1 0,12 4 0,3-4 0,1-9 0,3-1 0,-8 6 0,3 2 0,0-2-1858,1-5 1,-1-2 0,0 1 1857,-5 3 0,-2 1 0,-1-2 0,-5-2 0,-1-1 0,-2-1-644,9-5 0,-1 0 644,1 4 0,0 1 0,-2-5 0,3 0 0,-7 1 0,2-1 0,-1-1-248,1-3 0,-1-1 0,2-1 248,11-3 0,2-1 0,-2-1 0,-5-3 0,-2-2 0,-3 1 0,-8 6 0,-2 0 0,0-1 0,2-4 0,-1-1 0,-2-1 0,6-9 0,-2-4 0,-9 6 0,2-1 0,-4 0 0,6-6 0,-4-1 0,-5-2 0,-3 0 0,-8 11 0,-2-2 0,6-24 0,-2-7 0,-7 16 0,0-3 0,-1-2 0,0 3 0,1-4 0,-1 0 0,-1-1-211,-2 0 1,-2-2-1,0 1 1,0 1 210,4-12 0,-1 1 0,-2 3 0,-4 9 0,-2 3 0,-2 0 0,1-20 0,-7 5 2231,-13 18 0,-5 3-2231,-5-9 0,-7 4 0,-16 9 0,-4 8 231,9 11 0,1 3-231,-3-2 0,1 5 495,9 11 0,0 2-495,-16-7 0,-3 4 0,-3 9 0,0 4 167,-1-4 1,3 2-1,17 1 1,6 1-1,8 0 1</inkml:trace>
  <inkml:trace contextRef="#ctx0" brushRef="#br0" timeOffset="138662">30309 17478 24575,'15'52'0,"6"7"0,-7-20 0,0 2 0,0 4 0,0-2 0,4 14 0,-4-8 0,-13-34 0,4-18 0,-5-4 0,-8-39 0,6-13 0,-3 21 0,1-1 0,3-7 0,2 1 0,4 4 0,3 1 0,-1 3 0,2 2 0,11-13 0,3 19 0,-16 22 0,3 1 0</inkml:trace>
  <inkml:trace contextRef="#ctx0" brushRef="#br0" timeOffset="139280">31293 17570 15571,'-1'-9'0,"2"2"3855,14-3-3855,12-10 1553,29 1-1553,-20 5 0,0 1 167,-2 4 0,-2 1 0,14-1 0,-33 9 0</inkml:trace>
  <inkml:trace contextRef="#ctx0" brushRef="#br0" timeOffset="139463">31377 17645 24575,'32'-13'0,"1"0"0,5-2 0,2 0 0,-1-2 0,1 0 0,15-5 0,-4 2 0,-14 5 0,13-5 0</inkml:trace>
  <inkml:trace contextRef="#ctx0" brushRef="#br0" timeOffset="139897">32288 17076 9981,'6'15'0,"11"12"2546,6 2 1,5 3-2547,4-1 0,1 0 0,6 1 0,0-1 1268,-8-6 0,-3-6-1268,11-7 370,-19-4 0,-9-9 0,-7-4 0</inkml:trace>
  <inkml:trace contextRef="#ctx0" brushRef="#br0" timeOffset="140062">32652 17164 24575,'-36'0'0,"7"16"0,-1 7 0,-3 5 0,-1 3 0,0 3 0,-2 5 0,0-2-1446,5-3 1,1-2-1,-1 1 1446,-2 0 0,1-1 0,2-1 0,0 2 0,4-4 0,-8 5 0,14-14 0</inkml:trace>
  <inkml:trace contextRef="#ctx0" brushRef="#br0" timeOffset="140533">29999 18579 24575,'50'-15'0,"-1"-1"0,-5 3 0,5-2 0,4 0 0,4-1 0,-2 1 0,4 0 0,3 0 0,1-1 0,1 0 0,-2 1-1624,-1 0 0,-1 0 0,1 0 0,0 0 0,3 0 1,3 0 1623,-10 1 0,3 1 0,3-1 0,1 0 0,0 0 0,0 0 0,0 0 0,-2 1 0,-2 1 0,5-1 0,-1 0 0,-1 1 0,-1 0 0,0 0 0,-1 0 0,1 0-422,0 0 1,0 0-1,0 0 1,0 0 0,-1 1-1,-2-1 1,-1 2 421,10-3 0,-1 0 0,-2 1 0,-4 1 0,-2 1 0,12-1 0,-6 2 0,-5-1 1065,-1-2 0,-6-1-1065,-11 1 0,-11 0 0,-19 0 0,-32 3 0</inkml:trace>
  <inkml:trace contextRef="#ctx0" brushRef="#br0" timeOffset="182568">25436 8248 8191,'-20'0'0,"-1"0"5063,5 5-5063,-8 1 2818,6 15-2818,-9 1 1719,-4 19-1719,9-10 0,-1 2 0,3-5 0,-2 2 0,-15 20 0,-3 5 0,4-2 0,0 3 1691,6-13 0,0 3 0,1 2-1691,-1 9 0,2 4 0,2-4 0,7-13 0,3-3 0,-1 3 0,-3 17 0,1 4 0,2-2 0,6-14 0,2-2 0,0 1 0,-6 10 0,0 2 0,1-3 0,5-8 0,1-3 0,0-1-464,-7 12 1,2-4 463,7-18 0,0-3 0,-11 32 0,15-30 0,-11-1 0,11-18 1626,-2-4-1626,-1-5 1012,-13-10-1012,-2-12 0,0 4 0,9-2 0</inkml:trace>
  <inkml:trace contextRef="#ctx0" brushRef="#br0" timeOffset="182830">24469 10030 8191,'-17'0'0,"7"4"5063,5 7-5063,5 5 2818,9 21-2818,12 1 1719,1-2-1719,12 0 6784,-16-28-6784,5 5 0,-2-19 0,17-22 0,8-10 0,-21 12 0,0-1 0,10-9 0,-15 8 0,-10 22 0,-9-8 0,4 11 0,-5-6 0</inkml:trace>
  <inkml:trace contextRef="#ctx0" brushRef="#br0" timeOffset="184994">22183 17241 8191,'-6'-10'0,"6"-2"5063,16-15-5063,5-5 2818,3 3-2818,1-5 1719,-8 15-1719,1 13 6784,-1 11-6784,-2 32 0,-2-7 0,1 4 0,-8-10 0,4-12 0,-9-2 0,4-5 0</inkml:trace>
  <inkml:trace contextRef="#ctx0" brushRef="#br0" timeOffset="186194">22303 15804 8191,'-6'17'0,"1"-4"5063,5 16-5063,0-1 2818,-8 3-2818,5 15 0,-5 2 0,8 0 1719,0-2-1719,0-20 6784,0-3-6784,0-8 0,5-8 0,5 2 0,2-9 0,14-9 0,-8 7 0,10-7 0,-7 9 0,-4 0 0,-2 0 0,-4 0 0,-5 0 0,-1 0 0</inkml:trace>
  <inkml:trace contextRef="#ctx0" brushRef="#br0" timeOffset="186396">22520 16070 24575,'0'22'0,"0"7"0,0-11 0,0-2 0,0-7 0</inkml:trace>
  <inkml:trace contextRef="#ctx0" brushRef="#br0" timeOffset="186532">22558 16000 24575,'0'0'0</inkml:trace>
  <inkml:trace contextRef="#ctx0" brushRef="#br0" timeOffset="186830">22679 16202 24575,'5'17'0,"-4"-12"0,4-6 0,-5-10 0,5 0 0,1 0 0,5 1 0,-1 3 0,5 9 0,6 5 0,-3 1 0,11-2 0,-16-6 0,2 0 0,-11 0 0</inkml:trace>
  <inkml:trace contextRef="#ctx0" brushRef="#br0" timeOffset="187396">22890 16083 24575,'-5'15'0,"4"1"0,5 2 0,4-8 0,11-4 0,-2-6 0,0-9 0,3-5 0,-13-3 0,2 0 0,-18 11 0,-6 14 0,-3 0 0,4 15 0,10-7 0,13-4 0,19-3 0,6-15 0,18-9 0,-23 6 0,8-4 0,-24 18 0,7 1 0,-10 0 0,6-1 0,12-10 0,1-2 0,6 0 0,-14-4 0,-6 10 0,-4-4 0,0 5 0,-5 0 0,-2 0 0</inkml:trace>
  <inkml:trace contextRef="#ctx0" brushRef="#br0" timeOffset="187495">23429 16104 24575,'6'0'0,"-1"0"0</inkml:trace>
  <inkml:trace contextRef="#ctx0" brushRef="#br0" timeOffset="192047">2682 9819 8191,'-6'9'0,"-4"7"5063,3 11-5063,0 17 0,0-6 0,-2 2 0,3-5 0,-1 3 0,-1 5 0,-1 5 0,1 0 0,3-2 0,1 0 0,0 3 524,-4 8 1,-1 2 0,2 2-525,6 3 0,1 1 0,-2-3 135,-5-13 0,-2-2 0,2-1-135,5 22 0,1-3 0,-5-20 0,1 1 1632,3-1 0,3 2 0,0 1-1632,-1 2 0,0 1 0,0 1 0,0 11 0,0 3 0,0-2 0,0-9 0,0-1 0,0-4-485,0 12 1,0-5 484,-5-15 0,0-3 0,2 17 622,-1-17 0,-2 3-622,0 11 0,0 4 0,5-8 0,1 2 0,-1-1 37,-3-5 1,-1 0 0,2-1-38,2 25 0,2-5 0,-1-22 0,0-1 318,-5 8 0,0 1-318,4-3 0,-1 1 0,-3 7 0,1 2 0,3-1 0,2 0 0,-1-9 0,0 0 0,0 15 0,0 0 0,-5-13 0,0 1 0,4-6 0,1 2 0,-2-1-124,-7 9 0,0-2 124,8-4 0,-1-3 0,-6-12 0,-1-1 24,5 4 1,0 0-25,-6 26 1051,2-20 1,1 1-1052,6-3 0,0-2 0,-7 23 0,8-3 1518,-6-17-1518,4 0 0,-4-14 0,6 2 0,0-13 0,0 9 0,0-2 0,0-2 0,0 3 0,0-11 0,0 7 0,5-14 0,18-6 0,5-7 0,17 0 0,-4-5 0,-10 11 0,-1-12 0,-2 12 0,20-14 0,11 13 0,-7-13 0,1 14 0,-18-2 0,2 0 0,3-3 0,2 2 0,17 3 0,3-1 0,-6-8 0,0 0-901,0 8 1,-1 2 900,-7-5 0,-1 0 0,0-1 0,-3 1 0,22 2 0,-31-2 0,3-1 0,11 1 0,2 0 0,-14 4 0,1 0 0,7-5 0,5-1 0,-5 1 0,21 4 0,-21-6 0,0-1 0,-6 8 0,1 0 0,6-9 0,3 0 0,8 8 0,2 2-603,-3-6 0,-2 1 603,-7 5 0,-3 0 0,-8-6 0,1 1 830,15 3 1,3 1-831,1-4 0,2-1 0,7 1 0,2 0 0,-21 5 0,0 0 0,-3-2 0,2-8 0,-1 0 0,13 9 0,0-1 0,-14-8 0,1 0 0,11 9 0,1 0 0,1-9 0,-2 0-460,-10 8 1,-3 1 459,-1-4 0,-1 0 628,6 5 1,-2 0-629,22 0 12,-26 1 1,-1-2-13,4-3 0,-20 2 0,6-2 983,-16 4-983,11 0 0,-12 0 0,-2-10 0,-11-1 0,-1 0 0,-4 1 0</inkml:trace>
  <inkml:trace contextRef="#ctx0" brushRef="#br0" timeOffset="194864">3412 10722 8191,'-5'-6'0,"4"6"5063,-10 10-5063,9 7 2818,-9 4-2818,10 0 1719,-4 1-1719,-1 25 6784,5-3-6784,-2-7 0,0 2 0,2-4 0,2-1 0,-1 25 0,0-4 0,0-16 0,0 16 0,0 4 0,0-21 0,0 1 0,0 20 0,0-4 0,4-15 0,2 0 0,-5-3 0,0 0 0,4 14 0,0 1 0,-1-4 0,1-2 0,3 17 0,2 2 0,2-24 0,4 11 0,-6-9 0,5-1 0,-9-14 0,2 10 0,5-4 0,8 18 0,-12-19 0,13-3 0,-20-10-6784,22 17 6784,-7-8 0,1 13 0,13-6 0,-6 3 0,5-2 0,-9-6 0,-6-15 0,-3 0 0,14 4 6784,5 4-6784,18 9 0,3-2 0,-17-11 0,2 0 0,-5-3 0,-1-1 0,29 11 0,-14 2 0,-16-19 0,-2 15 0,3-16 0,-4 6 0,3-5 0,5-8 0,-2 2 0,13-4 0,-5-6 0,0 5 0,-6-18 0,5 10 0,-5-12 0,6 7 0,0 1 0,13-8 0,-6-1 0,10-7 0,-9-6 0,-3 6 0,-11 1 0,-5 8 0,-10 6 0,1-3 0,0-2 0,8-6 0,-5 2 0,0 3 0,-4-2 0,-1-3 0,-1 0 0,5-6 0,-7 12 0,-5-2 0,11 0 0,-6-14 0,6-1 0,5-8 0,2 6 0,-11 8 0,17-8 0,-15-10 0,-3 17 0,0-3 0,2-11 0,-2-3 0,1-2 0,-3 1-335,-5 8 0,-1 2 335,5-1 0,-3 1 0,-9-9 0,8 13 0,0-3 0,-4 0 0,-1-1 0,6-11 0,0-2 0,0-1 0,-1 1 0,-4 12 0,0 1 0,4-6 0,-1 2 0,-7-17 0,2 26 0,0 0 0,-3-4 0,-2 1 0,1-15 670,0-3-670,7 24 0,-6-2 0,5 6 0,-6 0 0,0-4 0,0 9 0,0-5 0,-5 10 0,4 2 0,-4 4 0,-12 5 0,13 1 0,-13 5 0</inkml:trace>
  <inkml:trace contextRef="#ctx0" brushRef="#br0" timeOffset="196710">6132 13946 24575,'4'11'0,"7"1"0,5-1 0,18 9 0,-10-12 0,14 11 0,-19-8 0,1 6 0,-13 9 0,-11 2 0,-5-1 0,-23 9 0,9-8 0,-11 4 0,11-6 0,2-8 0,9-7 0,3-5 0</inkml:trace>
  <inkml:trace contextRef="#ctx0" brushRef="#br0" timeOffset="197412">4799 14739 24575,'9'-6'0,"-2"1"0,10 14 0,10 23 0,-11-11 0,16 18 0,-13-13 0,3 3 0,-8-2 0,0-6 0,-13-10 0,4 4 0,0-8 0,-4 2 0,4-9 0</inkml:trace>
  <inkml:trace contextRef="#ctx0" brushRef="#br0" timeOffset="197629">4990 14765 24575,'-12'9'0,"-12"4"0,10 13 0,-11-3 0,-2 0 0,-1 5 0,-19 14 0,31-33 0,5 9 0,-3-15 0,11 6 0,-6-9 0</inkml:trace>
  <inkml:trace contextRef="#ctx0" brushRef="#br0" timeOffset="199177">2468 9887 24575,'38'-38'0,"6"-6"0,-2 9 0,-4-1 0,-22 23 0,-2 2 0,-13 11 0,9 18 0,0-3 0,-3 9 0,15-4 0,-13 6 0,18 9 0,-8-2 0,1-13 0,-10 0 0,-1-13 0,-7 4 0,2-6 0</inkml:trace>
  <inkml:trace contextRef="#ctx0" brushRef="#br0" timeOffset="200379">1990 10734 8191,'-6'3'0,"1"4"5063,10 14-5063,5-4 2818,2-7-2818,16-5 1719,-14-5-1719,19-20 6784,-6-27-6784,-5 9 0,0-4 0,0-7 0,-1 2 0,-4 8 0,1 13 0,1 24 0,-9 42 0,-3 23 0,1-17 0,1 5 0,1 3 0,-2-1-1057,-3-1 0,-1 2 0,0-1 0,3 0 1057,3 0 0,3 1 0,0-2 0,-5-5 0,-4 15 0,-4-6 0,3-9 0,-3-6 0,-13 2 0,-9 2 0,-27-59 0,0-28 0,22 12 0,3-3 2114,6 2 0,4 1-2114,6-12 0,20 16 0,1-1 0,12 2 0,-8 8 0,-7 6 0,-5 6 0</inkml:trace>
  <inkml:trace contextRef="#ctx0" brushRef="#br0" timeOffset="204778">3062 15535 24575,'4'-6'0,"2"1"0,5 10 0,-5 13 0,8-2 0,-12 7 0,20 6 0,-10 7 0,3 19 0,-10-22 0,-2 0 0,-3 11 0,0 10 0,-5-35 0,4 5 0,-4-44 0,14-24 0,-1 4 0,1-6 0,3-15 0,3 0 0,2 13 0,-1 1 0,-3 2 0,-2 6 0,5 3 0,-6 25 0,-9 6 0,4 5 0</inkml:trace>
  <inkml:trace contextRef="#ctx0" brushRef="#br0" timeOffset="205245">3563 15641 24575,'28'-8'0,"0"-1"0,17-1 0,-18 4 0,-2 6 0,-19 0 0,-2 0 0</inkml:trace>
  <inkml:trace contextRef="#ctx0" brushRef="#br0" timeOffset="205446">3568 15773 24575,'20'0'0,"2"-6"0,14-2 0,-4-4 0,-6 4 0,-11 4 0,-10 4 0</inkml:trace>
  <inkml:trace contextRef="#ctx0" brushRef="#br0" timeOffset="205863">4013 15651 24575,'-6'11'0,"1"4"0,5-3 0,0 3 0,10-5 0,2 1 0,14-5 0,21-1 0,-8-5 0,12-13 0,-26 10 0,-11-32 0,-10 20 0,-38-18 0,9 13 0,-30 9 0,16 3 0,4 8 0,5 0 0,14 5 0,7-4 0,9 4 0</inkml:trace>
  <inkml:trace contextRef="#ctx0" brushRef="#br0" timeOffset="208346">2473 16712 24575,'5'12'0,"-4"6"0,12 40 0,-11-15 0,7 12 0,-9-24 0,0-2 0,0-8 0,0 0 0,-5-9 0,4-30 0,-4-14 0,5-18 0,5 10 0,5 0 0,18-14 0,-14 21 0,3 5 0,24 2 0,-23 21 0,8 19 0,-10 15 0,-3 26 0,-5-12 0,-8-1 0,0-27 0,0 0 0,0 1 0,0-4 0,0-3 0</inkml:trace>
  <inkml:trace contextRef="#ctx0" brushRef="#br0" timeOffset="208695">2843 16803 24575,'-16'26'0,"3"-2"0,13 2 0,9-7 0,3 1 0,9-12 0,-4-8 0,-1-6 0,-6-10 0,-4-1 0,-10-1 0,-17 1 0,-11 3 0,-9 6 0,13 2 0,0 6 0,21 0 0,-2 0 0</inkml:trace>
  <inkml:trace contextRef="#ctx0" brushRef="#br0" timeOffset="209395">3465 16394 24575,'0'3'0,"0"8"0,0 36 0,0 17 0,0-31 0,0 3 0,0 20 0,0 2 0,0-16 0,0-1 0,0 7 0,0-2 0,-5 10 0,4-31 0,-4-14 0,5-6 0</inkml:trace>
  <inkml:trace contextRef="#ctx0" brushRef="#br0" timeOffset="209611">3624 16778 24575,'0'16'0,"0"1"0,5 9 0,1-8 0,0 2 0,3-14 0,-7-1 0,2-5 0</inkml:trace>
  <inkml:trace contextRef="#ctx0" brushRef="#br0" timeOffset="209779">3708 16515 8191,'-6'-6'0,"2"2"0</inkml:trace>
  <inkml:trace contextRef="#ctx0" brushRef="#br0" timeOffset="210162">3799 16694 24575,'0'40'0,"0"-5"0,0-8 0,0-8 0,0-17 0,9-10 0,-7-8 0,21-9 0,-10 13 0,9-3 0,-3 20 0,-12-4 0,15 19 0,-6 10 0,6 14 0,-3-6 0,-11-10 0,-4-19 0</inkml:trace>
  <inkml:trace contextRef="#ctx0" brushRef="#br0" timeOffset="210743">4136 16795 24575,'28'-17'0,"-12"0"0,0-4 0,-15 4 0,-1 1 0,-10 10 0,-2 2 0,-3 8 0,4 2 0,-1 14 0,6 7 0,-1 1 0,12-3 0,16 1 0,-2-18 0,12 7 0,15-6 0,5-7 0,-13-1 0,1-2 0,16-14 0,-3-12 0,-29 1 0,-6-1 0,-11 2 0,-23 4 0,-6 5 0,-8 7 0,5 23 0,6 0 0,11 13 0,0-5 0,14-6 0,1-5 0,10-6 0,-9-5 0,2 0 0</inkml:trace>
  <inkml:trace contextRef="#ctx0" brushRef="#br0" timeOffset="211076">4544 16754 24575,'6'22'0,"5"2"0,-4-8 0,5-5 0,1-2 0,5-21 0,8-9 0,4-9 0,0 4 0,-10 8 0,0 12 0,-13 1 0,2 5 0</inkml:trace>
  <inkml:trace contextRef="#ctx0" brushRef="#br0" timeOffset="211944">5397 16428 8191,'-5'-11'0,"4"1"5063,-9 4-5063,9-4 2818,-8 9-2818,-10 13 1719,5-2-1719,-11 34 6784,10 2-6784,7 6 0,5 5 0,11-25 0,9-5 0,8-8 0,5-11 0,-9 0 0,-4-8 0</inkml:trace>
  <inkml:trace contextRef="#ctx0" brushRef="#br0" timeOffset="212197">5630 16629 24575,'-16'0'0,"6"4"0,10 7 0,15-4 0,11 2 0,2-14 0,-7-1 0,-11-10 0,-24-2 0,-4 0 0,-9 0 0,11 11 0,6 2 0</inkml:trace>
  <inkml:trace contextRef="#ctx0" brushRef="#br0" timeOffset="212645">5729 16532 8191,'30'0'0,"-4"13"5063,14 2-5063,-13 10 2818,-7-5-2818,-10-1 1719,-10-7-1719,-9-1 6784,2-7-6784,-4-8 0,7-2 0,10-19 0,8-6 0,5-3 0,7 1 0,-5 15 0,1 7 0,-1 5 0,3 24 0,1-1 0,-9 8 0,-3-6 0,-13-8 0,0-1 0,0 1 0,0-5 0,0-1 0</inkml:trace>
  <inkml:trace contextRef="#ctx0" brushRef="#br0" timeOffset="213494">6057 16631 24575,'0'-17'0,"0"1"0,13-2 0,4-17 0,11 2 0,-1-1 0,-9 19 0,-8 10 0,-5 5 0</inkml:trace>
  <inkml:trace contextRef="#ctx0" brushRef="#br0" timeOffset="213863">6229 16563 24575,'17'-5'0,"-2"4"0,-4-8 0,8-5 0,-12-4 0,6-6 0,-18 13 0,-5 6 0,-6 13 0,4 7 0,3-2 0,9 7 0,0-3 0,9-1 0,11-5 0,-7-6 0,4-5 0</inkml:trace>
  <inkml:trace contextRef="#ctx0" brushRef="#br0" timeOffset="214228">6484 15990 24575,'0'25'0,"0"14"0,0-5 0,0 2 0,0 27 0,-5-3 0,-1 2 0,0-20 0,1-1 0,-2 2 0,0-1 0,-6 11 0,12-42 0,-4-2 0</inkml:trace>
  <inkml:trace contextRef="#ctx0" brushRef="#br0" timeOffset="215061">6645 16413 8472,'0'-16'0,"-9"5"5091,2 16-5091,-3 14 2776,5 3-2776,10 2 1681,5-13-1681,2-7 6555,8-4-6555,-4 0 0,5 0 0,-5 0 0,-1 0 0,-4 0 0,0-4 0,1-12 0,-1-6 0,-4-4 0,4 0 0,-10-2 0,12-12 0,-12 12 0,5 10 0,-12 41 0,4 19 0,-4 16 0,15-10 0,-6-13 0,15-19 0,-16-6 0,21-9 0,-10 4 0,8-5 0,-1 0 0,-4 0 0,0 0 0,0 0 0,-1 0 0,1 5 0,0-4 0,-1 4 0,-4-5 0,4 0 0,2 0 0,4 0 0,-9 0 0,-3 0 0</inkml:trace>
  <inkml:trace contextRef="#ctx0" brushRef="#br0" timeOffset="215243">6983 16402 24575,'22'0'0,"-7"0"0,-10 0 0</inkml:trace>
  <inkml:trace contextRef="#ctx0" brushRef="#br0" timeOffset="305877">21558 17011 24575,'59'0'0,"-18"0"0,4 0 0,12 0 0,4 0 0,-14 0 0,1 0 0,1 0-287,0 0 1,-1 0 0,1 0 286,-1 0 0,-1 0 0,0 0 0,0 0 0,0 0 0,-1 0 0,21 0 0,-1 0 0,-4 1 0,3-2 0,-6-2 0,3 0 0,-3 0 0,-10 0 0,-3 0 0,2 0 0,14-2 0,3 0 0,-3 0 0,-13 1 0,-3 0 0,0 0 0,2 1 0,-1 1 0,1-1 0,-3 1 0,1 0 0,-1 1 0,21 0 0,-1 0 0,-4 1 0,-1 0 141,-5 0 0,-1 0-141,-8 0 0,-3 0 71,-8 0 1,-2 0-72,15 0 0,-17 0 0,-8 0 434,2 0-434,-7-2 0,4-1 0,-8-1 0,-1-1 0,-2 2 0,-3 2 0,-2 0 0,-2 1 0,-4 0 0,0 0 0</inkml:trace>
  <inkml:trace contextRef="#ctx0" brushRef="#br0" timeOffset="325675">23748 8766 8191,'-21'6'0,"5"0"5063,-7 14-5063,9-3 2818,0 3-2818,3-5 1719,5 1-1719,-13 8 6784,-2 12-6784,-1 5 0,10-7 0,1 2 0,-6 27 0,7-10 0,0 3 0,0-3 0,-1 0-742,-4 0 1,1-1 741,7-2 0,0-2 0,-7-15 0,1 0 0,7 10 0,0 2 0,-5-2 0,0 2 0,4 11 0,1-1-286,-4-14 0,2-2 286,6-2 0,1-3 0,-7 4 0,8 25 0,-9-2 0,7-1 1438,-6-15-1438,8-24 0,0-1 0,0 1 617,0 0-617,0-5 0,0-1 0,-5-9 0,-1-1 0,-10-5 0,9 0 0,-3 0 0</inkml:trace>
  <inkml:trace contextRef="#ctx0" brushRef="#br0" timeOffset="325926">23248 10392 8191,'-11'-5'0,"0"4"5063,5 10-5063,1 0 2818,10 10-2818,1-8 1719,10 0-1719,0-5 6784,10-1-6784,22-26 0,-7-2 0,3-12 0,-16 9 0,-21 10 0,7 4 0,-13 6 0,4 1 0</inkml:trace>
  <inkml:trace contextRef="#ctx0" brushRef="#br1" timeOffset="341975">3426 607 24575,'0'9'0,"-3"8"0,18 21 0,-14-4 0,0 2 0,7 28-336,-7-23 1,-2-1 335,1 8 83,0-13 0,0 1-83,0 9 0,0 6 0,0-26 0,0-61 0,11-28 0,-2 2 0,2-6 0,1 14 0,2 0 0,5-11 0,1 6 0,5 1 0,-5 7 0,-6 35 0,-8-3 126,5 15 0,-5-10 0,-1 14 1</inkml:trace>
  <inkml:trace contextRef="#ctx0" brushRef="#br1" timeOffset="342407">4043 838 24575,'3'0'0,"21"0"0,18-6 0,0 4 0,-9-4 0,-18 6 0,-4 0 0,-5 0 0,-2 0 0</inkml:trace>
  <inkml:trace contextRef="#ctx0" brushRef="#br1" timeOffset="342607">4091 931 24575,'39'0'0,"-4"0"0,3 0 0,-3 0 0,1 0 0,-1-3 0,-1 0 0,15 1 0,-39-4 0,-5 6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01:50.4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A020F0"/>
    </inkml:brush>
  </inkml:definitions>
  <inkml:trace contextRef="#ctx0" brushRef="#br0">4375 5496 24575,'26'12'0,"-4"-6"0,21 0 0,-10-6 0,8 0 0,-16 0 0,-14 0 0,-6 0 0</inkml:trace>
  <inkml:trace contextRef="#ctx0" brushRef="#br0" timeOffset="1235">4749 5359 24575,'31'-11'0,"-7"3"0,-9 3 0,-5 4 0,1-4 0,-5 15 0,-1 6 0,-18 10 0,10 0 0,-10-2 0,13 1 0,5 2 0,5 5 0,6-3 0,-4-2 0,-12-9 0,-16-3 0,-15-3 0,3-6 0,3 0 0,5-6 0,13-5 0,-2 4 0,9-4 0</inkml:trace>
  <inkml:trace contextRef="#ctx0" brushRef="#br0" timeOffset="2334">6029 5398 24575,'15'0'0,"1"-6"0,13 4 0,1-4 0,25-2 0,5 5 0,0-5 0,-16 8 0,-20 0 0,-18 0 0,-1 0 0</inkml:trace>
  <inkml:trace contextRef="#ctx0" brushRef="#br0" timeOffset="3719">4557 5712 24575,'-5'-6'0,"4"6"0,-4 6 0,10 0 0,-4-1 0,4-5 0</inkml:trace>
  <inkml:trace contextRef="#ctx0" brushRef="#br0" timeOffset="4951">6744 5176 8191,'-10'9'0,"-3"12"5063,7 43-5063,0 0 0,8-29 0,2-2 0,4 12 2818,12-21-2818,15-5 1719,19 3-1719,2-26 0,-4-26 0,-19-9 0,-19-25 3392,-13 27 0,-3 1-3392,-10-17 0,-10-5 0,6 41 0,0 12 0,10 10 0,-8 2 0,12 0 0,-7-1 0</inkml:trace>
  <inkml:trace contextRef="#ctx0" brushRef="#br0" timeOffset="5601">7794 5221 24575,'37'0'0,"-2"0"0,3 0 0,3 0 0,1 0 0,-3 1 0,-1-2 0,15-5 0,-37 5 0,-1-6 0,-4 7 0,-5 0 0,-1 0 0</inkml:trace>
  <inkml:trace contextRef="#ctx0" brushRef="#br0" timeOffset="6601">9150 5025 24575,'0'43'0,"0"3"0,-5-6 0,0 2 0,2 21 0,-7-2 0,10-29 0,0-26 0,0-1 0</inkml:trace>
  <inkml:trace contextRef="#ctx0" brushRef="#br0" timeOffset="6785">9015 5279 24575,'27'-6'0,"7"4"0,-2-4 0,0 6 0,-12 0 0,-11 0 0</inkml:trace>
  <inkml:trace contextRef="#ctx0" brushRef="#br0" timeOffset="7018">9419 5245 24575,'6'0'0,"-1"0"0</inkml:trace>
  <inkml:trace contextRef="#ctx0" brushRef="#br0" timeOffset="7952">9621 5143 8191,'5'-6'0,"1"-4"5063,5 9-5063,0-4 2818,-1 5-2818,1 0 1719,0 5-1719,-5 1 6784,5 14-6784,-5-7 0,1 6 0,3-13 0,-4 8 0,0-2 0,-1 4 0,-5 4 0,-5-13 0,-6 7 0,-5-13 0,0 9 0,1-9 0,9 4 0,1-5 0</inkml:trace>
  <inkml:trace contextRef="#ctx0" brushRef="#br0" timeOffset="9218">9577 5145 24575,'11'0'0,"0"-5"0,21-5 0,-12 3 0,18-1 0,-13 8 0,-8 0 0,3 0 0,-14 9 0,-10 4 0,-3 9 0,-8-9 0,9 6 0,1-8 0,10 15 0,5-3 0,6-1 0,-5-1 0,-2-10 0,-13 5 0,-7-6 0,-6-4 0,1 4 0,-4-9 0,4 9 0,-5-9 0,10 4 0,2-5 0</inkml:trace>
  <inkml:trace contextRef="#ctx0" brushRef="#br0" timeOffset="15984">4075 4645 8191,'0'-11'0,"-5"5"5063,4 11-5063,-14 47 0,13-15 0,1 5 0,-5 6 0,-3 5 0,3-1 397,5 13 1,-1-1-398,-7-14 0,-3 2 0,3-4 0,7 3 0,-1 0 536,-5-8 0,-3 1 1,0 1-537,4-1 0,1 0 0,-1 0 0,-1 6 0,-1 1 0,0-2 0,-1 8 0,0-2 0,0 4 0,0-4 2863,5-18 1,-1-3-2864,-3 6 0,0-3 0,-1 6 0,4-19 2573,11-13-2573,22-5 617,1-10-617,9-2 0,6 0 0,-1 1 0,3-1 0,1-1 0,3-1 0,2 1-453,3 6 1,2 1 0,1-1 452,-9-4 0,2-2 0,1 0 0,1 2-1167,10 2 0,2 3 0,0 1 0,-3-2 1167,5-3 0,-3 0 0,4-1 0,-12 3 0,4-1 0,1 1 0,0-1 0,-3 0-584,3-1 0,-2 0 1,-1 0-1,4 0 584,-1 0 0,3 1 0,0 0 0,0 0 0,-3-1 0,1 1 0,-2 0 0,-1 0 0,0 0-621,0-1 1,0 0 0,-1 1 0,-4 0 620,0 2 0,-4 0 0,4 0 0,3-2 0,3 0 0,1-1 0,1 1 0,3-1 0,0 1 0,2 0 0,2 0 0,-13 0 0,2 0 0,1 0 0,0 0 0,1 1 0,-1-1 0,1 0 0,2 0 0,-1 0 0,-1 1 0,0-1 0,-2 0-412,2 0 1,-2 1-1,-1-1 1,-1 0-1,0 1 412,10-2 0,1 0 0,-3 1 0,-3 0 0,1 2 0,-3 1 0,2-2 264,-6 0 0,1-2 0,2 0 0,-1 1-264,2-1 0,0 1 0,1 0 0,0 0 0,7 2 0,0 1 0,1 0 0,-1-2 0,1-4 0,0-1 0,-2-1 0,-3 3 0,1 4 0,-4 1 0,2-2 0,-6-3 0,2-2 0,0-1 0,-4 3 269,0 3 0,-3 2 1,2-1-270,8-3 0,3-1 0,-3 2 0,-9 2 0,-2 2 0,-2-1 0,10 0 0,-3 0 0,-7 1 0,-4-2 2431,23-9-2431,-29 9 0,-1-1 4295,24-7-4295,-6 2 2608,-20 6-2608,-14-10 1701,-5 4-1701,-3-5 0,-2-9 0,-5-5 0,-5-10 0,0-4 0,0 2 0,0-8 0,-10-2 0,9 2 0,0-5 0,-5-1 0,2-3-925,6 2 0,3-3 1,-1 2 924,-3-5 0,1-1 0,5 4 0,1-3 0,0 3-199,-1-1 1,-1 3 198,1-4 0,0 2 0,0 15 0,-4 6 0,-8 8 0,4 7 0,-13 14 0,-3-8 0,-38 4 0,11-2 0,-3 1 0,-2 5 0,-2 1 0,-8-1 0,-6 1 0,2 4 0,-5 2 0,0-1-220,18 0 1,0 0 0,-2 0 0,-3 0 219,-3 0 0,-4 0 0,-3 0 0,0 0 0,2 0 0,0 0 0,1 0 0,-1 0 0,2 0 0,1 0 0,-5 0 0,2 0 0,0 0 0,-3 0 0,3 0 0,-3 0 0,-1 0 0,1 0 0,2 0 0,7 0 0,2 0 0,0 0 0,-1 0 0,-2 0 0,1 0 0,-3 0 0,0 0 0,-2 0 0,0 0 0,1 0-866,-3 0 1,0 0 0,-1-1 0,1 1 0,1 0 0,2 1 865,-2 1 0,2 1 0,1 0 0,1 1 0,0-2 0,1-1 0,1-1 0,0 0 0,1 1 0,4 0-434,-16 3 0,5 1 0,-4 0 434,6-1 0,-3-1 0,-1 1 0,-1-2 0,13-1 0,-1-1 0,0 0 0,-1 1 0,-1 1-273,-5 2 0,-1 1 0,-1 2 0,0-2 0,1 0 273,1-4 0,0-1 0,1-1 0,1 2 0,3 1 0,2 3 0,2 2 0,2 0 0,-2-1 0,-6-2 0,0-1 0,-1 1 0,1 0 0,2 2 0,0 1 0,1 1 0,3-1 0,-7 2 0,4 0 0,-4 0 0,2-2 0,-3-1 0,0 0 0,7 1 0,-12 7 0,3-2 0,17-7 0,-2-1 0,1 1 624,0 2 0,1 1 0,2-1-624,-3-1 0,3-1 2587,2 1 1,2 1-2588,-8 6 511,26-11 1,10 2-1,6-4 1</inkml:trace>
  <inkml:trace contextRef="#ctx0" brushRef="#br0" timeOffset="18453">12459 6416 24575,'0'48'0,"0"-6"0,0 4 0,0 4 0,0 0 0,0 3 0,0-1 0,3-6 0,3-6 0,5-5 0,26-12 0,12-41 0,8-15 0,-15 12 0,2-1 0,2-4-1666,5-5 0,4-4 0,2-2 1,-1 0 1665,-12 6 0,-1 1 0,0-2 0,3-1 0,3-1 0,0 1 0,4-2 0,2-1 0,2-1 0,1 0 0,1 0 0,-1 0 0,-4 2 0,1 1 0,0-1 0,0 1 0,2-1 0,-1-1 0,2 1 0,-1 0 0,-6 4 0,0 0 0,1-1 0,0 1 0,1-1 0,0 0 0,-1 1 0,0 0 0,-1 1 0,-1 1 0,6-3 0,0 1 0,-1 0 0,0 0 0,-1 2 0,-2 0 0,-2 1 0,-2 1 0,7-4 0,-2 1 0,-3 1 0,-3 2 0,-4 3 0,4-2 0,-4 4 0,-9 3 0,-2-2 0,-17 13 0,-29 33 0,-9 17 0,-3-3 0,3-4 0</inkml:trace>
  <inkml:trace contextRef="#ctx0" brushRef="#br0" timeOffset="20750">19364 8684 8191,'-12'-12'0,"4"-1"5063,-1 11-5063,-7-3 2818,-2 1-2818,-8 2 1719,5-2-1719,-9 4 6784,-10 0-6784,-19 0 0,25 4 0,0 0 0,-26-2 0,5 7 0,8 1 0,-13 7 0,25-4 0,-1 3 0,-6 3 0,1 0 0,7-6 0,3 0 0,-16 18 0,13-12 0,15 2 0,-9 6 0,6-4 0,9-2 0,-6 1 0,12-5 0,-8 5 0,9 5 0,1-9 0,5 16 0,0-7 0,6 15 0,2-1 0,0-9 0,19 18 0,-10-15 0,18 13 0,-9-13 0,-7-12 0,2 1 0,0-12 0,14 12 0,11-8 0,-9 5 0,0-11 0,-16-4 0,9 0 0,17-4 0,6 10 0,14-11 0,-18 5 0,-9-6 0,-12 0 0,2 0 0,17 0 0,14 0 0,-2 0 0,-4 0 0,-8 0 0,-12-4 0,3-2 0,0 1 0,3-1 0,6 1 0,0-2 0,-3-2 0,-4 1 0,12 6 0,-7-6 0,-24 2 0,8 4 0,7-17 0,3 7 0,-3-17 0,-9 16 0,8-14 0,-10 15 0,13-20 0,-13 5 0,-9 1 0,4 5 0,-17 10 0,10-11 0,-11-4 0,2-2 0,-4-2 0,0 10 0,-8-18 0,0 4 0,-16-7 0,0 9 0,-20 3 0,7 6 0,-11-2 0,2 4 0,11 11 0,-3-1 0,-8-3 0,-3-1 0,-7 2 0,-2 2 0,-7 1 0,1 1 0,18 4 0,1 1 0,-2 3 0,3 2 0,-7-1 0,20 0 0,13 0 0</inkml:trace>
  <inkml:trace contextRef="#ctx0" brushRef="#br0" timeOffset="28219">13950 17915 24575,'-17'-8'0,"2"2"0,9 1 0,-3 4 0,-2-4 0,-6 5 0,-18 0 0,-15 0 0,-15 0 0,23 0 0,-1 0 0,-5 5 0,2 0 0,10-4 0,0 1 0,-8 6 0,0 2 0,7-2 0,-1 1 0,-10 5 0,-1-1 0,9-4 0,1 1 0,0 6 0,4-2 0,4-11 0,-13 31 0,11-17 0,-12 17 0,-3 7 0,10-10 0,-3 16 0,19-12 0,-4 10 0,10-3 0,2-7 0,8-5 0,6-10 0,0 10 0,6-2 0,8 11 0,7-2 0,0-5 0,18 14 0,1 2 0,-8-18 0,2 1 0,2 2 0,0-3 0,-6-7 0,-1-4 0,29 7 0,-17-3 0,18-4 0,-21 1 0,0 0 0,-6-10 0,1 0 0,9 5 0,1 0 0,4-9 0,-1 0 0,-13 3 0,1 1 0,14-4 0</inkml:trace>
  <inkml:trace contextRef="#ctx0" brushRef="#br0" timeOffset="28219">18066 19049 23465,'17'-2'0,"28"1"0,-2-1 0,23-7 0,-29 8 0,0 2 0,29-1-189,-23-5 0,2 0 189,2 4 0,1-1 0,1-7 0,0 0 0,-2 7 0,-3 1 0,21-7 0,-9-2 0,9 7 0,-32-6 0,2 0 0,2 8 0,2 0 0,0-8 0,-2 1 0,15 6 0,-16-7 0,-2 1 0,2 5 1088,21-11-1088,-16 6 0,-9 0 400,6-4-400,-10 5 0,3-6 0,-5 1 0,-9 6 0,-2-4 0,-4 9 0,1-13 0,-1 7 0,9-16 0,-3 10 0,13-19 0,-12 22 0,3-13 0,-4 13 0,1-6 0,5-2 0,-4-2 0,-2-2 0,-5 0 0,9-6 0,-3 5 0,-2 5 0,2-1 0,-1-12 0,1 9 0,3-15 0,-15 16 0,3 4 0,-7-4 0,2 5 0,-4-6 0,0 5 0,0-3 0,0 4 0,-6-5 0,5 1 0,-10-1 0,5 0 0,-9 9 0,-10-6 0,1 6 0,-5-4 0,6 1 0,6 4 0,1 5 0,5-4 0,-13 3 0,-4 1 0,-13-7 0,4 6 0,6-1 0,6 2 0,4 6 0,-8 0 0,1 0 0,-8-6 0,10 4 0,-9-4 0,3 6 0,-9 0 0,4 0 0,-3 0 0,4 0 0,-4 0 0,0 0 0,-17 0 0,-4 0 0,1 0 0,21 0 0,-2 0 0,-4 0 0,-3 0 0,-5 0 0,-2 0 0,-6 0 0,2 0 0,18 0 0,4 0 0,-19 0 0,9 0 0,-10 0 0,22 0 0,-1 0 0,-7 0 0,1 0 0,-17 0 0,3 0 0,18 0 0,-17 0 0,-5 0 0,22 0 0,0 0 0,-22 0 0,5 0 0,16 0-6784,-16-8 6784,12 5 0,-12-5 0,20 2 0,-1 2 0,-3 3 0,-1-1 0,-3-7 0,-2-1 0,-7 8 0,-1 1 0,9-8 0,0-2 0,-6 4 0,-4 2 0,-9-1 0,0-1-578,14-4 1,-1 1 577,-8 8 0,0 1 0,11-4 0,2-2 0,3-2 0,1 2 0,4 5 0,0 0 2928,-15-11 1,-1-2-2929,8 8 0,-1 2 0,-18-2 0,0 0 0,20 2 0,1 0 0,2 0 0,1 0 0,-24 3 0,13-3 0,-4 0 0,-2-1 0,-3 1 0,10 2 0,-3-1 0,1-3 0,1-7 0,1-4 0,1 2 0,-8 1 0,-1 0 0,12-2 0,-2-3 0,1 3 0,-10 3 0,-1 3-247,6 3 1,-4 2 0,1 0 246,6 2 0,1 0 0,1 1 0,-20 3 0,6 0 0,-5 0 0,33 0 0</inkml:trace>
  <inkml:trace contextRef="#ctx0" brushRef="#br0" timeOffset="37834">26773 9611 24575,'46'-12'0,"-1"-5"0,8-1 0,0 3 0,5 0 0,-1 0-1855,-4-2 1,-1 0-1,1 2 1855,4 3 0,1 1 0,-6 0 0,-5-5 0,-3 3 643,-1 11 0,-3 0-643,6-19 977,-6 19-977,-43-2 0,-30 43 0,-19-5 0,8 11 0,9-22 0</inkml:trace>
  <inkml:trace contextRef="#ctx0" brushRef="#br0" timeOffset="38083">26995 9839 24575,'57'-12'0,"0"1"0,-13 2 0,2-1 0,0-1 0,2-1 0,0-2 0,0-1 0,5-1 0,0 0 0,-1 1 0,10 1 0,-4 0 0,-7-6 0,-3 1 0,-9 12 0,-7 0 0,-7-8 0</inkml:trace>
  <inkml:trace contextRef="#ctx0" brushRef="#br0" timeOffset="39566">27000 18986 24575,'21'-19'0,"2"3"0,21-6 0,11 0 0,2 3 0,3-1-1035,-4 2 0,4-2 0,-1 1 1035,-2 1 0,0 0 0,-3 3 0,9 0 0,-4 1 0,-11-3 0,-7 4 978,-3 11-978,-14-7 127,-28 15 1,6-4 0,-16 4-1</inkml:trace>
  <inkml:trace contextRef="#ctx0" brushRef="#br0" timeOffset="39835">27547 19049 24575,'43'-30'0,"13"1"0,1-3 0,1 1 0,-22 15 0,-1 1 0,11-6 0,-7 2 0,-19 6 0,-14 2 0,-6 6 0</inkml:trace>
  <inkml:trace contextRef="#ctx0" brushRef="#br0" timeOffset="40801">20631 9233 24575,'-8'32'0,"2"-12"0,6-11 0</inkml:trace>
  <inkml:trace contextRef="#ctx0" brushRef="#br0" timeOffset="41516">20689 9098 10568,'17'-6'0,"-3"1"2520,19 4 1,10 2-2521,7-1 0,5 0 0,-2 0 0,5 0 0,-1 0 45,-6 1 0,0-1 0,-1-1-45,-1-2 0,-1-2 0,-3 2 0,2 1 0,-2 1 882,6-5 1,-4 0-883,12 6 0,-1-5 4475,-47 4-4475,-25-4 0,-29 5 0,18 0 0,-9 0 0</inkml:trace>
  <inkml:trace contextRef="#ctx0" brushRef="#br0" timeOffset="42784">20593 8533 8822,'5'-11'0,"1"0"5112,4 5-5112,15-5 2723,-11 10-2723,10 0 1633,-13 11-1633,-5 7 6285,4 3-6285,-8 9 0,4 2 0,0 9 0,-4-12 0,4-4 0,-6-36 0,15-25 0,-12 0 0,29-11 0,-23 32 0,19 2 0,-12 8 0,2 10 0,-7 8 0,1 8 0,-10 6 0,8-9 0,-4 3 0,14-14 0,-12-10 0,23-3 0,-17-4 0,10 7 0,-9 4 0,-9 4 0,8-2 0,-3 7 0,10-8 0,-1-1 0,3-10 0,-6 3 0,-5-7 0,2 13 0,-7 1 0,8 6 0,-4 0 0,4-6 0,-3-11 0,-2-1 0,-5 2 0,-5 5 0</inkml:trace>
  <inkml:trace contextRef="#ctx0" brushRef="#br0" timeOffset="43217">21514 8487 24575,'-15'-6'0,"-11"14"0,2 4 0,3 12 0,6-3 0,13-1 0,-4 1 0,11-5 0,10-5 0,11-19 0,-2-4 0,4-20 0,-12 1 0,-2 2 0,-2-5 0,-5-3 0,-2-3 0,3-9 0,-1 1 0,-6 12 0,-2 3 0,-4-16 0,-1 56 0,-13 22 0,14 2 0,2 4 0,-1 22 0,6-11 0,7-29 0</inkml:trace>
  <inkml:trace contextRef="#ctx0" brushRef="#br0" timeOffset="43535">21706 8473 24575,'12'-20'0,"-1"2"0,-4-3 0,-2 1 0,-10 13 0,-1-2 0,-9 20 0,8 5 0,-2 8 0,15 6 0,-5-12 0,22 6 0,-14-18 0,14 3 0,-17-9 0,-1 0 0</inkml:trace>
  <inkml:trace contextRef="#ctx0" brushRef="#br0" timeOffset="44649">21245 8498 24575,'5'6'0,"1"-2"0,9-8 0,-3-2 0,-11-5 0,-8 0 0,-15 5 0,10 1 0,3 5 0</inkml:trace>
  <inkml:trace contextRef="#ctx0" brushRef="#br0" timeOffset="45500">21874 8329 8191,'5'-6'0,"1"1"5063,5 5-5063,4 0 2818,9 13-2818,1 9 1719,1 14-1719,-6 0 6784,-12-9-6784,-2-17 0,-6-11 0,0-14 0,0-2 0,8-28 0,3 1 0,4-1 0,5 13 0,-13 25 0,2 3 0</inkml:trace>
  <inkml:trace contextRef="#ctx0" brushRef="#br0" timeOffset="45900">22249 8310 24575,'-4'-6'0,"-7"1"0,-6 15 0,0 6 0,6 2 0,6 7 0,10-13 0,10-2 0,3-5 0,3-5 0,1-9 0,-10 2 0,5-3 0,-11 10 0,3 1 0,-8 8 0,13-1 0,-2-2 0,-1 0 0,-2-6 0</inkml:trace>
  <inkml:trace contextRef="#ctx0" brushRef="#br0" timeOffset="46118">22459 7856 24575,'-4'34'0,"0"-1"0,1 12 0,0 2 0,2 2 0,2 1-1040,4 4 0,1-2 1040,-3 14 297,8-1-297,-11-29 107,5-9 1,-4-22 0,3-5-1</inkml:trace>
  <inkml:trace contextRef="#ctx0" brushRef="#br0" timeOffset="46250">22505 8318 8191,'45'-8'0,"-27"2"0,16 6 0</inkml:trace>
  <inkml:trace contextRef="#ctx0" brushRef="#br0" timeOffset="46482">22718 8244 24575,'-16'0'0,"-4"0"0,8 5 0,2 1 0,0 4 0,9 1 0,10-5 0,4 5 0,17-9 0,-4 4 0,-8-6 0,-4 0 0</inkml:trace>
  <inkml:trace contextRef="#ctx0" brushRef="#br0" timeOffset="48432">20635 18534 8191,'-5'6'0,"4"3"5063,-9-7-5063,9 7 2818,1-3-2818,18 0 1719,17-1-1719,3-11 0,5-4 0,17-3 0,2-2 2026,1-2 1,1 0-2027,-16 7 0,0 2 0,-2-1 0,5-3 0,0 1-110,11 3 0,0 2 110,-11-1 0,-3-1 0,-1 2 0,-4 1 0,7 5 0,-40-4 0,-6 2 0,-9-2 0</inkml:trace>
  <inkml:trace contextRef="#ctx0" brushRef="#br0" timeOffset="49252">20381 17894 8191,'5'-7'0,"1"-2"5063,5 8-5063,0-4 2818,4 11-2818,3 9 1719,-7 4-1719,15 34 6784,-14-1-6784,5 12 0,-8-21 0,-15-33 0,4-33 0,-4-27 0,12 6 0,-4-1 0,21 25 0,-9 4 0,15 6 0,-13 10 0,0 6 0,-5 5 0,4-1 0,-8 5 0,7-8 0,-4-7 0,2-7 0,8-10 0,-8 10 0,3 1 0,0 15 0,1 5 0,0 2 0,-5 1 0,-7-11 0,-4-1 0</inkml:trace>
  <inkml:trace contextRef="#ctx0" brushRef="#br0" timeOffset="49516">20993 17897 24575,'4'11'0,"-2"-1"0,7-4 0,-3-1 0,0-22 0,4 3 0,-23-15 0,4 17 0,-16 8 0,13 6 0,3 4 0</inkml:trace>
  <inkml:trace contextRef="#ctx0" brushRef="#br0" timeOffset="49981">21188 17855 8191,'-5'-10'0,"-1"4"5063,-5 6-5063,5 6 2818,-4 4-2818,9 1 1719,-4 0-1719,5 0 6784,5-1-6784,5 1 0,6-5 0,-4-18-6784,10-14 6784,-13-6 0,5-9 0,-8 9 0,-14-7 0,1 12 0,-3 18 0,5 25 6784,17 15-6784,0 9 0,2-17 0,-5-6 0</inkml:trace>
  <inkml:trace contextRef="#ctx0" brushRef="#br0" timeOffset="50448">21412 17789 24575,'6'-21'0,"-6"10"0,-10 8 0,2 21 0,-1-2 0,14 2 0,5-13 0,10-18 0,5-3 0,4-13 0,-4 13 0,-10-2 0,-1 17 0,-8-4 0,9 16 0,1 3 0,0 4 0,-6-1 0,0-28 0,-3-7 0,6-22 0,-6 13 0,-1 7 0,-6 15 0</inkml:trace>
  <inkml:trace contextRef="#ctx0" brushRef="#br0" timeOffset="50967">21777 17620 24575,'-32'6'0,"7"6"0,-10 11 0,29-3 0,14 4 0,14-17 0,7-7 0,-10-11 0,7-1 0,-12 3 0,5 15 0,-7-4 0,-2 9 0,4-10 0,-3 4 0,10-15 0,-4-6 0,2-21 0,-12 1 0,0-3 0,-4 0 0,-16-3 0,5-16 0,-6 72 0,9 6 0,24 34 0,-4-17 0,12-12 0,-15-11 0,-8-14 0</inkml:trace>
  <inkml:trace contextRef="#ctx0" brushRef="#br0" timeOffset="51300">22016 17550 8191,'5'-11'0,"14"-8"5063,8-1-5063,9-2 2818,-9-1-2818,-17 20 1719,-13 4-1719,-3 11 6784,10 3-6784,7-9 0,11-2 0,-15 1 0,0-4 0,-11 4 0</inkml:trace>
  <inkml:trace contextRef="#ctx0" brushRef="#br0" timeOffset="51417">22156 17523 24575,'11'0'0,"-5"0"0,-2 0 0</inkml:trace>
  <inkml:trace contextRef="#ctx0" brushRef="#br0" timeOffset="56684">4391 7608 24575,'6'6'0,"-2"-1"0</inkml:trace>
  <inkml:trace contextRef="#ctx0" brushRef="#br0" timeOffset="58920">4442 7624 24575,'-5'-6'0,"4"6"0,-9 15 0,18-6 0,-6 5 0,8-14 0,-5 0 0</inkml:trace>
  <inkml:trace contextRef="#ctx0" brushRef="#br0" timeOffset="59820">4936 7439 10495,'0'-11'0,"-9"47"5048,7-13-5048,-8 11 0,-3 3 0,-1 11 1224,-2-8 1,0 1-1225,-3 10 0,3 12 0,6-47 1415,9-2-1415,-4-8 5168,15 0-5168,6-1 0,33-20 0,-1 1 0,-16-1 0,-1-2 0,8-3 0,-8-3 0,-15 16 0,-1-4 0,-14 39 0,-5 17 0,5-7 0,0 3 0,-7 4 0,-2 4 0,2-2 0,4 12 0,1-6 0,-4-17 0,0-5 0,5 10 0,0-55 0,0-13 0</inkml:trace>
  <inkml:trace contextRef="#ctx0" brushRef="#br0" timeOffset="63698">5666 7163 24575,'5'-6'0,"-4"6"0,4 6 0,-5 9 0,0 9 0,0 8 0,0 7 0,-5 18 0,-3 7 0,2-12 0,-1 3 0,0-1 0,-2-2 0,0-1 0,0-2 0,-1 9 0,0-6 0,0-1 0,19-26 0,-1-18 0,16 4 0,2-10 0,5-9 0,-4 5 0,-14-27 0,-3 12 0,-9-3 0,4 7 0</inkml:trace>
  <inkml:trace contextRef="#ctx0" brushRef="#br0" timeOffset="64099">5555 7711 24575,'9'-12'0,"10"-3"0,11 6 0,3-2 0,5-1 0,6 4 0,1 2 0,-8 1 0,-4 7 0,1 29 0,-34 7 0,-26 13 0,52-35 0,-2-6 0,31-10 0,-7-10 0,9-8 0,-20-13 0,-24-18 0,-27 21 0,-9 1 0,-10 2 0,-2 5 0,2 1 0,1 6 0,-15 13 0,33 3 0,14 6 0</inkml:trace>
  <inkml:trace contextRef="#ctx0" brushRef="#br0" timeOffset="64482">6428 7568 11327,'5'-6'0,"-4"-3"1234,9 8 1,-9-4-1,3 5 1</inkml:trace>
  <inkml:trace contextRef="#ctx0" brushRef="#br0" timeOffset="64882">6654 7384 24575,'54'-17'0,"-1"-1"0,7 6 0,-6-2 0,-36 12 0,2 1 0,-15 36 0,-5 3 0,-10 27 0,7-9 0,-2-16 0,0 1 0,5 22 0,0-2 0,0-24 0,0-30 0,0 2 0</inkml:trace>
  <inkml:trace contextRef="#ctx0" brushRef="#br0" timeOffset="68165">8212 6985 8191,'-11'-6'0,"-4"1"5063,3 5-5063,-8 0 2818,7 9-2818,-11 6 1719,5 8-1719,4-3 6784,-7 5-6784,19-8 0,-15 8 0,17-4 0,-4 0 0,10-9 0,-4 7 0,13-17 0,-1 16 0,13-15 0,7 6 0,3-9 0,-8 0 0,-4-5 0,-18-1 0,-20 0 0,5 1 0,-17 14 0,1 24 0,1 14 0,1 1 0,10-11 0,24-17 0,2-13 0,18 2 0,-7-9 0,1 0 0,-14 4 0,-6 2 0,-5 19 0,0 2 0,6 10 0,0-11 0,1-6 0,-2-14 0,-5-1 0</inkml:trace>
  <inkml:trace contextRef="#ctx0" brushRef="#br0" timeOffset="68651">8037 6622 24575,'-8'51'0,"2"-10"0,6-21 0,5-3 0,1 0 0,0-7 0,-1-5 0</inkml:trace>
  <inkml:trace contextRef="#ctx0" brushRef="#br0" timeOffset="69851">8845 7195 24575,'17'0'0,"2"0"0,5-8 0,31 6 0,-17-8 0,1 1 0,2 7 0,-1 2 0,26-10 0,-33 10 0,-22 0 0,-7 0 0</inkml:trace>
  <inkml:trace contextRef="#ctx0" brushRef="#br0" timeOffset="70351">9510 7154 24575,'-17'0'0,"2"0"0,14 0 0,2 4 0,5-2 0,-1 2 0</inkml:trace>
  <inkml:trace contextRef="#ctx0" brushRef="#br0" timeOffset="70898">9608 7004 24575,'16'0'0,"13"0"0,-1-7 0,-1 6 0,-2-5 0,-19 11 0,-2 18 0,-4 12 0,0 17 0,1-12 0,-2 1 0,-3-5 0,-2 0 0,5-2 0,0-1 0,-9 12 0,10-24 0,0 4 0,5-8 0,1-2 0,0-10 0,-2-5 0</inkml:trace>
  <inkml:trace contextRef="#ctx0" brushRef="#br0" timeOffset="71533">10429 6683 24575,'0'16'0,"0"3"0,0 6 0,-7 10 0,-1 8 0,-3 16 0,0 5-420,4-14 1,0 2-1,1 0 420,-1-2 0,0 1 0,3-5 153,5-1 1,4-5-154,5 19 0,8-41 0,10 3 0,-5-15 0,1-1 952,-8-5-952,-10-5 0,-1-1 0,-5 0 0,0 1 0</inkml:trace>
  <inkml:trace contextRef="#ctx0" brushRef="#br0" timeOffset="71917">10340 7289 24575,'26'-14'0,"17"-8"0,9 1 0,7 4 0,-21 8 0,-3 9 0,-10 0 0,-10 5 0,-10 1 0,-5 9 0,13 5 0,-1-2 0,17-3 0,-12-9 0,3-6 0,-9-5 0,1-5 0,-12-12 0,0 5 0,-12-3 0,-5 5 0,-5 8 0,7-2 0,1 9 0</inkml:trace>
  <inkml:trace contextRef="#ctx0" brushRef="#br0" timeOffset="72881">11039 7034 24575,'16'-4'0,"4"2"0,-4-2 0,4-3 0,18 6 0,-9-10 0,6 10 0,-11-4 0,-12 5 0,-2 0 0,-5 0 0</inkml:trace>
  <inkml:trace contextRef="#ctx0" brushRef="#br0" timeOffset="73166">11484 7020 24575,'0'0'0</inkml:trace>
  <inkml:trace contextRef="#ctx0" brushRef="#br0" timeOffset="73634">11642 6893 24575,'-9'32'0,"7"12"0,-16 15 0,15-3 0,-7 0 0,15-19 0,1-3 0,5-14 0,4-14 0,-3-1 0,4-10 0,-6 4 0,7-13 0,-5 7 0,1 10 0,-9 14 0,1 15 0,-4 0 0,4-11 0,0-6 0,-4-9 0,4-1 0</inkml:trace>
  <inkml:trace contextRef="#ctx0" brushRef="#br0" timeOffset="74665">9370 8016 8191,'-3'-17'0,"7"7"5063,23-10-5063,12 17 0,12-27 0,13 26 1409,-32-9 0,2 0-1409,7 11 0,0 1 343,-7-8 1,-3-1 0,16 8 0,-25-7 0</inkml:trace>
  <inkml:trace contextRef="#ctx0" brushRef="#br0" timeOffset="74852">9424 8098 8998,'10'6'0,"10"-1"5117,28-14-5117,15-8 0,-29 4 0,0-1 0,26-5 0,-11-10 674,-10 16 0,-15-4 0,-7 9 0</inkml:trace>
  <inkml:trace contextRef="#ctx0" brushRef="#br0" timeOffset="75365">11491 7725 24575,'27'-12'0,"7"5"0,-2-5 0,0 11 0,-6-6 0,-16 7 0,-5 0 0</inkml:trace>
  <inkml:trace contextRef="#ctx0" brushRef="#br0" timeOffset="75549">11413 7903 13469,'9'6'0,"12"-2"4482,7-13-4482,4 6 1927,-6-11-1927,-15 8 0,-1 0 0,-10 1 0</inkml:trace>
  <inkml:trace contextRef="#ctx0" brushRef="#br0" timeOffset="80548">4553 8516 24575,'-6'9'0,"1"2"0,11 10 0,-4-5 0,23 5 0,-12 3 0,12-4 0,-1 5 0,2-19 0,10 0 0,11-6 0,1 0 0,8 0 0,0-10 0,-17 2 0,3-1 0,4-5 0,3-1 0,14-1 0,4 2-836,-21 3 0,1 1 0,-1 2 836,12 0 0,-1 1 0,1-5 0,-2 2-186,-15 8 1,1 1 185,19-11 0,3 1 0,1 8 0,2 3 0,-11-4 0,1-1 0,3 2 0,-7 2 0,2 1 0,0 1 0,-2-1-679,10 0 0,-2 0 0,1 0 679,-11 0 0,2 0 0,-1 0 0,-3 0 0,3 0 0,-3 0 0,-2 0 0,10-1 0,-2 2-180,10 5 1,1 4 179,-22-1 0,0 0 0,1 2 0,4 2 0,2 2 0,0 1 0,6 1 0,1 0 0,1 1 0,2 2 0,0 0 0,-2 0 0,-8-3 0,-3 0 0,1 0 0,5 2 0,1 0 0,-4 0 0,4 3 0,-6 0 1061,-4-2 0,-3-1-1061,-10-4 0,-2-3 365,4-11-365,-13-18 2315,-2-23-2315,8-18 0,5 8 0,1-2 0,-2 16 236,-5 10 1,4 1-237,0 5 0,4 0 0,15-10 0,2 1 0,-11 10 0,-1 4-456,2 4 1,-1 0 455,-9-2 0,2 0-107,14 2 0,4 1 107,8-6 0,5 0 0,-11 8 0,4 2 0,-2 1-746,-9 0 1,-2 1 0,0 1 745,4 2 0,-1 2 0,-1-1 0,4 0 0,1 0-405,1 0 1,5 0 0,0 0 404,4 0 0,2 1 0,2-2 0,-6-1 0,3-2 0,1 0 0,0 1-1132,-3 3 0,1 0 0,-1 0 0,-3-3 1132,8-4 0,-3-3 0,-2 2 0,-6 6 0,-1 3 0,-2-3-131,8-3 0,-1-2 131,-9 2 0,3-2 0,0 1 0,3-1 0,1 0 0,1-2 0,2-2 0,0-3 0,0 0 0,-1-2 0,0-1 0,-3 0 48,-9 3 1,-2 0-1,-2-1-48,10-6 0,-2 0 406,-3 1 1,-4 0-407,-8-1 0,-4 0 0,21-12 0,-11-7 5591,-30 24-5591,8-8 616,-10-2-616,5-1 2121,-7-3-2121,-26 12 0,-24-15 0,-10 22 0,8-11 0,20 22 0</inkml:trace>
  <inkml:trace contextRef="#ctx0" brushRef="#br0" timeOffset="82632">7471 9617 24575,'-6'-11'0,"1"0"0,10 5 0,1-3 0,4 7 0,6-2 0,1 13 0,6 7 0,-11 7 0,14 38 0,-13-7 0,-4-20 0,0-1 0,0 9 0,-9-18 0,0-26 0,0-27 0,9-23 0,2 2 0,13 1 0,-7 40 0,5 22 0,-9 20 0,-3 13 0,1-16 0,-10-11 0,9-18 0,4-9 0,8-22 0,0-3 0,2-3 0,-3 9 0,0 1 0,4-8 0,-1 8 0,4 19 0,-7 22 0,-14 8 0,8 3 0,-13-10 0,12-4 0,-8-6 0,22-15 0,-9-4 0,15-7 0,-18 9 0,4 11 0,1 7 0,1-1 0,4 0 0,2-6 0,15-12 0,-14-1 0,2-11 0,-40 8 0,-4-1 0,-17 11 0,8 0 0,6 6 0,7 0 0</inkml:trace>
  <inkml:trace contextRef="#ctx0" brushRef="#br0" timeOffset="83032">8575 9483 24575,'-27'0'0,"5"5"0,2 7 0,13 0 0,-2 14 0,9-8 0,19 3 0,-10-10 0,21-16 0,-18-2 0,4-22 0,1-31 0,-12 21 0,-2-2 0,3 4 0,-2 3 0,-4-14 0,0 74 0,10 37 0,1 1 0,7-1 0,-8-44 0,-4-10 0</inkml:trace>
  <inkml:trace contextRef="#ctx0" brushRef="#br0" timeOffset="83315">8834 9518 24575,'30'-23'0,"-10"-1"0,-1-2 0,-22 6 0,-9 10 0,-9 4 0,9 10 0,-2 3 0,13 8 0,-4 1 0,14 2 0,3-1 0,4-5 0,-5-8 0,-6-4 0</inkml:trace>
  <inkml:trace contextRef="#ctx0" brushRef="#br0" timeOffset="83565">8976 9425 8211,'15'0'0,"-3"0"5065,7 0-5065,-3 15 2815,5 0-2815,-5 7 1716,-6-19-1716,1-27 6768,5-18-6768,5 0 0,5 7 0,-13 24 0,-4 5 0</inkml:trace>
  <inkml:trace contextRef="#ctx0" brushRef="#br0" timeOffset="84099">9292 9362 24575,'-18'-12'0,"-1"6"0,-8 4 0,6 13 0,15 5 0,4 5 0,8-9 0,5-2 0,0-5 0,0-4 0,4 4 0,1-10 0,5-1 0,-4 0 0,2 7 0,-3 7 0,9-1 0,6 5 0,6-16 0,10-16 0,-17-2 0,-4-22 0,-13 11 0,-5-5 0,-5-9 0,-2-3 0,7 0 0,-1 1 0,-6 6 0,-2 5 0,-4 11 0,-9 48 0,6 3 0,-5 35 0,13-11 0,0 8 0,10 0 0,-7 0 0,7-25 0,-10-6 0</inkml:trace>
  <inkml:trace contextRef="#ctx0" brushRef="#br0" timeOffset="84282">9638 9300 9844,'10'-11'0,"1"-1"5102,19-1-5102,2 0 0,-9 5 0,-5 2 0</inkml:trace>
  <inkml:trace contextRef="#ctx0" brushRef="#br0" timeOffset="84515">9970 9185 8191,'-34'-6'0,"-6"7"5063,-8 14-5063,11 4 2818,34 7-2818,9-14 1719,13 10-1719,19-18 3392,-6 3 0,4-2-3392,7-7 0,1-6 0,4-3 0,-4-1 0,13-4 0,-27-5 0</inkml:trace>
  <inkml:trace contextRef="#ctx0" brushRef="#br0" timeOffset="89032">4836 11503 24575,'-13'16'0,"1"-1"0,1-4 0,-7 8 0,-5 9 0,-4-1 0,-3 3 0,-1 5 0,-2 0 0,-7 1 0,1-1 0,7-8 0,3-3 0,-13 3 0,26-15 0,6-1 0,26 4 0,7 7 0,22-9 0,14 18-1037,7-27 1037,-30 9 0,2 1 0,7-12 0,0-1 0,14 16 0,-1-16 0,-43 10 0,-10-5 0,-5 0 0,0-1 0</inkml:trace>
  <inkml:trace contextRef="#ctx0" brushRef="#br0" timeOffset="89566">5219 11799 24575,'30'0'0,"15"-9"0,-4 3 0,1 0 0,22-5 0,-28 2 0,-4 2 0,-7 5 0,-10-4 0,-10 6 0</inkml:trace>
  <inkml:trace contextRef="#ctx0" brushRef="#br0" timeOffset="90016">5904 11578 24575,'5'6'0,"-4"-1"0,4-5 0</inkml:trace>
  <inkml:trace contextRef="#ctx0" brushRef="#br0" timeOffset="90498">6049 11393 24575,'32'-12'0,"14"-9"0,-16 11 0,15-11 0,-27 19 0,-3 21 0,-20 37 0,4-14 0,-1 3 0,-3 3 0,0 0 0,7-10 0,1-4 0,-2 8 0,10-18 0,-9-16 0,4 1 0</inkml:trace>
  <inkml:trace contextRef="#ctx0" brushRef="#br0" timeOffset="91915">3744 12769 24575,'16'0'0,"-7"0"0,35-15 0,3 0 0,-9 1 0,8-3 0,3-1-1234,0 4 0,2-1 0,4 1 1,3-1 1233,-8 1 0,4 1 0,2-1 0,1 0 0,-1 0 0,-1 0 0,6 0 0,-2-1 0,1 1 0,1 0 0,2 0 0,-7 2 0,3 0 0,1 0 0,1 0 0,0 1 0,-2 0 0,-2 0 0,8-1 0,-2 0 0,-1 1 0,0 0 0,2 0 0,-7 2 0,2 0 0,1 0 0,-1 0 0,-2 0 0,-3 0 145,13-2 0,-3 0 0,-4 1 0,-5 1-145,13-2 0,-12 1 0,-11-2 0,-64 22 0,-16 1 0,-6 2 0,7 5 0,1 1 0,-2-6 0,4-1 0,-2 4 0</inkml:trace>
  <inkml:trace contextRef="#ctx0" brushRef="#br0" timeOffset="92333">4016 13028 8191,'-16'0'0,"1"4"5063,18-8-5063,29-14 0,12-4 0,10-2-265,1 1 1,5 0-1,1 1 265,-14 5 0,1 1 0,0 0 0,1 0 0,6-1 0,1 1 0,1 0 0,-3 2 0,9-1 0,-1 3 0,3 0 36,-14 2 0,4-1 1,0 0-1,1 1 0,-1 1-36,6 0 0,0 1 0,-1 1 0,2-2 0,-9 0 0,2-1 0,0-1 0,-3 1 0,-4 2 0,3-1 0,-5 2 0,-4-1 0,1 0 0,-14-3 4233,-23 0-4233,-20 10 0,5-4 0,-8 5 0</inkml:trace>
  <inkml:trace contextRef="#ctx0" brushRef="#br0" timeOffset="129463">8069 10802 8191,'-5'-11'0,"4"1"5063,-9 4-5063,4-4 2818,-5 9-2818,-4-4 1719,-2 10-1719,-5 5 6784,4 2-6784,-3 8 0,1 4 0,1 8 0,4 9 0,9 0 0,6-9 0,9-6 0,-6-10 0,15-3 0,-2-1 0,-3 1 0,10-6 0,-12-2 0,14-5 0,-3-5 0,4-1 0,-14-5 0,-3 14 0,-15 13 0,-2 16 0,0 0 0,-4 2 0,10-12 0,1-6 0,19-7 0,-4-9 0,14 0 0,-16 0 0,8 6 0,2 24 0,-15 7 0,-2 5 0,9-3 0,-2 0 0,-10 8 0,-1-3 0,10 2 0,-6-13 0,-4-16 0,4-11 0,-5-3 0,0-12 0</inkml:trace>
  <inkml:trace contextRef="#ctx0" brushRef="#br0" timeOffset="129879">7849 10625 24575,'9'49'0,"-7"-14"0,11-17 0,-12-4 0,9-7 0,-9 4 0,4-7 0</inkml:trace>
  <inkml:trace contextRef="#ctx0" brushRef="#br0" timeOffset="136680">9377 10597 24575,'4'0'0,"15"0"0,41-15 0,-28 5 0,2-1 0,21-3 0,0-1 0,-19 5 0,-3 2 0,4 3 0,-6 9 0,-8 48 0,-30 11-874,1-14 0,-3 3 874,-2-7 0,-4 1 0,-4 8 0,-2 1 0,0-6 0,0-1 0,-3 0 0,2-2 0,-5 7 0,7-21 0,25-35 0,6-21 0,-1 8 0,5-10 0</inkml:trace>
  <inkml:trace contextRef="#ctx0" brushRef="#br0" timeOffset="136981">10204 10655 24575,'0'0'0</inkml:trace>
  <inkml:trace contextRef="#ctx0" brushRef="#br0" timeOffset="137563">10260 10453 24575,'32'-21'0,"-2"1"0,-10 6 0,-3 2 0,2 5 0,-12 7 0,2 10 0,-9 23 0,10 24 0,-1 6 0,7-1 0,-9-27 0,-2-15 0,4-14 0,-7 7 0,12-6 0,-13 4 0,4-6 0</inkml:trace>
  <inkml:trace contextRef="#ctx0" brushRef="#br0" timeOffset="138478">9197 11756 8191,'-7'-5'0,"34"-31"1794,15 7 0,13-3-1794,-16 6 0,4-2 0,2-2 0,0 3 0,-2 2 0,1 1 0,0 0 0,4 0 269,0-1 1,3-1 0,1 0 0,0 2 0,-1 1-270,2 0 0,-1 2 0,-1 2 0,2-2 0,7-2 0,1-1 0,0 1 0,-4 3 0,6 0 0,-3 2 0,-5 1 0,5-8 0,-16 12 2051,-27 26-2051,-49 12 0,-23 6 0,3 4 0,-1 0 0,1-2 0,4-3 0,-10 2 0</inkml:trace>
  <inkml:trace contextRef="#ctx0" brushRef="#br0" timeOffset="138764">9359 11915 8191,'-30'16'0,"63"-29"651,10-9 1,9-5-652,-9 6 0,4-1 0,4-2 0,-5 0 0,4-2 0,2-2 0,-1 0 0,-3 4 0,12-6 0,-3 3 0,1-1 0,-5 0 0,2-1 0,1 0 0,-3 1 584,-6 4 1,-1 1 0,-2 1-1,-1 0-584,0-1 0,-3 0 0,-1 1 0,18-6 0,-7 2 0,-7-3 2132,-34 28-2132,-21 7 0,13-3 0,-15 8 0</inkml:trace>
  <inkml:trace contextRef="#ctx0" brushRef="#br0" timeOffset="155395">19091 14105 24575,'0'-15'0,"5"-2"0,1-4 0,5 4 0,-5 1 0,3 10 0,-7-8 0,8 21 0,-8-9 0,17 30 0,-11-14 0,12 13 0,-9-15 0,1-1 0,-1-7 0,-5-4 0,-2 0 0</inkml:trace>
  <inkml:trace contextRef="#ctx0" brushRef="#br0" timeOffset="156462">19169 12992 8191,'-4'-6'0,"2"6"5063,-2 15-5063,4 35 0,-5-17 0,0 1 0,4 0 0,-1 1 0,-16 28 2818,16-33-2818,-7-1 1719,9-13-1719,5-5 6784,14-6-6784,24-14 0,13-8 0,-6-1 0,-13 1 0,-22 11 0,0 0 0,-8 5 0,2-5 0</inkml:trace>
  <inkml:trace contextRef="#ctx0" brushRef="#br0" timeOffset="156695">19419 13117 24575,'0'30'0,"0"-7"0,0 2 0,5-4 0,-4-9 0,4 7 0,-5-12 0,0 3 0</inkml:trace>
  <inkml:trace contextRef="#ctx0" brushRef="#br0" timeOffset="156847">19459 12957 24575,'-11'-6'0,"2"1"0</inkml:trace>
  <inkml:trace contextRef="#ctx0" brushRef="#br0" timeOffset="157179">19537 13092 24575,'11'33'0,"3"-5"0,-13-7 0,4-20 0,0-3 0,1-14 0,5 5 0,-1 14 0,5 1 0,2 17 0,-6-7 0,-2-2 0,-9-7 0</inkml:trace>
  <inkml:trace contextRef="#ctx0" brushRef="#br0" timeOffset="157695">19811 13098 24575,'0'-15'0,"4"8"0,-2-11 0,2 11 0,-10 5 0,5 9 0,-5 10 0,6-2 0,0-4 0,4 0 0,2-1 0,14-4 0,-2-1 0,3-10 0,-5 4 0,-2-21 0,-2 8 0,-3-15 0,-9 13 0,-6 9 0,0 9 0,-3 13 0,8-3 0,-4 8 0,5-8 0,4-2 0,7-5 0,-4-5 0,2 0 0</inkml:trace>
  <inkml:trace contextRef="#ctx0" brushRef="#br0" timeOffset="157981">20073 13029 24575,'6'15'0,"-4"-3"0,9 3 0,-10 0 0,8-7 0,-1-18 0,11-7 0,-4-14 0,10 2 0,-5 8 0,2 4 0,-8 8 0,-5 9 0</inkml:trace>
  <inkml:trace contextRef="#ctx0" brushRef="#br0" timeOffset="175693">29744 1473 24575,'-9'14'0,"6"-6"0,-8 3 0,7-17 0,9-1 0,-5-2 0</inkml:trace>
  <inkml:trace contextRef="#ctx0" brushRef="#br0" timeOffset="175996">30183 1331 24575,'-44'5'0,"14"19"0,44 24 0,2-13 0,4 2 0,-1-5 0,1-1 0,1 0 0,-4-4 0,-7 3 0,-4-9 0,-23 3 0,3-16 0,-6 5 0,10-13 0</inkml:trace>
  <inkml:trace contextRef="#ctx0" brushRef="#br0" timeOffset="176213">30414 1183 24575,'38'-25'0,"0"1"0,9 0 0,0 2 0,-13 6 0,0 2 0,2-1 0,-8 4 0,-17 10 0,-6-4 0</inkml:trace>
  <inkml:trace contextRef="#ctx0" brushRef="#br0" timeOffset="176527">29418 2412 24575,'40'0'0,"4"-18"0,9-6 0,-3 8 0,5 1 0,0-2-2153,0-5 1,0-3 0,1 2 2152,1 2 0,0 0 0,-3 3 0,6-1 0,-3 2 95,2-2 0,-4 2-95,-20 7 0,-4 4 1359,10 4-1359,-59 20 0,0-2 0,-2-1 0</inkml:trace>
  <inkml:trace contextRef="#ctx0" brushRef="#br0" timeOffset="176714">29687 2570 24575,'54'-8'0,"0"0"0,0 0 0,0-2 0,3 0 0,1-1 0,-2-1 0,10-2 0,-3-1 0,0 0-237,-1-3 0,-1-2 0,-9 5 0,-12 8 0,-11-1 0,-16-4 0</inkml:trace>
  <inkml:trace contextRef="#ctx0" brushRef="#br0" timeOffset="199310">30022 605 24575,'11'0'0,"4"0"0,6 0 0,-4 0 0,-7 0 0,-32 0 0,-31 0 0,11 6 0,-3 3 0,1 4 0,-1 1 0,-17 6 0,0 3 0,11 1 0,1 0 0,-12 2 0,1 0 0,9 1 0,3 2-807,3 4 1,2 1 806,9-6 0,2 2 0,-2 6 0,2 1 0,10-7 0,2 2 0,-1 9 0,2 1 0,5-11 0,2-1 0,1 33 0,4-25 0,7-4 0,2 3 0,-1 2 0,0 1 0,-2 15 0,4 2 0,7-4 0,5-2 0,4 5 0,6-3 0,6-8 0,5-3 0,5 3 0,4-3 0,2-8 0,0-3 302,-7-7 1,-1-2-303,3-2 0,-1-3 0,16 5 0,-17-6 0,3 1 0,0-2 0,3-1 0,17 5 0,3-3 0,-6-6 0,-2-3 0,-6-1 0,1-1 0,4 1 0,1-2 0,1-7 0,-2-1 0,-6 8 0,1-1 0,15-10 0,-1-6 0,-16-4 0,-1-1 0,0 4 0,1-1 0,-7-3 0,1-4 0,-2 0 0,11-7 0,-2-3-783,-12 6 0,1-3 0,-3 0 783,6-8 0,-4-1 0,-6 1 0,-4 2 0,5-10 0,-13 12 0,-2-1 0,1-13 0,-2 12 0,-1-1 443,-8-1 0,-2 0-443,3-2 0,-1-1 0,-1-7 0,-4 0 0,-2 13 0,-2 0 0,2-2 0,-2 0 0,-7-24 0,-5 17 0,-1-1 929,2 8 1,-1 2-930,-3 0 0,-4 0 0,-12-9 0,-3 2 0,7 13 0,-3 2 0,-13-13 0,-2 2 0,8 15 0,2 4 0,-14 0 0,7 0 0,18 16 0,10-9 0,-5 10 612,2-4-612,-3 5 0,6-5 0,-6-1 0,3 0 0,-11-11 0,17 13 0,-1-8 0</inkml:trace>
  <inkml:trace contextRef="#ctx0" brushRef="#br0" timeOffset="201043">26350 1821 24575,'4'-11'0,"-7"10"0,1 2 0</inkml:trace>
  <inkml:trace contextRef="#ctx0" brushRef="#br0" timeOffset="202027">26725 1645 24575,'-6'-5'0,"15"-1"0,9 0 0,16-8 0,-2 12 0,-5 20 0,-22 38 0,-7-17 0,-2 2 0,-4 4 0,3-2 0,14 18 0,29-14 0,3-20 0,-4-2 0,-23-4 0,-20-5 0,-22 2 0,-34 2 0,11-14 0,-2-3 0,4 3 0,-1-2 0,4-6 0,-3-2 0,4-1 0,1-4 0,2 0 0,3 2 0,4-1 0,-2-7 0</inkml:trace>
  <inkml:trace contextRef="#ctx0" brushRef="#br0" timeOffset="203775">24542 1005 8191,'-30'6'0,"20"-4"5063,7-1-5063,14 3 704,-2-3 1,-7 5-1,2-1 1</inkml:trace>
  <inkml:trace contextRef="#ctx0" brushRef="#br0" timeOffset="204244">24806 799 8191,'-12'-5'0,"8"-1"5063,15-5-5063,5 5 2818,6 1-2818,-10 14 1719,3 20-1719,-13 20 6784,4 12-6784,-6-11 0,0-17 0,5-22 0,10-6 0,11-11 0,2-2 0,1-6 0,-4-6 0,-13 10 0,1-2 0</inkml:trace>
  <inkml:trace contextRef="#ctx0" brushRef="#br0" timeOffset="204597">25118 708 8191,'0'-10'0,"4"-1"5063,2 5-5063,9 1 2818,-3 14-2818,11 16 0,-6 24 0,-2-2 0,8 11 1719,-19-27-1719,15 1 6784,-17-11-6784,2-5 0,-4-6 0,0-5 0</inkml:trace>
  <inkml:trace contextRef="#ctx0" brushRef="#br0" timeOffset="213292">24273 478 24575,'-11'0'0,"-4"0"0,-5 13 0,2-1 0,-5 20 0,6-2 0,-11 26 0,13-24 0,-1 3 0,-5 11 0,0 2 0,9-8 0,1-1-393,-6 6 1,3-1 392,11 14 0,-2-15 0,-1 2 0,6-2 0,0 1 0,0 16 0,0 0-482,0-14 0,0-3 482,8 1 0,-1-4 0,-3 7 0,14-11 0,4 2 0,-10-3 0,0 1 373,10 10 0,3 2-373,1-1 0,0-4 0,-7-14 0,0-1 0,3 1 0,1-3 0,6 3 1003,12 12-1003,-16-17 0,2-1 0,11 6 0,2-1 0,-6-5 0,1-2 0,11 3 0,1-2 0,-5-5 0,1 0 0,8 5 0,2 0 0,0-2 0,-2-1 0,-8-6 0,-1-2 0,6 3 0,2-3 0,0-9 0,3-2 0,-7 3 0,4 1 0,1-1-554,6-2 0,2-2 0,0 1 554,6 0 0,0 0 0,-2 0 0,-11 0 0,-2-1 0,1 2 0,9 1 0,1 0 0,-1 6-353,-9 4 0,-1 4 0,1 1 353,8 0 0,1 1 0,-1 3 0,-4 5 0,-2 2 0,-2-1 0,-5-5 0,-2 0 0,-5-2 0,-4 1 0,-5-1 0,19 9 0,-34-13 0,-1 6 0,2 10 0,-8 12 1568,-2-3-1568,2 5 1153,-5-6-1153,5-9 0,-2-25 0,8-12 0,14-33 0,16 6 0,-8 14 0,3 2 0,4 0 0,2 2-268,1 7 1,3 2 267,-2 1 0,3-1 0,1 2 0,-2 3 0,0 2 0,5-1-707,4 0 1,4-1 0,3 1 0,1 1 706,-8 2 0,3 1 0,0 0 0,0 1 0,-1-1-958,-4 1 1,-1 0 0,-1 1-1,1-1 1,1 0 957,2 0 0,1 0 0,0 1 0,-1-1 0,-2-1 0,0 2 0,-2 0 0,0-1 0,-1-1 0,-1-2 0,1-2 0,-1 0 0,0-2-340,1 0 0,0-1 0,0 0 0,3-3 340,0 0 0,2-2 0,1-1 0,0-1 0,-1-1 0,0-1 0,-1-2 0,1 0 0,-1-1 0,-1 0-501,-1 0 0,1 0 1,-2-1-1,0 0 0,-3 0 501,5-3 0,-2 0 0,-2-1 0,-6 1 0,13-9 0,-6 0 234,-9 6 1,-4-1-235,-7 3 0,-5-1 3469,7-15-3469,-15 0 1537,-19-13-1537,-11-2 0,-8 1 2303,1 12 1,1-4-2304,3-6 0,2 1 0,1 13 0,1 2 0,-2-34 0</inkml:trace>
  <inkml:trace contextRef="#ctx0" brushRef="#br0" timeOffset="219093">3247 13792 8191,'-12'5'0,"-2"1"5063,13 5-5063,-4 4 2818,5 1-2818,0 13 0,0 1 0,10 16 0,-7 10 600,9-24 0,2 2-600,-8-2 0,2 1 3263,16 7 1,5-1-3264,-1-5 0,3-3 0,11-2 0,2-3 0,-4-2 0,3-5 0,17-9 0,4-9-697,-19-2 1,1-4 0,3-1 696,0-3 0,3-1 0,2-2 0,0-1 0,6-4 0,1-1 0,2-1 0,0 1-1071,-6 2 1,2 1 0,1 0 0,-2 1 0,-1 0 1070,4-2 0,-1 1 0,-2 0 0,1 2 0,-1 1 0,1 0 0,-2 2 0,-3 1-255,-2 3 1,-3 1 0,3 0 254,0-2 0,3 0 0,1 0 0,0 2 0,-2 3 0,1 1 0,1 2 0,-1-2-582,1-3 1,1 0-1,-1 0 1,-1 3 581,12 4 0,-2 4 0,-5 2 0,1-1 0,-3 6 203,-5 6 0,2 6 0,-3 1-203,-4-1 0,-1 2 0,0 0 0,6 5 0,0 0 0,-3 0 0,0 4 0,-5-2 2134,-12-6 1,-6-5-2135,-6-4 1522,-11-1-1522,-1-13 3949,13-26-3949,-1-4 0,4-5 0,2-3 0,4-2 0,3 3 0,5-2 0,0 3-395,14-8 0,5 4 395,-1 12 0,5 3 0,0 1 0,-2-2 0,1 2 0,5 2 0,-5 7 0,5 3 0,3 2 0,0-1 0,-2 0 0,-8-2 0,-1 0 0,0 0 0,0 0 0,4 0-628,-8 1 1,3 1 0,1-1-1,0 0 1,1 0 0,-1 0-1,-3-2 628,3 0 0,-1-1 0,-1 0 0,0-1 0,-1-1 0,0-1 0,-1-2 0,0 1 0,0-2 0,-1-1 0,1-2 0,-1-2-390,6-4 1,0-3-1,1-3 1,-1-1 0,-3-1-1,-2 0 390,-1-4 0,-2-1 0,-2-1 0,-1-2 0,-1-2 0,-5 4 0,0-2 0,0-1 0,-2-1 0,-3-1 0,-4 0 0,3-13 0,-4-2 0,-5 1 0,0 3 0,1-3 0,-3 3 0,-3 1 0,-9 4 0,-3 0 0,0 6 0,2 5 0,-3 2 0,-5 0 0,-5-1 559,-6 4 1,-4 0-560,-1 1 0,-5 3 0,-11 5 0,-3 5 0,-15-2 0,5 16 0,2 4 0,10 1 0,-21 0 0</inkml:trace>
  <inkml:trace contextRef="#ctx0" brushRef="#br0" timeOffset="220160">6234 15643 24575,'-5'-6'0,"4"6"0,-10 27 0,0 10 0,2 28-495,-1-30 0,-2 3 495,5 6 0,0 4 0,0 1 0,-2-3 0,0-1 0,0 2 0,1 6 0,1 2 0,1-5 121,-1-1 1,3-5-122,13 11 0,11-31 0,12-10 0,8-1 0,0-31 747,-11 5-747,-10-25 0,-13 15 0,-6 2 0,0 12 0</inkml:trace>
  <inkml:trace contextRef="#ctx0" brushRef="#br0" timeOffset="220375">5970 16276 8191,'12'-7'0,"25"-18"5063,17-1-5063,-25 7 0,-1 0 0,6-3 704,-8-5 1,-18 19-1,3-6 1</inkml:trace>
  <inkml:trace contextRef="#ctx0" brushRef="#br0" timeOffset="220761">6362 15724 8191,'0'3'0,"0"36"4716,0 21-4716,-4-11 0,-3 9 0,-1 1 0,1-2 0,-1 1 0,-1 1 307,-2 5 1,-1 1 0,1-5-308,-3 9 0,6-15 1989,12-30-1989,29-75 0,-12 22 0,0-1 2904,5-4 0,0 5-2904,7 7 342,-4 13-342,7 54 0,-11 0 0,-3-8 0,-2-1 0,-8 12 2606,7-21-2606,-17-12 0,7-9 0,-8-1 0,4-5 0</inkml:trace>
  <inkml:trace contextRef="#ctx0" brushRef="#br0" timeOffset="221059">6790 16387 8191,'12'-15'0,"0"-1"5063,11-25-5063,-17 9 0,-3-2 0,4-29 0,-26 7 2818,1 30-2818,-9 24 1719,9 12-1719,2 19 0,2 11 0,6 2 0,1 3 3079,-4 4 0,4-1-3079,16-6 0,2-7 0,-1-9 0,29-4 0,-20-16 0,2 0 0,-12-6 0</inkml:trace>
  <inkml:trace contextRef="#ctx0" brushRef="#br0" timeOffset="221360">7007 16201 24575,'12'32'0,"5"-3"0,0 3 0,-4 24 0,4-20 0,-2-13 0,-14-22 0,4-50 0,3 2 0,0-2 0,-3 10 0,0 2 0,6 0 0,1 7 0,0 16 0,-1 12 0,-5-2 0,-1 4 0</inkml:trace>
  <inkml:trace contextRef="#ctx0" brushRef="#br0" timeOffset="221943">7061 16150 24575,'-11'10'0,"0"2"0,5 9 0,1 0 0,5 7 0,-6 4 0,4 8 0,2-4 0,19-6 0,-4-14 0,12-1 0,-1-14 0,5-1 0,13-30 0,-12-18 0,-24 7 0,-6-2 0,-6-12 0,-21 1 0,4 43 0,4 11 0,-3 6 0,13 0 0,-2-2 0</inkml:trace>
  <inkml:trace contextRef="#ctx0" brushRef="#br0" timeOffset="222444">7345 16046 24575,'16'-6'0,"1"6"0,14 21 0,-8 5 0,-3 9 0,-3 4 0,-9-4 0,-3 1 0,3 2 0,-1-2 0,-7 14 0,-5-34 0,-1-12 0,-5-13 0,-4-19 0,8-13 0,6 4 0,2 0 0,12-13 0,8 0 0,2 30 0,-6 14 0,-2-3 0,-9 7 0,-1-2 0</inkml:trace>
  <inkml:trace contextRef="#ctx0" brushRef="#br0" timeOffset="222777">7655 16123 10858,'9'6'0,"6"-14"5006,2 5-5006,-3-27 2386,-5 17-2386,-8-12 1370,-1 10-1370,-6 9 4955,-6 10-4955,6 7 0,-9 18 0,13 1 0,-6 8 0,22 20 0,2-13 0,7 1 0,0-27 0,-7-14 0,9-5 0,-8 0 0,-2 0 0,-10 0 0</inkml:trace>
  <inkml:trace contextRef="#ctx0" brushRef="#br0" timeOffset="223327">7962 15466 24575,'0'38'0,"0"8"0,0 10 0,5 2 0,2 7 0,-6-2 0,0 2-1258,6-15 0,2 1 1,-3-2 1257,-5 4 0,0-6 0,9 9 1173,-10-28-1173,-14-16 0,11-3 0,-11-9 0</inkml:trace>
  <inkml:trace contextRef="#ctx0" brushRef="#br0" timeOffset="223563">7891 16017 24575,'38'-35'0,"16"5"0,-9 15 0,3 3 0,-3 2 0,-2 5 0,-8 6 0,-3 4 0,11 5 0,-33 8 0,-4 11 0,-6 3 0,0 1 0,0-8 0,0-14 0,0-7 0</inkml:trace>
  <inkml:trace contextRef="#ctx0" brushRef="#br0" timeOffset="223711">8356 15647 24575,'0'-6'0,"0"1"0</inkml:trace>
  <inkml:trace contextRef="#ctx0" brushRef="#br0" timeOffset="224426">8491 15791 24575,'-6'15'0,"-4"6"0,13 2 0,-3-2 0,15-10 0,12 8 0,36-15 0,-30 4 0,1-1 0,12-4 0,0-6 0,11-17 0,-14 10 0,-27-16 0,-11 16 0,-10-6 0,-6 9 0,-1-2 0,1 14 0,6 5 0,10 6 0,13 1 0,5-2 0,12-9 0,1-2 0,1-4 0,13-32 0,-10 4-696,-15-5 1,-2-5 695,-4 6 0,-2-5 0,-1-5 0,-1-7 0,-1 0 0,-1-2 0,-1-1 0,-2 0 0,1 4 0,-2 0 0,-1 3 0,0-9 0,-10 13 0,-18 24 0,-9 76 0,10-12 0,2 6-1424,4-2 1,0 4-1,5-1 1424,4-9 0,4 0 0,0-1 0,-2 20 0,6-6 0,8-23 0,4-4 0,5 6 0,1-2 0,4 3 0,3-5 0,-24-28 0</inkml:trace>
  <inkml:trace contextRef="#ctx0" brushRef="#br0" timeOffset="225026">5956 17392 24575,'37'-22'0,"0"0"0,1 3 0,5-1 0,2 1 0,8-3 0,3 1 0,-3 1-2458,-6 2 0,-1 2 1,1 0-1,3-1 2160,2-1 0,3-1 0,2-1 0,2 0 0,2 1 298,-7 2 0,2 1 0,1 0 0,2-1 0,1 1 0,0-1 0,-1 0-218,3-1 0,1-1 1,-1 0-1,1 0 1,1 0-1,1 0 1,2 0 217,-8 3 0,3-1 0,1 0 0,1 1 0,0-1 0,-1 0 0,-1 1 0,-1 0 0,-3 0 0,3 0 0,-2-1 0,-2 0 0,0 1 0,-2 0 0,1 1 0,-1-1 0,6 0 0,2-1 0,-1 1 0,-2 1 0,-5 0 0,-6 2 712,6-2 0,-8 2 0,-2 0-712,20-5 0,-17 1 0,-37 4 0,-54 16 0,-19 6 0,15-6 0,2 4 0,0-1 0</inkml:trace>
  <inkml:trace contextRef="#ctx0" brushRef="#br0" timeOffset="225410">6449 17546 24575,'-37'0'0,"66"-32"0,12 13 0,13-1 0,6-1-1584,-8 2 0,5-1 1,3 0-1,2-1 1,2 1 1583,-8 3 0,3 0 0,2 0 0,1 1 0,0-1 0,-1 1 0,-1 0-653,3-1 0,-1 1 1,-1 0-1,1 0 1,-1 0-1,-1 1 653,0 1 0,1-1 0,-1 1 0,-1 0 0,-2 1 0,-4-1 0,5-1 0,-4-1 0,-2 1 0,1-1 378,6 0 0,0-1 1,0 1-1,-6-1-378,-2 0 0,-4 0 0,-2 0-99,1 2 1,-2-1 0,-7 3 98,3-6 2730,-34 5-2730,-2 4 1559,-14-11 1,7 8 0,-8-1-1</inkml:trace>
  <inkml:trace contextRef="#ctx0" brushRef="#br0" timeOffset="268276">29531 4286 24575,'0'46'0,"-1"-8"0,2 7 0,0-2 0,2 5 0,1 3-1294,1 2 0,1 3 1,1 3-1,0 2 1294,1-3 0,1 1 0,0 3 0,1 0 0,0 1-376,-1-6 1,1 0 0,0 1-1,0 1 1,1 0 0,-1 0 375,1 1 0,1 2 0,-1-1 0,1 1 0,0-2 0,-1 0 0,1 4 0,1 0 0,-1-1 0,0-1 0,0-3 188,0 6 0,0-3 0,0-2 0,-1-2-188,2 4 0,-1-3 0,-1-6 0,-1 0 0,-1-6 0,1 10 541,-5-31 0,-3-17 0,-2-5 0</inkml:trace>
  <inkml:trace contextRef="#ctx0" brushRef="#br0" timeOffset="269775">28993 4640 24575,'2'-23'0,"9"-19"0,1 5 0,3-4 0,4-6 0,0-2 0,1 1 0,0 1 0,-3 5 0,-1 3 0,5-16 0,-4 12 0,-4 12 0,-3 7 0,-4 10 0,-1 6 0,1 5 0,0 2 0,4 1 0,-3 0 0,3 1 0,-3 5 0,11 6 0,21 14 0,-11-9 0,3 1 0,10 3 0,2 2 0,4 2 0,2 0 0,-1-1 0,1-1 0,-1 0 0,1-1 0,-6-2 0,-2-3 0,-4-2 0,-2-1 0,23 7 0,-15-7 0,-11-7 0,-3-3 0,-16-4 0,-1 0 0</inkml:trace>
  <inkml:trace contextRef="#ctx0" brushRef="#br1" timeOffset="638245">30321 9769 24575,'0'-10'0,"5"17"0,2 10 0,0 19 0,1 6 0,1-9 0,-1 0 0,-3 11 0,0-2 0,4 15 0,-9-30 0,0-3 0,0-13 0,0-56 0,-1 7 0,2-5 0,3 0 0,1-4 0,1 2 0,-1-15 0,2 4 0,5 10 0,2 8 0,2 9 0,-1 19 0,-9 10 0,-2 0 0</inkml:trace>
  <inkml:trace contextRef="#ctx0" brushRef="#br1" timeOffset="638728">30076 10673 8191,'8'-11'0,"20"-14"1575,8-10 0,5-4-1575,-5 6 0,4-2 834,8-2 0,7-3 0,-2 4-834,5 0 0,-2 3 0,-15 6 0,0-1 0,-9 13 497,-10 16 0,-17-3 0,-45 32 0</inkml:trace>
  <inkml:trace contextRef="#ctx0" brushRef="#br1" timeOffset="639059">30022 10933 24575,'31'0'0,"8"-20"0,3-6 0,8-7 0,-4-1 0,3-4 0,5-1-1010,-4 7 1,3 0 0,2-1 0,-2 1 1009,1-2 0,1-1 0,-2 1 0,-3 4 0,1 2 0,-3 4 0,-4 1 0,5-5 0,-9 7 1248,-16 11-1248,-32 16 164,-18 11 1,1-1 0,-1-1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0T03:14:13.400"/>
    </inkml:context>
    <inkml:brush xml:id="br0">
      <inkml:brushProperty name="width" value="0.05292" units="cm"/>
      <inkml:brushProperty name="height" value="0.05292" units="cm"/>
      <inkml:brushProperty name="color" value="#00B050"/>
    </inkml:brush>
  </inkml:definitions>
  <inkml:trace contextRef="#ctx0" brushRef="#br0">17187 13621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07:10.6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A020F0"/>
    </inkml:brush>
  </inkml:definitions>
  <inkml:trace contextRef="#ctx0" brushRef="#br0">24255 755 8191,'0'-11'0,"4"5"5063,-2 6-5063,2 19 2818,-4 32-2818,0-12 0,0 1 0,0 0 0,0-1 859,0 0 1,0-4-860,0 4 6784,0-9-6784,0-23 0,0 1 0,0-13 0</inkml:trace>
  <inkml:trace contextRef="#ctx0" brushRef="#br0" timeOffset="320">24241 993 24575,'6'-15'0,"4"2"0,16-6 0,27-19 0,-24 16 0,1 0 0,5-8 0,-3 1 0,10-9 0,-30 49 0,-18 26 0,1-4 0,-1 2 0,-2 30 0,8-9 0,0 9 0,0-18 0,0 0 0,0-31 0,0-7 0</inkml:trace>
  <inkml:trace contextRef="#ctx0" brushRef="#br0" timeOffset="620">24621 1084 24575,'-6'15'0,"1"-3"0,10 3 0,5-9 0,7-1 0,8-5 0,-6-14 0,1 1 0,-12-8 0,-21 1 0,0 13 0,-16-7 0,9 12 0,-6-4 0,9 11 0,2-4 0,10 4 0</inkml:trace>
  <inkml:trace contextRef="#ctx0" brushRef="#br0" timeOffset="1184">24722 998 24575,'0'41'0,"5"-8"0,1-8 0,13-9 0,-1-10 0,16-14 0,-11 0 0,2-6 0,-10 14 0,-5 1 0,6 10 0,-5-10 0,4 5 0,5-17 0,10-10 0,2-13 0,-2 5 0,-12 19 0,6 29 0,-9 5 0,10 5 0,-19-9 0,-16-7 0,-7-2 0,-5-10 0,2-16 0,14 7 0,1-6 0</inkml:trace>
  <inkml:trace contextRef="#ctx0" brushRef="#br0" timeOffset="1334">25170 1017 24575,'4'21'0,"2"1"0,0-1 0,-1-9 0,-5-3 0</inkml:trace>
  <inkml:trace contextRef="#ctx0" brushRef="#br0" timeOffset="1468">25311 862 24575,'0'-6'0,"0"1"0</inkml:trace>
  <inkml:trace contextRef="#ctx0" brushRef="#br0" timeOffset="3420">25233 1014 24575,'22'0'0,"3"0"0,-9-5 0,1-1 0,-6-9 0,-11 3 0,-6 1 0,-10 7 0,-1 13 0,-7 12 0,11 7 0,1-2 0,12-6 0,5-9 0,10-5 0,27-1 0,5-5 0,-7 0 0,-15 0 0</inkml:trace>
  <inkml:trace contextRef="#ctx0" brushRef="#br0" timeOffset="3918">25998 858 24575,'0'53'0,"0"-20"0,0 3 0,0 22 0,0 4 0,0-6 0,0-3 0,0-10 0,0-5 0,0 11 0,0-48 0,0-6 0,0-19 0,0-15 0,0-25 0,10 15 0,2-2 0,-2 8 0,0 2 0,5 0 0,0 5 0,6 9 0,-10 17 0,0 9 0,4-4 0,-2 19 0,-3 4 0,-14 13 0,-4-9 0,-22-1 0,15-15 0,-4 1 0,14-7 0</inkml:trace>
  <inkml:trace contextRef="#ctx0" brushRef="#br0" timeOffset="4234">26223 929 24575,'24'13'0,"0"6"0,10 19 0,-15-8 0,-7 3 0,-12-17 0,0-1 0,-4-9 0,2-6 0,-3-10 0,18-10 0,3-5 0,9 3 0,-1 7 0,-3 4 0,-4 10 0,2-4 0,-12 5 0,3 0 0</inkml:trace>
  <inkml:trace contextRef="#ctx0" brushRef="#br0" timeOffset="4402">26509 918 24575,'0'11'0,"-5"-5"0,4-2 0,-4-4 0</inkml:trace>
  <inkml:trace contextRef="#ctx0" brushRef="#br0" timeOffset="4820">26682 958 24575,'0'15'0,"0"1"0,-13 18 0,10-5 0,-10 1 0,36-4 0,0-10 0,38-3 0,1-20 0,-21-4 0,-2-5 0,-8 0 0,-3-2 0,17-22 0,-31 19 0,-23 6 0,-6 24 0,-2-1 0,0 21 0,16-11 0,4 7 0,9-8 0,0-6 0,-2-6 0</inkml:trace>
  <inkml:trace contextRef="#ctx0" brushRef="#br0" timeOffset="5584">24397 1445 24575,'64'-9'0,"0"0"0,-13 4 0,4 0 0,3 1 0,4-1 0,-5 0 0,4-2 0,3 0 0,1 1 0,0 0 0,-2 0-1504,-3 2 1,-1 1-1,0 0 1,1 1-1,2-1 1,2 1 1503,-5 0 0,4 0 0,1 0 0,1 0 0,1 0 0,-1 0 0,-2 1 0,-2 0 0,8 0 0,-3 1 0,-1 0 0,0 0 0,1 1 0,1-1 0,-4 0 0,1 0 0,1 1 0,0-1 0,0 0 0,-2 0 0,-2-1 0,0-1 0,0 0 0,-2 0 0,-1 0 0,-4 0 0,-2 0 0,19 1 0,-6 1 0,-7-2 0,10-1 0,-29-5 2447,-58-7-2447,-3 11 0,-19-11 0,24 15 0</inkml:trace>
  <inkml:trace contextRef="#ctx0" brushRef="#br0" timeOffset="7202">24701 2546 8191,'-5'-6'0,"-1"-3"5063,-5 3-5063,0 0 2818,-4 1-2818,-6 5 1719,-18 8-1719,-11 21 0,4-2 3392,18 0 0,3 5-3392,10-2 0,3 2 0,-6 12 0,3 2 0,7-2 0,4 0 0,5-3 0,3-4 0,9 19 0,19-12 0,2-3 0,12-8 0,9-12 0,-23-12 0,-6-9 0</inkml:trace>
  <inkml:trace contextRef="#ctx0" brushRef="#br0" timeOffset="7567">24805 3008 8191,'0'-15'0,"0"3"5063,-5 2-5063,-6 5 2818,-2 14-2818,-3-2 1719,8 13-1719,-9 17 6784,13 1-6784,1 2 0,15-12 0,13-32 0,3-20 0,-1-7 0,-10-4 0,-8 28 0,-4 14 0,1 10 0,0-6 0,-1-7 0</inkml:trace>
  <inkml:trace contextRef="#ctx0" brushRef="#br0" timeOffset="7803">24949 3003 11248,'11'0'0,"4"0"4950,5 17-4950,-3 1 2319,2 13-2319,-13-10 1322,-2-5-1322,-4-20 4736,0-3-4736,0-13 0,13-5 0,-10 13 0,10-1 0</inkml:trace>
  <inkml:trace contextRef="#ctx0" brushRef="#br0" timeOffset="8233">25243 2957 24575,'0'38'0,"8"11"0,-5 11-835,1-24 0,0 1 835,-4 28 270,0-15 1,0-1-271,0 12 138,-3-22 0,0-8-138,1-24 0,-4-34 0,10-14 0,4-9 0,-2-12 0,2-2-478,4 1 1,1 1 477,-2 6 0,1 6 0,8 1 0,-4 17 0,1 22 0,-1 5 0,0 10 0,1 22 0,-10-6 1808,-20 29-1808,-6-25 0,-13 5 0,16-13 0,6-11 0,10-2 0</inkml:trace>
  <inkml:trace contextRef="#ctx0" brushRef="#br0" timeOffset="8700">25536 3058 24575,'27'-30'0,"-12"4"0,-4 5 0,-26 19 0,-4 29 0,0 23 0,4 6 0,15-13 0,9-24 0,-2-9 0,13-9 0,-4 4 0,17-24 0,9-19 0,-20 14 0,0-4-623,3-6 0,-2-3 623,-6-2 0,-3-4 0,2-16 0,-2 0 0,-6 16 0,-1 1 0,0-3 0,-3 8 0,-4 23 0,-15 56 0,0 6-559,6-2 1,1 2 558,1-10 0,3-1 0,3 1 0,2-2 0,5 29 0,6-24 0,-3-13 0,2-19 0</inkml:trace>
  <inkml:trace contextRef="#ctx0" brushRef="#br0" timeOffset="8850">25883 3007 12649,'0'-11'0,"13"-8"4682,-5 11-4682,16-14 2073,-5 11-2073,0-10 0,-6 10 0,-7 2 0</inkml:trace>
  <inkml:trace contextRef="#ctx0" brushRef="#br0" timeOffset="9467">26483 2367 24575,'6'34'0,"1"-2"0,0 10 0,-2 6 0,-2 11 0,0 7 0,-1 3 0,1-3-1639,-1-7 1,0 1-1,0 0 1,0 2 0,0 2-1,1 2 1503,-1-9 0,1 2 0,0 2 1,1 1-1,-1 1 0,0 0 0,0 0 1,0-1-1,0-1 136,-1 5 0,1 0 0,-1 0 0,0 0 0,0-2 0,0 0 0,0-1 0,0-2-327,1 0 0,-1-3 1,0 0-1,0-1 0,0-1 1,1-1-1,1 0 327,1 4 0,1 0 0,1-1 0,0-1 0,-2-1 0,-1-3 0,-1 9 0,-3-3 0,0 0 0,3 2 146,2-2 1,2 2-1,1 2 1,0 0 0,-2-1-147,-2 0 0,0 0 0,-2 0 0,1 0 0,1 2 0,1-7 0,0 1 0,0 1 0,1-1 0,-1 0 0,-1-1 0,0 4 0,0-1 0,-1-1 0,0-1 0,0 0 0,0-2 0,0 0 0,0 0 0,-1-3 0,0-4 0,-2 9 0,0-5 0,0-2 0,1-2 0,1-2 0,0-10 0,-1-5 0,4-31 932,-5-22 1,0 10 0,0-14 0</inkml:trace>
  <inkml:trace contextRef="#ctx0" brushRef="#br0" timeOffset="11365">27032 2578 24575,'0'15'0,"0"2"0,0 3 0,8 33 0,-7-19 0,0 2 0,3 3 0,1 1 0,-5 1 0,0-2 0,0 10 0,0-6 0,0-40 0,0 7 0,0-27 0</inkml:trace>
  <inkml:trace contextRef="#ctx0" brushRef="#br0" timeOffset="12783">26993 2614 24575,'20'-10'0,"1"-9"0,30 2 0,-4 2 0,8 22 0,-17 3 0,-22 26 0,-13-16 0,-23 22 0,-9-15 0,-6 7 0,10-15 0,8-9 0,11 4 0,1 10 0,19 1 0,-1 5 0,12-12 0,-4-12 0,7 0 0,28-6 0,0-21 0,8 7 0,-26-10 0,-17 29 0,-9 8 0,-1 8 0,10-11 0,-3-10 0,3-11 0,-5-6 0,-10 0 0,-11 0 0,-2 6 0,-17 4 0,11-3 0,-12 9 0,18 1 0,3 1 0,19 4 0,11 1 0,11 2 0,-6 21 0,7-9 0,-21 4 0,7-6 0,-8-16 0,2 7 0,-2-9 0,-5-5 0,-6-10 0,-15-3 0,-2-8 0,-9 8 0,4 7 0,28 5 0,-5 6 0,22 0 0,-10 12 0,0 1 0,6 12 0,-2-9 0,-5 0 0,-2-10 0,-4-1 0,0-5 0,4 0 0,18 0 0,16 0 0,12 0 0,-11 0 0,-13 0 0,-16 0 0,0-5 0,-1-1 0,-8-5 0,2 15 0,-8 3 0,9 11 0,-8-2 0,-7-4 0,-16-6 0,-11-2 0,4-18 0,2 6 0,14-7 0,2 10 0</inkml:trace>
  <inkml:trace contextRef="#ctx0" brushRef="#br0" timeOffset="13266">28427 2472 24575,'12'9'0,"10"27"0,-1 14 0,-7-5 0,2 8 0,-2 5-1549,-4-4 0,0 4 0,-1 3 0,0 4 1549,-2-8 0,1 4 0,-1 2 0,0 1 0,0 1 0,1 0-387,-2-8 0,1 1 0,-1 0 0,0 1 1,1 0-1,-1-1 0,0 1 387,0 2 0,0 1 0,0 0 0,-1-1 0,1 0 0,-1-2 0,0-2 0,0 5 0,0-2 0,0-2 0,0 0 0,0 2 0,1-5 0,0 1 0,0 1 0,0 0 0,0-1 0,-2-3 0,-2 15 0,-2-4 0,0 1 0,1 3 0,1-13 0,0 3 0,1 2 0,0 0 0,-1-1 0,-1-1 0,-2 8 0,-2 0 0,0-1 0,0-1 0,0-2 0,2 4 0,1-3 0,0-1 0,-2-1 0,-1-5 0,-1 0 0,0-4 0,3-7 887,3 1 1,0-7-888,0 27 0,7-51 0,-8-5 2635,4-18-2635,-5 1 0,0-4 0,0 1 0</inkml:trace>
  <inkml:trace contextRef="#ctx0" brushRef="#br0" timeOffset="14849">28905 2478 24575,'40'-31'0,"2"-2"0,-28 11 0,0 2 0,-14 9 0,-19 40 0,0 30 0,2-13 0,0 4-782,3 6 1,-1 0 781,-2-14 0,1-2 0,-3 24 0,-1-37 0,19-8 0,-4-21 0,19 4 0,-6-13 0,29 7 1563,-9 10-1563,8 1 0,1 1 0,-6-2 0,24-6 0,1-13 0,-9 5 0,-6-7 0,-20 15 0,1 1 0,3 4 0,-5-11 0,-4-1 0,-5-9 0,-6 4 0,-15-4 0,3 9 0,-13-4 0,3 10 0,1 1 0,5 1 0,6 4 0</inkml:trace>
  <inkml:trace contextRef="#ctx0" brushRef="#br0" timeOffset="15583">29513 2709 8191,'-11'17'0,"5"-8"5063,1 14-5063,5-13 2818,0 6-2818,10-5 1719,6 0-1719,6-7 6784,13-10-6784,-17 0 0,1-6 0,-19 6 0,-1 6 0,-4 6 0,15 0 0,14-2 0,1-17 0,10-5 0,-8-21 0,-13 2 0,-2-6 0,-12 5 0,0 7 0,0 7 0,0 19 0,0 6 0,-6 14 0,5 9 0,-5 23 0,6 13 0,8 4 0,3-16 0,9-24 0,9-15 0,-11-9 0,5 0 0,-8-4 0,-3 2 0,3-2 0,-5 4 0,-4 0 0,-1 0 0</inkml:trace>
  <inkml:trace contextRef="#ctx0" brushRef="#br0" timeOffset="15850">30031 2438 24575,'-6'30'0,"4"1"0,-14 16 0,14 1 0,-17 0 0,17-2 0,-7 10 0,9-21 0,0 1 0,0-26 0</inkml:trace>
  <inkml:trace contextRef="#ctx0" brushRef="#br0" timeOffset="16233">30000 2771 24575,'32'-14'0,"-7"1"0,14-2 0,-18 8 0,-5 2 0,-5 10 0,4-4 0,2 4 0,0-5 0,3 0 0,-7-10 0,3 3 0,-9 7 0,-2 23 0,-5 11 0,0 15 0,0-16 0,0-13 0,0-10 0</inkml:trace>
  <inkml:trace contextRef="#ctx0" brushRef="#br0" timeOffset="16701">30624 2028 24575,'7'37'0,"0"1"0,2 5 0,2 3 0,0 7-1765,-1 1 0,0 7 0,0 6 0,-1 0 1765,-2-14 0,0 1 0,-1 2 0,0 1 0,1 2 0,-1 2-447,0-4 0,0 1 0,1 2 1,-1 1-1,0 1 0,0 0 1,0 1-1,-1 0 447,-1-2 0,-1 2 0,0 0 0,-1 1 0,1 0 0,-1 0 0,1-2 0,0 0 0,0-2 0,2 5 0,0-1 0,1-2 0,-1 0 0,1 0 0,-1 0 0,-1 2 0,-1-2 0,0 1 0,-1 2 0,0 0 0,-1-1 0,1-2 0,0-3 0,0-3-388,2 7 0,-1-4 1,1-3-1,0 0 1,-1 4 387,0-3 0,0 2 0,-1 0 0,0 2 0,0 0 0,0 1 0,-1-4 0,-1 2 0,0 0 0,0 0 0,-1 0 0,1 0 0,0-2-437,0 4 0,0-1 1,0-1-1,0 0 1,0 0-1,0 1 437,0 0 0,0 3 0,0-1 0,0-1 0,0-3 0,0-3 66,0 9 1,0-4 0,0-4 0,0-8-67,0 1 0,0-8 2233,0 14-2233,0-24 0,5-22 3857,1-5-3857,4-19 5768,-4 6-5768,-1-16 0,-5 16 0,0-1 0</inkml:trace>
  <inkml:trace contextRef="#ctx0" brushRef="#br0" timeOffset="18281">31210 2092 8191,'-31'0'0,"6"18"4743,6 29-4743,11 14 0,3-17 0,1 3 0,3-6 0,2 1 0,4 19 0,1 3 0,-5-9 0,1-2 0,3-1 0,1-4 0,-6 10 2857,0-38-2857,-10-14 439,-2-1 1,1-5-1,1 0 1</inkml:trace>
  <inkml:trace contextRef="#ctx0" brushRef="#br0" timeOffset="18784">31042 2636 24575,'21'-20'0,"27"-16"0,-1 3 0,-17 13 0,-2 5 0,10 17 0,-23 7 0,-10 28 0,-5-16 0,0-5 0,4-5 0,18-21 0,-8-3 0,12-13 0,-15 14 0,1 16 0,-1 9 0,-4 9 0,3-12 0,8-23 0,-4 9 0,10-18 0,-13 20 0,4-2 0,-4 4 0,0 0 0,-6 0 0</inkml:trace>
  <inkml:trace contextRef="#ctx0" brushRef="#br0" timeOffset="18934">31572 2537 24575,'6'0'0,"-1"0"0</inkml:trace>
  <inkml:trace contextRef="#ctx0" brushRef="#br0" timeOffset="21232">31705 2261 24575,'0'8'0,"0"25"0,0 2 0,0 3 0,5 23 0,-4-2 0,4-39 0,-5-9 0,0-1 0,0 1 0,0-5 0,0-1 0</inkml:trace>
  <inkml:trace contextRef="#ctx0" brushRef="#br0" timeOffset="21749">31719 2483 13135,'0'-15'0,"6"-1"4566,17-13-4566,-6 15 1987,16-4-1987,-13 31 1100,-7-5-1100,4 20 3787,-10-2-3787,4 2 0,-3-2 0,-3-15 0,-5-7 0</inkml:trace>
  <inkml:trace contextRef="#ctx0" brushRef="#br0" timeOffset="22631">31954 2514 24575,'5'-11'0,"1"0"0,-1 0 0,5 5 0,-9-4 0,4 4 0,-5-5 0,-5 1 0,-5 4 0,-2 1 0,2 10 0,0 10 0,9 2 0,2 8 0,14-7 0,9-8 0,19-4 0,-5-6 0,9 0 0,-9 0 0,-3-4 0,-9-2 0,-11-10 0,-11 4 0,-8 2 0,2 1 0,-7 7 0,-14-3 0,8 10 0,-15 10 0,24 3 0,10-2 0,7-12 0,1-10 0,4-9 0,-14-9 0,4-24 0,-6 15 0,0-1 0,0-15 0,-9 22 0,7 36 0,-7 44 0,18-1 0,9 4 0,-6-18 0,4-25 0</inkml:trace>
  <inkml:trace contextRef="#ctx0" brushRef="#br0" timeOffset="23151">32422 2023 24575,'14'32'0,"-1"4"0,-1 5 0,-6 3 0,0 3-1866,7-4 0,3 3 1,-2-1 1865,-7-1 0,-2 0 0,2 4 0,6 8 0,2 6 0,0 4 0,-2 2 0,-5-12 0,-2 2 0,-1 2 0,0 3 0,0 0 0,0 3-590,1-7 1,0 3 0,0 1 0,0 2 0,0 0 0,0 1 0,-1 0 0,-1 0 589,0-4 0,-2 1 0,0-1 0,-1 2 0,0-1 0,1 2 0,-1-1 0,1 1 0,1 1 0,0-1 0,1 0 0,0 2 0,1 0 0,-1 1 0,1-1 0,0 0 0,-1-1 0,1-2 0,-2-1 0,1 4 0,-1-1 0,0-1 0,0-1 0,0-1 0,0 0 0,1 0 0,1 0 0,0 0 0,1 1 0,1 0 0,-1 0 0,1-2 0,0 0 0,0-3 0,0-2-345,1 3 0,-1-2 1,1-1-1,0-3 0,-1-2 1,-1-2 344,1 6 0,-1-5 0,0 0 0,-1-1 0,3 20 0,-2-1 0,-1-9 0,-1-12 0,-2-5 0,-2 3 0,2-6 1402,9-5-1402,-10-15 1048,4-41 0,-5 20 0,0-26 0</inkml:trace>
  <inkml:trace contextRef="#ctx0" brushRef="#br0" timeOffset="24564">32861 2105 24575,'0'32'0,"0"13"0,0 7 0,8 3 0,-6-9 0,7 19 0,-9-16 0,0 1 0,4-34 0,-2-12 0,2-4 0</inkml:trace>
  <inkml:trace contextRef="#ctx0" brushRef="#br0" timeOffset="24900">32887 2393 8191,'10'-11'0,"3"-9"5063,8 2-5063,-3-3 2818,2 0-2818,-8 9 1719,-1 18-1719,-6 3 6784,1 36-6784,-5-11 0,10 6 0,-3-10 0,-2-18 0,0-3 0</inkml:trace>
  <inkml:trace contextRef="#ctx0" brushRef="#br0" timeOffset="25383">33184 2318 24575,'0'39'0,"6"-5"0,-4 24 0,4-29 0,-6-11 0,0-33 0,0-33 0,0-4 0,0 16 0,0-1 0,0-29 0,9 21 0,2 0 0,-3 10 0,2 3 0,5-1 0,3 5 0,7 5 0,1 38 0,-13 0 0,11 33 0,-22-14 0,6 1 0,-8-6 0,-9-22 0,-6 14 0,-31-9 0,-10 3 0,14-7 0,8-8 0</inkml:trace>
  <inkml:trace contextRef="#ctx0" brushRef="#br0" timeOffset="27450">23748 3793 24575,'11'-12'0,"12"-6"0,3 16 0,37-17 0,-15 18 0,4 0 0,2-10 0,1 0-1009,-10 8 0,0 4 1,0-2 1008,9-6 0,1 1 0,-5 6 0,4 1 0,0-2 0,6-2 0,2-2 0,3 1 0,-6 2 0,2 2 0,2 0 0,0-1 0,-9-1 0,1-1 0,-1 0 0,1 0 0,0 1-836,1 1 1,0 1 0,-1 0-1,0 1 1,-2-1 835,4 0 0,-1 0 0,-1 0 0,1 0 0,8 0 0,2 1 0,0-1 0,-3-1-343,-10-2 1,-2 0-1,0-1 1,2 1 342,12 2 0,2 1 0,1 0 0,-5-2 0,3-2 0,-3-1 0,-2 2-488,-3 2 1,-2 1 0,-3 1 487,1-1 0,-1 0 0,-10 0 0,2 0 0,1 0 0,5 0 0,1 0 0,4 0 0,-2-3 0,3-1 0,1 1 0,-2 0 0,9 1 0,-2 2 0,1-2 0,-14 0 0,-1-2 0,2 0 0,3 1 0,2 2 0,4 1 0,1 1 0,-2-1 0,-4 0 0,6 0 0,-4 0 0,5 0 0,-9 0 0,5 0 0,1 0 0,-1 0 0,-4 0 0,13 0 0,-5 0 0,3 0 0,-5 0 0,3 0 0,1 0 0,-4 0 0,-8 0 0,-3 0 0,0 0 0,2 0 0,3 0 0,1 0 0,-1-1 0,-3 2 0,1 3 0,-3 0 0,1 0 39,0-3 0,0 0 1,2 0-40,9 3 0,1 0 0,-2 0 0,-11-4 0,-3 0 0,0 0 0,18 0 0,-4 0 0,-18 0 0,0 0 1919,13 0 1,4 0-1920,5 0 0,2 0 0,-12-4 0,3 0 0,0 0-629,2 3 1,0 0-1,-2 0 629,10-4 0,-2-2 0,-2 1 0,-4 1 830,-21 3 1,0 1-831,18-4 0,2-2 0,-2 2 0,3-1 0,-9 2 0,3-1 0,-1 0-166,-1 1 1,-1 0 0,-2-2 165,14-6 0,-1 1 0,-15 10 0,1 1 0,-1-1-226,7-10 1,0 1 225,12 8 0,0 1 0,-4-9 0,-2 0 0,-15 9 0,-1 0 0,-2-3 0,-2-2 0,25-5 1873,-20 10 0,3-1-1873,0-8 0,3-1 0,10 5 0,-1 0-161,-18 0 0,-2-1 161,-2 2 0,-4 1 0,6 4 2586,24 0-2586,-2-9 362,-19 8 0,1 0-362,-4-4 0,-2 1 0,15 4 0,-7-6 0,-29 5 516,-1-5-516,0 6 0,1 0 0,0 0 0,-5 0 0,-6 0 0</inkml:trace>
  <inkml:trace contextRef="#ctx0" brushRef="#br1" timeOffset="39417">33158 1818 8191,'-5'-6'0,"-1"-4"5063,-5 9-5063,-4-9 2818,-1 9-2818,-5-4 1719,-9 5-1719,6 0 6784,-15 0-6784,7 6 0,-4 2 0,-12 5 0,18-5 0,-3 3 0,18-10 0,-1 13 0,-2 2 0,-3 2 0,-2 12 0,-4 3 0,5-6 0,-3 21 0,9-27 0,6 8 0,0-8 0,9-5 0,-4 6 0,5-5 0,0 2 0,0-7 0,0 17 0,0-6 0,0 17 0,0 12 0,9 1 0,-7-3 0,6-13 0,-2-16 0,2 8 0,6 3 0,6 13 0,0-8 0,0-7 0,3-1 0,-6-11 0,6 8 0,20 5 0,-17-17 0,20 18 0,-15-23 0,4 11 0,6-12 0,-9-2 0,-2-6 0,-10 0 0,10 0 0,2 0 0,17 0 0,-6 0 0,-4-6 0,-9 4 0,-10-10 0,26 2 0,-10-4 0,11 3 0,-17-1 0,-10 11 0,6-12 0,0 7 0,2-10 0,2-13 0,-11 9 0,5-12 0,-12 15 0,8-6 0,-7-4 0,4 4 0,-10-3 0,-1 6 0,0-10 0,-4-10 0,4-19 0,-6 6 0,0 1 0,0 21 0,0-4 0,-6 8 0,0-9 0,-7 9 0,7 6 0,-3 0 0,-2 3 0,-5-11 0,-4 2 0,-14-6 0,15 19 0,-13-16 0,16 25 0,-17-24 0,1 8 0,-5-6 0,12 8 0,2 0 0,1 12 0,-10-9 0,-1 3 0,6 6 0,7 0 0,10 3 0,-6 2 0,-1-7 0,0 3 0,6 0 0,7 1 0</inkml:trace>
  <inkml:trace contextRef="#ctx0" brushRef="#br1" timeOffset="40583">32246 548 24575,'33'-12'0,"0"-1"0,27-4 0,-13-2 0,0-1 0,-10 7 0,2 1 0,14 0 0,0-1 0,-13-2 0,-4 1 0,24-1 0,-32 0 0,-33 15 0</inkml:trace>
  <inkml:trace contextRef="#ctx0" brushRef="#br1" timeOffset="40832">32598 502 24575,'22'60'0,"-10"-29"0,1 2 0,1 7 0,-1 0 0,4 22 0,-7-25 0,-3-1 0,-5 3 0,7 3 0,-9-18 0,0-17 0,0 2 0</inkml:trace>
  <inkml:trace contextRef="#ctx0" brushRef="#br1" timeOffset="41164">32917 536 24575,'13'47'0,"4"15"0,12-6 0,-6-10 0,9-16 0,-6-30 0,4-36 0,-4 6 0,-6-33 0,3 15 0,-13-17 0,6 17 0,-10 6 0,-6 17 0,0 18 0,0-2 0</inkml:trace>
  <inkml:trace contextRef="#ctx0" brushRef="#br1" timeOffset="64014">25318 1851 24575,'6'11'0,"-1"37"0,-5-9 0,0 3 0,0 2 0,0 2-1054,0 9 0,0-3 1054,0 13 338,0-24 1,0-1-339,0 22 348,0 0-348,0-28 0,0-14 0,-22-14 1083,10-10-1083,-28-7 0,16 0 0,3 12 0,7 11 0,20 9 0,22-10 0,3-8 0,0-14 0,1-7 0,7-8 0,3-19 0,-22 20 0,-12 9 0,-2 7 0</inkml:trace>
  <inkml:trace contextRef="#ctx0" brushRef="#br1" timeOffset="64933">27554 1765 8191,'-16'0'0,"5"4"5063,6 16-5063,5 23 0,10 13 0,1 5 0,-9-20 0,1-1 1409,13 22 0,-1-2-1409,-6-3 1719,2-12-1719,-5-10 6784,-15-20-6784,-2-11 0,-6-4 0,2 0 0,9 5 0,1 1 0,5 9 0,0-3 0,10-2 0,11-16 0,5-15 0,9-16 0,-11-2 0,-9 13 0,-6 11 0</inkml:trace>
  <inkml:trace contextRef="#ctx0" brushRef="#br1" timeOffset="65813">29616 1580 24575,'0'30'0,"0"1"0,11 24 0,-8 3 0,3-7 0,-1 4 0,-4-1 0,-2-1-612,1-4 0,0-1 612,0-11 0,0-3 400,0-1-400,0-16 202,-9-2-202,-3-15 0,-9-1 0,-1-4 622,1 11-622,10 5 0,2 6 0,18-1 0,12-5 0,30-21 0,-7-3 0,14-12 0,-19 5 0,14-18 0,-2-3 0,-12 7 0,-13 8 0</inkml:trace>
  <inkml:trace contextRef="#ctx0" brushRef="#br1" timeOffset="66682">31475 1419 24575,'0'16'0,"6"4"0,0 10 0,-1 6 0,-1-1 0,1 3 0,5 22 0,0 1 0,-9-11 0,0-4 0,4-8 0,0-4 0,-5 13 0,-5-31 0,-1-7 0,0-4 0,1 1 0,5 9 0,5-3 0,1-2 0,10-5 0,-5-5 0,5-5 0,-5-1 0,6-14 0,-5 7 0,0-11 0,-7 12 0,-10 2 0,4 5 0,-4 5 0</inkml:trace>
  <inkml:trace contextRef="#ctx0" brushRef="#br1" timeOffset="68763">25246 8225 24575,'-11'0'0,"0"0"0,1 0 0,-1 0 0,-4 0 0,3 0 0,-8 0 0,8 5 0,-12 1 0,5 9 0,-3-3 0,5 3 0,6-5 0,-9 23 0,3 12 0,-9 6 0,16 5 0,1-1 0,9-13 0,9 12 0,3-24 0,9-8 0,14-11 0,-2-6 0,4-5 0,-16 0 0,-12 0 0</inkml:trace>
  <inkml:trace contextRef="#ctx0" brushRef="#br1" timeOffset="69098">25280 8583 24575,'-6'9'0,"1"3"0,9 10 0,15 2 0,9-11 0,11 0 0,13-26 0,-23-4 0,2-18 0,-32 8 0,-18-2 0,-8 17 0,-21-5 0,11 15 0,2-6 0,20 12 0,10-2 0,5 2 0</inkml:trace>
  <inkml:trace contextRef="#ctx0" brushRef="#br1" timeOffset="69449">25607 8145 24575,'0'30'0,"0"35"0,-1-26 0,2 3 0,4 14 0,0 1 0,-4-11 0,0-4 0,4-5 0,0-3 0,-5 4 0,5-22 0,-4-6 0,4-10 0</inkml:trace>
  <inkml:trace contextRef="#ctx0" brushRef="#br1" timeOffset="69814">25767 8370 24575,'4'36'0,"2"0"0,9-18 0,-8 5 0,12-21 0,-8 7 0,5-18 0,1-8 0,-11 0 0,5 6 0,-1 14 0,17 18 0,-3-7 0,3 2 0,-17-11 0,-5-5 0</inkml:trace>
  <inkml:trace contextRef="#ctx0" brushRef="#br1" timeOffset="70581">26080 8312 24575,'13'47'0,"-5"-6"0,3-14 0,-10-7 0,9-28 0,10-13 0,-6-3 0,11 1 0,-10 18 0,1 5 0,-5 5 0,8 5 0,-12 2 0,8-2 0,-5-5 0,1-5 0,10-15 0,14 5 0,5-13 0,0 15 0,-11 2 0,-13 6 0,-1 5 0,-4-4 0,5 8 0,0-7 0,6 2 0,-10-13 0,7 1 0,-17-12 0,20-10 0,-10 9 0,8 2 0,4 25 0,-2 13 0,14 6 0,-13-6 0,-4-1 0,-19-7 0,-6-5 0,-9-1 0,-1-5 0,-14 0 0,-2 0 0,0 0 0,11 0 0,11 0 0</inkml:trace>
  <inkml:trace contextRef="#ctx0" brushRef="#br1" timeOffset="74334">26984 8272 24575,'-6'-5'0,"18"-5"0,9 3 0,25-16 0,10 8 0,-2-4 0,6-3-1796,-16 9 1,2 0 0,-1-1 1795,0 1 0,0-1 0,-1 1 0,16 0 0,-5 0 598,-16-1 1,-5 2-599,4 9 0,-13-18 0,-31 19 0,-15-9 0,10 10 0,2-4 0</inkml:trace>
  <inkml:trace contextRef="#ctx0" brushRef="#br1" timeOffset="74598">27659 7971 8191,'0'-10'0,"9"4"5063,-2 1-5063,22 5 2818,2 13-2818,7 1 1719,-13 10-1719,-6-6 6784,-18 1-6784,4 7 0,-19-2 0,1 2 0,-10-5 0,7-14 0,9 7 0,-3-13 0,9 4 0,-4-5 0</inkml:trace>
  <inkml:trace contextRef="#ctx0" brushRef="#br1" timeOffset="76263">28315 8016 24575,'0'7'0,"10"34"0,-3 5 0,0 6 0,0-4 0,-1 5-695,2 2 1,0 5-1,-1-2 695,1 7 0,-1-2 0,-1-18 0,2 1 0,-2-5 0,1 1 0,-1-7 670,1-3-670,-27-55 0,15 20 0,-15-26 0</inkml:trace>
  <inkml:trace contextRef="#ctx0" brushRef="#br1" timeOffset="76715">28259 7993 24575,'-6'-15'0,"1"3"0,27-21 0,10 8 0,-1 4 0,3 1 0,23 2 0,-10 8 0,-11 33 0,-18 29 0,-9-20 0,-2 2 0,-6 11 0,-5-1 0,-19 15 0,-10-2 0,0-32 0,1-2 0,15-11 0,-7-4 0,17-4 0,-3-4 0</inkml:trace>
  <inkml:trace contextRef="#ctx0" brushRef="#br1" timeOffset="77135">28758 7943 24575,'15'0'0,"3"14"0,1-2 0,-1 23 0,-10 12 0,-2 6 0,-12 2 0,-10-21 0,2-19 0,-7-19 0,14-25 0,1-11 0,16-18 0,1 10 0,6 12 0,1 1 0,3-6 0,13-5 0,-26 32 0,1 14 0</inkml:trace>
  <inkml:trace contextRef="#ctx0" brushRef="#br1" timeOffset="77647">29027 7909 24575,'22'0'0,"4"-11"0,-2-6 0,-21-19 0,-12 16 0,-17 5 0,7 21 0,-10 16 0,24 11 0,-10 1 0,0 3 0,12 27 0,-2-28 0,5-2 0,23 5 0,-3-23 0,13-11 0,-10-15 0,-6-2 0,0 1 0,-11 2 0,-1 7 0,-5-2 0</inkml:trace>
  <inkml:trace contextRef="#ctx0" brushRef="#br1" timeOffset="78447">29388 7858 8191,'-6'-15'0,"-2"-1"5063,-8-2-5063,2 8 2818,-6 4-2818,3 10 1719,1 12-1719,-10 29 0,17-5 0,-12 10 6784,20-22-6784,-5-2 0,10-9 0,2 3 0,9-14 0,9-1 0,-5-5 0,5-10 0,-3-18 0,3-30 0,-14 14 0,-1-6 0,4-12 0,-2 1 0,-9 15 0,-1 3 0,6 0 0,-4 11 0,-9 26 0,4 21 0,-1 16 0,0 9 0,2 3 0,2 3 0,1 3 0,2 0 0,1-10 0,1-5 0,7-5 0,7-20 0,-4-9 0,5 0 0,-1-6 0,1 5 0,-4-10 0,-2 10 0,-9-4 0,-1 5 0</inkml:trace>
  <inkml:trace contextRef="#ctx0" brushRef="#br1" timeOffset="78881">29589 7675 24575,'0'-11'0</inkml:trace>
  <inkml:trace contextRef="#ctx0" brushRef="#br1" timeOffset="79115">29658 7814 24575,'0'21'0,"0"0"0,5 0 0,-4-5 0,9-5 0,-9-7 0,4-4 0</inkml:trace>
  <inkml:trace contextRef="#ctx0" brushRef="#br1" timeOffset="79500">29858 7687 8191,'-25'-16'0,"5"3"5063,5 27-5063,9 7 2818,1 7-2818,5 2 1719,9-13-1719,-7-2 6784,24 1-6784,-12-4 0,19 2 0,-11-8 0,-1-1 0,-6-5 0,-9 0 0,-1 0 0</inkml:trace>
  <inkml:trace contextRef="#ctx0" brushRef="#br1" timeOffset="79763">30031 7355 24575,'0'30'0,"0"18"0,15 15 0,-14-28 0,1-1 0,19 19 0,-19-7 0,4-14 0,-6-4 0,0-9 0,0-14 0</inkml:trace>
  <inkml:trace contextRef="#ctx0" brushRef="#br1" timeOffset="80696">30092 7653 8191,'4'-6'0,"2"1"5063,5 5-5063,17 0 2818,-8 0-2818,13 0 1719,-16-5-1719,0-5 6784,-11-2-6784,0-3 0,-6 4 0,0 0 0,-5 0 0,-5 5 0,-2 1 0,8 14 0,1 3 0,15 18 0,-1-6 0,2 1 0,3-14 0,-1-1 0,1-8 0,0 4 0,4-6 0,-3-5 0,4-11 0,-9 2 0,-9-20 0,-19 13 0,-12-6 0,-9 15 0,5 6 0,7 6 0,24 0 0,17-7 0,16 6 0,0-5 0,7 6 0,-8 17 0,-4-3 0,-8 15 0,-19-12 0,-6-7 0,5-20 0,10-6 0,7-19 0,18-4 0,-7 11 0,0-1 0,-12 22 0,-10 2 0</inkml:trace>
  <inkml:trace contextRef="#ctx0" brushRef="#br1" timeOffset="83996">30933 7399 24575,'24'47'0,"0"0"0,-6-3 0,0-2 0,4-7 0,-1-2 0,-2 15 0,12-46 0,-18-23 0,-3-20 0,5-15 0,-13 6 0,11 8 0,-12 8 0,9 23 0,-9 7 0,4 4 0</inkml:trace>
  <inkml:trace contextRef="#ctx0" brushRef="#br1" timeOffset="84317">31437 7437 24575,'-15'4'0,"-4"19"0,-10 18 0,14-5 0,3 2 0,0 11 0,2 1 0,19-35 0,-2-10 0,16-18 0,-6 4 0,10-24 0,-10 18 0,-4-14 0,-8 22 0,-5-2 0</inkml:trace>
  <inkml:trace contextRef="#ctx0" brushRef="#br1" timeOffset="84648">31473 7505 24575,'16'10'0,"-4"2"0,3 9 0,-9-4 0,-1-2 0,-5-4 0,9-22 0,13-13 0,6-14 0,14 4 0,-17 17 0,3 11 0,-21 15 0,2 3 0,-9 0 0,0-3 0</inkml:trace>
  <inkml:trace contextRef="#ctx0" brushRef="#br1" timeOffset="84847">31747 7305 8191,'0'3'0,"0"4"1265,0 31 1,0-22 0,0 11 0</inkml:trace>
  <inkml:trace contextRef="#ctx0" brushRef="#br1" timeOffset="85180">31863 7441 24575,'-5'6'0,"-1"4"0,0-4 0,1 5 0,10 4 0,5-8 0,2 2 0,3-9 0,-4 0 0,0 0 0,0 0 0,4 0 0,3 9 0,4-1 0,-5 3 0,-6-5 0,-6-6 0</inkml:trace>
  <inkml:trace contextRef="#ctx0" brushRef="#br1" timeOffset="85619">32080 7084 24575,'9'48'0,"-7"-2"0,2-8 0,0 3 0,-3 7 0,-2 1 0,1-4 0,0-2 0,-2 2 0,4-17 0,4-31 0,22-21 0,6-19 0,3 14 0,-10 10 0,-16 19 0,5 5 0,-3 15 0,-2 7 0,-5 1 0,-6 0 0,-9-21 0,-7 7 0,-15-13 0,-6 4 0,4-15 0,13 8 0,10-8 0</inkml:trace>
  <inkml:trace contextRef="#ctx0" brushRef="#br1" timeOffset="85847">32320 7135 24575,'11'38'0,"8"-1"0,0 4 0,-11-5 0,0 1 0,11 10 0,0-1 0,-3 17 0,-8-34 0,-2-15 0</inkml:trace>
  <inkml:trace contextRef="#ctx0" brushRef="#br1" timeOffset="86279">32549 7448 24575,'30'-48'0,"-13"1"0,-12 15 0,-22 51 0,-6 41 0,6 3 0,7-6 0,19-41 0,11-3 0,12-6 0,13-20 0,0-10 0,-11-10 0,6-6 0,-24 26 0,7-5 0,-17 28 0,-1 6 0,-19 2 0,-8-2 0,-30-3 0,8-11 0,5 7 0,22-9 0</inkml:trace>
  <inkml:trace contextRef="#ctx0" brushRef="#br1" timeOffset="92213">27126 9771 24575,'-6'5'0,"18"-4"0,14 4 0,38-15 0,-16-2 0,4-2 0,6-4 0,0-1 0,-2 1 0,-4 2 0,-13 4 0,-5 1 0,0 0 0,-19 10 0,-9-4 0,-2 5 0</inkml:trace>
  <inkml:trace contextRef="#ctx0" brushRef="#br1" timeOffset="92446">27648 9509 24575,'37'5'0,"6"21"0,-35-5 0,7 15 0,-15-6 0,-18 1 0,9-4 0,-16 1 0,19-21 0,0 2 0</inkml:trace>
  <inkml:trace contextRef="#ctx0" brushRef="#br1" timeOffset="92947">28291 9301 24575,'35'-22'0,"0"1"0,13-5 0,1 2 0,-7 5 0,-1 2 0,9-4 0,-5 3 0,-9 6 0,-12 3 0,-19 9 0</inkml:trace>
  <inkml:trace contextRef="#ctx0" brushRef="#br1" timeOffset="93147">28627 9184 8446,'-6'26'0,"1"15"2260,4-8 1,2 2-2261,-2-2 0,2 2 1427,3 9 0,2 2-1427,-1-7 0,1 1 0,0 8 0,0-2 1754,2 13-1754,-8-18 1593,-5-30 1,4-7 0,-4-4 0</inkml:trace>
  <inkml:trace contextRef="#ctx0" brushRef="#br1" timeOffset="93280">28605 9776 24575,'32'-11'0,"-1"-2"0,-9-6 0,-7 7 0,-10 7 0</inkml:trace>
  <inkml:trace contextRef="#ctx0" brushRef="#br1" timeOffset="93932">28804 9566 24575,'0'31'0,"5"-4"0,-4-6 0,4-6 0,-5-18 0,4-8 0,11-8 0,-2-1 0,7 12 0,11 23 0,-11 0 0,17 11 0,-20-15 0,-2-6 0,-4-10 0,13-14 0,4-21 0,-6 6 0,-3-14 0,-34 31 0,1 15 0,-10 19 0,12 28 0,6-11 0,6-1 0,9-17 0,7-14 0,7-11 0,9-29 0,-18 0 0,-4-6 0,-5-3 0,-15-19 0,3 0 0,-4 46 0,6 41 0,3 10 0,4 5 0,12 1 0,2 0 0,-8 3 0,0-2 0,25 10 0,-25-31 0</inkml:trace>
  <inkml:trace contextRef="#ctx0" brushRef="#br1" timeOffset="94848">29306 9599 24575,'23'-20'0,"-2"2"0,-3-8 0,-1-5 0,-10 12 0,-6 0 0,-12 31 0,-2 10 0,3 9 0,3-6 0,7-10 0,10-4 0,6-5 0,6-1 0,7-27 0,-10 7 0,9-31 0,-14 18 0,0-7 0,-9 14 0,-5 6 0,4 19 0,2 7 0,15 39 0,-10-11 0,2 3 0,5 3 0,0 2-590,-8 3 0,-1 0 590,6-12 0,-3-2 0,-9 24 0,7-24 0,-10-38 0,-9-17 0,7-30 0,2-13 0,-3 19 0,0-2 0,0-1-1074,3-9 0,0-1 1,0 3 1073,0-11 0,0 7 0,4 19 0,2 10 983,1 17-983,13 1 0,-4 13 0,1 3 0,-6 6 0,-7 8 3418,-4-4-3418,-10 9 0,-12 0 0,-11-2 0,5-9 0,9-8 0,14-6 0</inkml:trace>
  <inkml:trace contextRef="#ctx0" brushRef="#br1" timeOffset="95514">29860 9345 24575,'5'-21'0,"-4"0"0,4 1 0,-10 8 0,4 21 0,-13 21 0,12 4 0,-2-1 0,18-10 0,16-15 0,-12 5 0,4-13 0</inkml:trace>
  <inkml:trace contextRef="#ctx0" brushRef="#br1" timeOffset="96130">30051 9219 9228,'0'20'0,"6"-3"5120,0 9-5120,1-10 2660,3-5-2660,-4-16 1578,32-31-1578,-7 12 5989,24-11-5989,-14 35 0,-14 7 0,2 0 0,-17 3 0,8-14 0,-8-10 0,-2 1 0,-5-10 0,-5 7 0,-10 4 0,-2-3 0,-13 22 0,7 5 0,3 14 0,9 4 0,11-9 0,1-5 0,5-23 0,7-11 0,-10-11 0,11 5 0,-17-29 0,2 11 0,-2-2 0,-9 0 0,-1 0 0,5 4 0,-3 7 0,-10 21 0,11 33 0,5 34 0,7-20 0,1 0 0,0 0 0,1-3 0,9 18 0,-4-28 0</inkml:trace>
  <inkml:trace contextRef="#ctx0" brushRef="#br1" timeOffset="96764">30470 9100 24575,'17'0'0,"-1"0"0,-6 0 0,5-6 0,-3 4 0,3-4 0,-4 11 0,4 1 0,1 5 0,10-5 0,3-10 0,0-7 0,2-9 0,-12-1 0,-1 5 0,-6 1 0,-6-13 0,-2-26 0,-2 14 0,-4-2 0,-5-2 0,-1 3 0,0-16 0,-13 61 0,15 29 0,1 30 0,5 1 0,11-19 0,1-2 0,-7 8 0,14-19 0,2-8 0,-12-19 0,14-10 0,-17-1 0,3 0 0,-7-4 0,12 9 0,-7-4 0,12-1 0,17-11 0,-3 8 0,1-6 0,-17 15 0</inkml:trace>
  <inkml:trace contextRef="#ctx0" brushRef="#br1" timeOffset="97613">31550 8677 24575,'-1'17'0,"17"7"0,11 32 0,6-1 0,-9-10 0,-15-13 0,2-52 0,6-11 0,-12-12 0,0-5 0,7 14 0,0 0 0,-10-8 0,-1 3 0,15 0 0,-15 15 0,10 9 0,-10 9 0,4 1 0</inkml:trace>
  <inkml:trace contextRef="#ctx0" brushRef="#br1" timeOffset="97964">31880 8600 8191,'-9'-2'0,"2"8"5063,-9 20-5063,10-7 2818,6 6-2818,6-19 1719,9-11-1719,1-2 6784,0-3-6784,-1 5 0,-4 5 0,-5 0 0,-1 0 0</inkml:trace>
  <inkml:trace contextRef="#ctx0" brushRef="#br1" timeOffset="98280">31970 8549 24575,'5'-6'0,"10"6"0,8 30 0,3-1 0,-10 2 0,-2 1 0,-3 2 0,2 2 0,-8-30 0,8-21 0,17-13 0,6 5 0,-5 4 0,-7 19 0,-18 17 0,8-13 0,-12 22 0,7-19 0,-9 13 0,0-13 0,0 2 0</inkml:trace>
  <inkml:trace contextRef="#ctx0" brushRef="#br1" timeOffset="98430">32242 8357 24575,'0'3'0,"4"-1"0,-2 8 0,2-5 0</inkml:trace>
  <inkml:trace contextRef="#ctx0" brushRef="#br1" timeOffset="98746">32337 8441 24575,'-4'21'0,"2"0"0,-7 0 0,8-4 0,1-6 0,1-2 0,13-8 0,-3-1 0,6-6 0,3 0 0,-9 6 0,0 6 0,-7 5 0,1 4 0,1-3 0,0-1 0,-1-6 0</inkml:trace>
  <inkml:trace contextRef="#ctx0" brushRef="#br1" timeOffset="99163">32451 8183 24575,'6'47'0,"1"-8"0,1 3 0,-2 3 0,0 0 0,0 0 0,1-3 0,2 17 0,-9-36 0,5-26 0,15-16 0,-5-1 0,14-8 0,-12 22 0,4 7 0,-9 10 0,-3 7 0,-9 3 0,-9-4 0,-5 3 0,-7-13 0,3 2 0,2-9 0,5-10 0,5 8 0,1-8 0</inkml:trace>
  <inkml:trace contextRef="#ctx0" brushRef="#br1" timeOffset="99397">32681 8158 24575,'31'52'0,"-14"-14"0,-1 4 0,2 12 0,-2 1-846,-5-10 1,-2-1 845,0-2 0,-3-6 548,-6-5-548,5-7 0,-4-14 0,4-5 0</inkml:trace>
  <inkml:trace contextRef="#ctx0" brushRef="#br1" timeOffset="99830">32898 8565 24575,'38'-14'0,"2"-2"0,-14-6 0,-8 5 0,-5-2 0,-23 13 0,-1 19 0,-1 0 0,-11 26 0,19-11 0,-11 0 0,25-8 0,-3-14 0,13-1 0,0-18 0,26-7 0,-16-3 0,1-1 0,4 7 0,0 1 0,16-16 0,-9 41 0,-33 14 0,6 14 0,-20-11 0,-5-5 0,-14-14 0,-7-1 0,10-6 0,4 0 0</inkml:trace>
  <inkml:trace contextRef="#ctx0" brushRef="#br1" timeOffset="104711">3427 1315 24575,'-6'-4'0,"1"-2"0,5-10 0,0-9 0,19-11 0,4-9 0,15 6 0,-7 15 0,-10 13 0,-11 36 0,4-2 0,-12 31 0,6 2 0,-8-20 0,0 2 0,3 2 0,3-2 0,13 25 0,-1-21 0,10-28 0,-12-10 0,25-43 0,-18 15 0,0-2 0,8-17 0,-1-1 0,-6 10 0,-4 2 0,6-26 0,-18 27 0,-8 7 0,-6 48 0,-9 21 0,-1 11 0,8 5 0,2 9-556,-2-21 0,-3 6 0,0 3 0,-1 1 1,3-4 555,2 5 0,1-2 0,1 0 0,-2 0 0,0 5 0,-2 1 0,0-1 0,-2-4-21,-3 4 1,-2-4-1,0-8 21,-1-7 0,-1-9 0,-19 5 0,-10-22 0,1-29 0,-5-9 0,25-30 0,8-9 0,9 24 0,8-1 0,9-15 0,8-6 0,7 9 0,10 12 0,7 7 212,-2 2 0,3 0 0,-3 5 0,-6 6 0,-2 4 0,20 2 0</inkml:trace>
  <inkml:trace contextRef="#ctx0" brushRef="#br1" timeOffset="105062">4312 1546 24575,'55'-10'0,"4"-3"0,-24 7 0,0 0 0,13-4 0,-28 10 0,-13 0 0,2 0 0</inkml:trace>
  <inkml:trace contextRef="#ctx0" brushRef="#br1" timeOffset="105199">4392 1709 24575,'34'1'0,"15"-5"0,0-4 0,-11-1 0,-21 9 0</inkml:trace>
  <inkml:trace contextRef="#ctx0" brushRef="#br1" timeOffset="106114">5308 1326 8191,'0'3'0,"0"8"5063,0 28-5063,0 23 0,5-19 0,0 0 0,-4-7 0,1 0 1409,3 6 0,0-4-1409,-5-5 1719,-5 0-1719,4-39 6784,4-20-6784,8-32 0,3 25 0,2 0 0,4-18 0,6 16 0,-19 21 0,15 13 0,-9 13 0,13 11 0,-16 7 0,-4 5 0,-6-13 0,5-6 0,-4-12 0,21-14 0,-7-11 0,10 4 0,-4 2 0,-5 20 0,5 3 0,-10 7 0,3-3 0,-13 4 0,9-4 0,-9-1 0,4-7 0</inkml:trace>
  <inkml:trace contextRef="#ctx0" brushRef="#br1" timeOffset="106381">5912 1274 24575,'26'41'0,"-8"-7"0,14 24 0,-11-10 0,-5-8 0,0 1 0,-1-9 0,0-1 0,-1 1 0,0-3 0,7 3 0,-15-26 0,-2-1 0</inkml:trace>
  <inkml:trace contextRef="#ctx0" brushRef="#br1" timeOffset="106634">6186 1357 8191,'-23'0'0,"-1"26"5063,-12 1-5063,11 6 0,-3 5 0,-3-3 0,-1-1 0,0 1 0,1-3 1409,5-6 0,3-3-1409,4 5 429,24-16 1,-3-2 0,7-5 0</inkml:trace>
  <inkml:trace contextRef="#ctx0" brushRef="#br1" timeOffset="106931">6723 1380 24575,'0'59'0,"0"-4"0,0-7 0,0 9 0,0 4 0,0-16 0,5-13 0,-4-26 0,4-1 0</inkml:trace>
  <inkml:trace contextRef="#ctx0" brushRef="#br1" timeOffset="107097">6631 1641 24575,'17'-7'0,"2"1"0,-3-1 0,30 6 0,5-5 0,-8 6 0,-9 0 0</inkml:trace>
  <inkml:trace contextRef="#ctx0" brushRef="#br1" timeOffset="107598">7636 1310 24575,'-26'0'0,"-3"16"0,0 11 0,2 6 0,-1 23 0,7-11 0,8 0 0,18-12 0,8 0 0,4 6 0,7-2 0,14-9 0,5-5-616,-2 3 0,0-5 616,0-13 0,-1-4 301,16 6-301,-8-10 0,-2 0 0,-25 0 0,-4 0 0</inkml:trace>
  <inkml:trace contextRef="#ctx0" brushRef="#br1" timeOffset="128046">3568 1020 24575,'6'-17'0,"4"-2"0,-4 7 0,6-8-8503,-1 8 8503,-4-7 1719,3 7-1719,-4-8 0,14-7 0,-6 7 0,22-16 0,-22 19 6784,22-10-6784,-16 7 0,3 8 0,0-6 0,-5 7 0,11-10 0,3-3 0,9-1 0,-5-4 0,3 8 0,-9 2 0,-3 8 0,-6 5 0,-6 2 0,-4-1 0,9 4 0,6-10 0,11 3 0,-5 0 0,7 2 0,-7 0 0,16-2 0,-5 1 0,6 1 0,-8 6 0,-9 0 0,7-6 0,-12 4 0,13-4 0,5 6 0,-11 0 0,12 0 0,-14 0 0,9 0 0,0 0 0,-9 0 0,-3 0 0,0 0 0,2 6 0,9-5 0,1 12 0,-9-7 0,-6 1 0,-6 3 0,2 0 0,6 2 0,0 3 0,-2-9 0,-10 4 0,5-5 0,-5 6 0,6 0 0,-5-5 0,-2 4 0,-4-9 0,0 8 0,-1-8 0,6 9 0,1-4 0,4 5 0,-9-1 0,6 1 0,-1 4 0,9 5 0,2-3 0,-7 6 0,16 10 0,-12-5 0,8 5 0,-6-6 0,-6-6 0,7 7 0,-6 2 0,2-3 0,-11-5 0,3-1 0,-5-9 0,1 7 0,-6 2 0,8 1 0,-6 3 0,8-5 0,-9 1 0,3-5 0,-9-1 0,-1-9 0,-6-1 0,-5-5 0,0-5 0,-5 4 0,0-4 0,4 5 0,3 0 0</inkml:trace>
  <inkml:trace contextRef="#ctx0" brushRef="#br1" timeOffset="128563">5698 1164 13425,'12'13'0,"-4"-4"4493,21 12-4493,-5-1 1936,-2-5-1936,2 4 1067,-7-11-1067,2-4 3654,5-21-3654,1-2 0,-6-11 0,5 1 0,-21 0 0,23-10 0,-17-2 0,10 0 0,-12 6 0,3 17 0,-9-1 0,-2 27 0,-1-10 0,-4 11 0</inkml:trace>
  <inkml:trace contextRef="#ctx0" brushRef="#br1" timeOffset="130113">3254 1999 8191,'9'-11'0,"-2"-3"5063,-10 30-5063,-16 18 0,-3-4 0,-4 5 0,-9 13 0,-2 3 222,8-11 0,-1 2 0,1-1-222,-6 11 0,-1 1 0,4-5 0,-1 2 0,1-1 408,3-8 1,0-2-1,0 1-408,-3 6 0,-1 1 0,0 0 0,0-2 0,0 0 0,2-3 0,0 2 0,3-4 2737,7-5 0,3-5-2737,-3-3 0,9-26 0,6-3 0,0-8 0,6 5 0</inkml:trace>
  <inkml:trace contextRef="#ctx0" brushRef="#br1" timeOffset="130445">2394 3107 24575,'-13'43'0,"5"-7"0,-19 11 0,14-18 0,-1 0 0,28-18 0,35-28 0,5 1 0,-8 0 0,0-2 0,7-7 0,-7 12 0,-28 0 0</inkml:trace>
  <inkml:trace contextRef="#ctx0" brushRef="#br1" timeOffset="131511">2347 4033 24575,'-6'17'0,"1"4"0,4 15 0,2 7 0,4 4 0,1 3 0,-5 15 0,1 1-1084,8-12 0,1-3 1084,-10-8 0,0-5 0,9 0 696,-10-5-696,0-16 358,0 3-358,-5-19 0,4 3 0,-4-9 0</inkml:trace>
  <inkml:trace contextRef="#ctx0" brushRef="#br1" timeOffset="131945">2277 4143 8268,'5'-20'0,"6"7"5071,43-15-5071,9 20 0,-19 11 0,2 9 0,-4 10 0,-5 7 1179,-9 2 0,-6 2-1179,-4 5 0,-3 0 0,4 18 885,-14-17 1,-7 3-886,-6-4 0,-4 1 0,-6 11 0,-6-1 0,-14-7 0,-3-4 0,10-9 0,0-3 3266,-1-5 0,2-4-3266,-6-1 0,10-8 0,11-2 0,10-6 0</inkml:trace>
  <inkml:trace contextRef="#ctx0" brushRef="#br1" timeOffset="132745">2696 4604 8191,'16'-13'0,"4"0"5063,-4 0-5063,23-27 2818,-17 7-2818,12-13 1719,-27 20-1719,-2 10 6784,-10 15-6784,-9 19 0,-2 27 0,1-6 0,6 6 0,9-29 0,5 0 0,10-10 0,4-11 0,9-15 0,1-8 0,1-14 0,-3 15 0,-3 3 0,-13 11 0,8 41 0,-17 28 0,9-17 0,0 5-224,-8 8 1,-4 6 0,3-2 223,5-10 0,2-2 0,-2 1 0,-4 5 0,-1 0 0,1-8 0,10 2 0,-17-84 0,-3-16 0,0-7 0,1 7 0,0-1-572,1 10 1,-1-2 0,5 4 571,7 2 0,4 3 306,-1-4 0,2 5-306,24-7 0,-6 6 0,-4 40-6197,-5 22 6197,-9 0 1185,-11 24-1185,-14-15 0,-8 4 0,2-8 0,3-12 0,5-1 1696,-4-12 0,8 7 0,-1-9 0</inkml:trace>
  <inkml:trace contextRef="#ctx0" brushRef="#br1" timeOffset="134096">3198 4553 8191,'5'-11'0,"5"0"5063,-9-9-5063,4 2 2818,-5-3-2818,-5 10 1719,4 24-1719,-12 26 6784,10 9-6784,0 1 0,9-25 0,9-15 0,6-20 0,5-2 0,1-1 0,3-2 0,-12 15 0,2-4 0,4 5 0,27 0 0,-13-6 0,3-3 0,-1-3 0,1-1-429,1-2 1,-2-1 428,-10-1 0,-2 0 0,18-5 0,-11 1 0,-18 0 0,-21 0 0,-12 9 0,-19 15 857,4 14-857,1 17 0,17-11 0,7 2 0,11-10 0,5-8 0,7-3 0,3-11 0,4-18 0,-2-28 0,-13 8 0,-3-4 0,0-5 0,-2 0 0,-3 10 0,-2 5 0,-4-7 0,4 84 0,-8 0 0,2 5 0,12 8 0,2 1 0,-8-7 0,1-4 0,21 10 0,-9-40 0,8-7 0,7-4 0,13-18 0,-7 8 0,-4-10 0,-9 20 0,5 7 0,-6-1 0,19-6 0,-7-14 0,7 0 0,1 0 0,-12 9 0,-6 5 0,-5 0 0,-5-5 0,4 4 0,2-8 0,1-7 0,6-5 0,-15-13 0,4-8 0,-12-1 0,-2-3 0,1-17 0,-10 34 0,7 50 0,-7 32 0,-1 10 0,9-17 0,2-1 0,-4 2 0,3-4 0,7 2 0,6-31 0,3-29 0,-3 1 0,7-15 0,3-3 0,5 5 0,1-2 0,22 0 0,-7 12 0,3-1 0,-19 12 0,-22 6 0</inkml:trace>
  <inkml:trace contextRef="#ctx0" brushRef="#br1" timeOffset="134728">2421 5941 10757,'5'-6'0,"6"1"5019,11 20-5019,19 22 0,-4 6 621,-13-14 1,-2-1-622,3 6 1576,-4-2-1576,-13-16 0,-4-48 0,-4 1 0,1-10 0,-2-6 0,-4-7 0,-1-1 0,5 4 0,0 1 0,-5 3 0,1 5 0,5-1 0,0 38 0</inkml:trace>
  <inkml:trace contextRef="#ctx0" brushRef="#br1" timeOffset="135079">2793 5725 24575,'-24'0'0,"1"15"0,3 7 0,6 32 0,14-23 0,6 13 0,5-37 0,2 3 0,6-28 0,15-18 0,-4-16 0,1 8 0,-16 31 0,-15 21 0,0 13 0,0-10 0,0-7 0</inkml:trace>
  <inkml:trace contextRef="#ctx0" brushRef="#br1" timeOffset="135378">2924 5698 24575,'18'-15'0,"-3"8"0,-3-3 0,3 10 0,-2 9 0,3-1 0,6 28 0,-6 9 0,1 4 0,0-46 0,4-40 0,-3-12 0,6 6 0,-9 38 0,6 5 0,0 17 0,-5-3 0,-8 10 0,-8-13 0,0-6 0</inkml:trace>
  <inkml:trace contextRef="#ctx0" brushRef="#br1" timeOffset="135547">3208 5434 24575,'-6'5'0,"1"-4"0,5 4 0</inkml:trace>
  <inkml:trace contextRef="#ctx0" brushRef="#br1" timeOffset="136480">3407 5555 8191,'-9'-17'0,"-12"12"5063,7 10-5063,-10 21 2818,22-3-2818,1 2 1719,11-8-1719,11-11 6784,2-10-6784,2-3 0,-13-9 0,7 10 0,-8 2 0,10 8 0,-1-2 0,1-7 0,3-19 0,-6-17 0,-9 0 0,-3-4 0,-3 3 0,0 2 0,-3 2 0,0 3 0,-5-8 0,4 64 0,12 43 0,-10-12 0,2 2 0,10-4 0,0-1 0,-13-1 0,3-15 0,18-39 0,-19-10 0,9-38 0,4 13 0,0 5 0,16 8 0,-7 12 0,3 30 0,-10-4 0,-5 19 0,-7-8 0,-10-4 0,-25 13 0,9-16 0,-20 3 0,21-11 0,-6-6 0,14 0 0,-2 0 0</inkml:trace>
  <inkml:trace contextRef="#ctx0" brushRef="#br1" timeOffset="136711">3878 5100 24575,'8'55'0,"4"-10"0,-6 7 0,-1 3 0,5 9 0,-9-18 0,-2-2 0,1-8 0,0-9 0,0-22 0</inkml:trace>
  <inkml:trace contextRef="#ctx0" brushRef="#br1" timeOffset="137062">4035 5438 24575,'31'-20'0,"0"1"0,8-14 0,2 3 0,-40 17 0,-3 3 0,-17 10 0,7 0 0,-5 19 0,11 3 0,9 12 0,13-8 0,9-2 0,1-16 0,-1 5 0,-14-13 0,-2 0 0</inkml:trace>
  <inkml:trace contextRef="#ctx0" brushRef="#br1" timeOffset="153693">25234 9865 24575,'-20'0'0,"4"0"0,0 0 0,4 14 0,-7 2 0,4 10 0,0-2 0,-6 33 0,3 0 0,4-17 0,0 0 0,-3 20 0,9-20 0,8-12 0,6-3 0,12-4 0,-3 0 0,22-5 0,-10-10 0,5-6 0,-11-1 0,-12-6 0</inkml:trace>
  <inkml:trace contextRef="#ctx0" brushRef="#br1" timeOffset="153980">25251 10253 24575,'-6'22'0,"1"-7"0,9 23 0,12-18 0,10-5 0,10-26 0,-7-12 0,-4-8 0,-18-4 0,-15 18 0,-13 2 0,-13 19 0,7 3 0,6 3 0,15-5 0,1-5 0</inkml:trace>
  <inkml:trace contextRef="#ctx0" brushRef="#br1" timeOffset="154429">25550 9865 24575,'6'9'0,"5"7"0,-4 15 0,9 21 0,-6-15 0,-1 3 0,-4 0 0,1 0 0,2-5 0,0-3 0,-7 22 0,5-36 0,-6 9 0,0-15 0,0-1 0,0-6 0</inkml:trace>
  <inkml:trace contextRef="#ctx0" brushRef="#br1" timeOffset="155195">25719 10124 24575,'0'26'0,"0"10"0,13-5 0,-1 8 0,16 0 0,-2-21 0,-5-5 0,0-22 0,-9-3 0,1-14 0,-7 8 0,5 12 0,-5 8 0,5 9 0,0-6 0,4-5 0,5-18 0,18-11 0,-14 0 0,8-2 0,-22 25 0,6-4 0,0 9 0,5 2 0,0 1 0,-5 4 0,3-6 0,-7 0 0,9-9 0,-4 2 0,6-4 0,8 6 0,-12 5 0,5 0 0,-9 0 0,2 0 0,-1-4 0,3 2 0,-7-2 0,-19 12 0,8-6 0,-18 7 0</inkml:trace>
  <inkml:trace contextRef="#ctx0" brushRef="#br1" timeOffset="155945">26394 9997 24575,'12'27'0,"0"-1"0,-6-5 0,-1-4 0,-5-11 0,13-15 0,-10-16 0,25-12 0,-12-7 0,7 14 0,1 7 0,-7 32 0,-6 0 0,4 11 0,-8-5 0,8-8 0,3 2 0,-2-9 0,1-9 0,-6 2 0,9-22 0,-2 6 0,6-5 0,-6 17 0,2 21 0,13 23 0,-13-2 0,7 0 0,-22-16 0,-14-9 0,-3-1 0,-9-5 0,-1 0 0,-4-5 0,12 4 0,0-4 0</inkml:trace>
  <inkml:trace contextRef="#ctx0" brushRef="#br1" timeOffset="169493">25747 11620 24575,'-5'-6'0,"-5"1"0,-7 5 0,-4 5 0,0 13 0,4-4 0,3 9 0,-4 1 0,-5 22 0,7 16 0,-8 0 0,22-7 0,-6-17 0,14 2 0,0-9 0,10 0 0,-4-9 0,8-9 0,-4 1 0,5-13 0,5 4 0,-8-5 0,-3 0 0,-10 0 0</inkml:trace>
  <inkml:trace contextRef="#ctx0" brushRef="#br1" timeOffset="169828">25837 11982 24575,'0'16'0,"0"5"0,0-9 0,14 3 0,7-9 0,13-10 0,-7-3 0,-11-9 0,-6 6 0,-14-6 0,-2 4 0,-15-5 0,-2 11 0,-2-1 0,13 12 0,3-4 0,9 4 0</inkml:trace>
  <inkml:trace contextRef="#ctx0" brushRef="#br1" timeOffset="170194">26026 11570 24575,'7'37'0,"1"-5"0,0 2 0,-1 1 0,0 1-587,-1 6 0,0-1 587,5 23 384,-2 1-384,-7-14 0,11-8 194,-12-18-194,9-19 0,-9-2 0,4-4 0</inkml:trace>
  <inkml:trace contextRef="#ctx0" brushRef="#br1" timeOffset="170562">26204 11910 24575,'6'32'0,"4"-6"0,-4-4 0,9-6 0,1-9 0,5-1 0,-5-20 0,-1-4 0,-9-4 0,3 16 0,-7 13 0,7 9 0,-8-6 0,4-5 0</inkml:trace>
  <inkml:trace contextRef="#ctx0" brushRef="#br1" timeOffset="170913">26465 11876 24575,'6'23'0,"-1"-5"0,1 11 0,9-29 0,0 2 0,9-19 0,-12 11 0,8 1 0,-8 10 0,3 1 0,-4 0 0,0-2 0,-5-8 0,4-7 0,-8 4 0,4-2 0</inkml:trace>
  <inkml:trace contextRef="#ctx0" brushRef="#br1" timeOffset="171394">26694 11828 11289,'11'0'0,"-5"5"4944,7-4-4944,-10 13 2312,11-7-2312,-13 8 1316,8-9-1316,2-11 4714,6-2-4714,4-4 0,9 7 0,-6 4 0,6 0 0,-5 0 0,10-19 0,-2 3 0,-3-10 0,-10 4 0,-5 15 0,-3-3 0,12 15 0,-2 13 0,0-9 0,-8 25 0,-4-30 0,-9 27 0,-9-15 0,0 1 0,-11-4 0,8-13 0,-4 0 0,7 0 0,-1 0 0</inkml:trace>
  <inkml:trace contextRef="#ctx0" brushRef="#br1" timeOffset="171677">27666 11690 24575,'24'-6'0,"15"-8"0,7-10 0,13 7 0,-8-13 0,-13 23 0,-2 2 0,5-12 0,8 3 0,-43 13 0,-1-4 0</inkml:trace>
  <inkml:trace contextRef="#ctx0" brushRef="#br1" timeOffset="171895">27973 11400 24575,'21'0'0,"8"6"0,7 14 0,5 9 0,-15-1 0,-3 0 0,-31-10 0,-1 3 0,-21-1 0,1-4 0,7-8 0,8-2 0</inkml:trace>
  <inkml:trace contextRef="#ctx0" brushRef="#br1" timeOffset="172660">29258 10534 8191,'-20'-7'0,"2"3"5063,-3 13-5063,11 15 0,5 24 0,5-10 0,0 3 937,0 6 1,0 7-938,0-5 0,-1 5 0,1 3 0,1-1 42,1-2 1,2-1 0,-1 1 0,1 1-43,-1 7 0,0 2 0,0 0 0,1-4 0,0 4 0,1-3 0,1-7 0,4-4 0,-2-7 5551,-6 8-5551,7-24 0,-23-15 0,1-2 0,-3-5 0,7-5 0</inkml:trace>
  <inkml:trace contextRef="#ctx0" brushRef="#br1" timeOffset="172829">28968 11517 24575,'25'-59'0,"0"28"0,6 2 0,10-6 0,1 1 0,-4 8 0,-2 2 0,13-9 0,-36 20 0</inkml:trace>
  <inkml:trace contextRef="#ctx0" brushRef="#br1" timeOffset="173210">29549 11097 24575,'35'-38'0,"-5"9"0,-14-5 0,-7 16 0,-9 2 0,-5 10 0,-10 1 0,-15 18 0,-11 20 0,21 0 0,3 4 0,-7 22 0,15-18 0,8-2 0,20 6 0,11 2 0,30-22 0,-1-10 0,-2-24 0,-11-2 0,-4-14 0,-20 13 0,-3-3 0</inkml:trace>
  <inkml:trace contextRef="#ctx0" brushRef="#br1" timeOffset="173560">29980 11003 8191,'0'-15'0,"-5"8"5063,-6-7-5063,-5 19 2818,-5-3-2818,3 15 1719,-1 33-1719,11-4 6784,4 16-6784,14-32 0,11-16 0,-2-28 0,6 5 0,-8-6 0,4 15 0,8 6 0,-6 5 0,1-5 0,-9-1 0,-9-5 0,-1 0 0</inkml:trace>
  <inkml:trace contextRef="#ctx0" brushRef="#br1" timeOffset="173875">30226 10476 24575,'0'53'0,"0"-19"0,0 2 0,-1 3 0,2 1 0,4 2 0,0-3 0,-3 9 0,17 15 0,-11-19 0,2 4 0,-4-23 0,-6-14 0,0-7 0</inkml:trace>
  <inkml:trace contextRef="#ctx0" brushRef="#br1" timeOffset="174294">30184 10870 8191,'9'-17'0,"17"-5"5063,-1 4-5063,6 5 2818,-19 8-2818,-2 21 1719,-9 1-1719,4 8 6784,-1-9-6784,4 4 0,7-13 0,10 2 0,-2-14 0,1-1 0,-2-14 0,-5-4 0,2 25 0,-4-2 0,2 22 0,-10-11 0,2-10 0</inkml:trace>
  <inkml:trace contextRef="#ctx0" brushRef="#br1" timeOffset="175111">30618 10683 24575,'5'15'0,"10"3"0,-7-2 0,11 6 0,-18-1 0,4 2 0,-5-2 0,0-28 0,6-1 0,4-29 0,7 7 0,8-18 0,-8 20 0,3 1 0,-9 17 0,4 9 0,-3-4 0,3 5 0,0 0 0,2-5 0,5-5 0,-5 3 0,-5-12 0,-2 17 0,-9 2 0,4 7 0,1 13 0,5-9 0,7 0 0,12-19 0,10-9 0,5-14 0,-5 6 0,-9 9 0,-5 5 0,-4 14 0,7 11 0,-17 4 0,7 11 0,-17-12 0,4-2 0,-16-9 0,-10-2 0,-4-4 0,-6 0 0,9 0 0,9 0 0,2 0 0</inkml:trace>
  <inkml:trace contextRef="#ctx0" brushRef="#br1" timeOffset="179145">24971 7965 8191,'0'-11'0,"0"0"5063,-5 1-5063,-13 3 2818,-18 3-2818,-1 7 0,-7 5 0,-15 5 0,-4 5-83,15-1 0,-2 3 0,2 1 83,5-2 0,1 0 0,1 3 0,-2 5 0,1 3 0,5 0 2841,4 4 1,3 1-2842,-2 7 0,3 1 0,10-7 0,6-1 0,3 15 0,4-5 0,12-22 0,10 33 0,9 4 0,-5-9 0,0 3 582,-5-10 1,1 1-583,2 8 0,-1 0 0,-4-4 0,0 2 0,0-3 0,0 3 0,0 2-2022,0 6 1,-1 1 0,0-1 2021,-1-4 0,-2-1 0,0 0 0,-2-5 0,0 0 0,-3 1-583,-2 3 1,-3 0 0,1-2 582,1 3 0,-2 0-167,-4-1 0,-3 5 1,-3-4 166,-6 6 0,-5-2 0,3-17 0,-2 0 0,-2 0 0,-3 2 0,0 0 0,0-2 0,-4 3 0,0-4 0,4-8 0,1-7 971,-6-9-971,1-4 5565,6-15-5565,-1-2 2728,14-20-2728,6-6 951,33-25-951,9 18 0,-5 13 0,5 6 0,-1 16 0,0 8 0,-3 3 0,-2 7-714,-1 10 1,-4 7 713,-3 6 0,-2 8 0,-3 4 0,-1 6 0,1 4 0,-2-8 0,0 3 0,1 2 0,0 3-500,-1 0 1,1 2 0,0 2 0,-1 2-1,0 1 500,-5-13 0,1 3 0,-2 0 0,1 1 0,0 0 0,-1-1 0,1-3 0,2 12 0,1-2 0,0-1 0,-1 0 0,-2 0 0,-1 2 0,-2 2 0,0-1 0,0-3 0,2-6 0,4 4 0,1-6 0,1-4-468,5 12 1,1-9 467,-3-23 0,1-7 0,17 3 0,-9-21 1170,28-6-1170,-17-18 0,4-8 0,12-2 0,2-6-451,-15 1 0,1-5 0,-3 2 451,3-3 0,-3 1 414,-4 2 0,-8 4-414,-14 7 0,-9 9 0,-5 6 0</inkml:trace>
  <inkml:trace contextRef="#ctx0" brushRef="#br1" timeOffset="180260">22618 9975 8191,'5'-11'0,"-4"-3"5063,13 13-5063,-7-4 2818,8 5-2818,-4 0 1719,13 0-1719,-6 6 6784,20 4-6784,-3 16 0,3 6 0,-3-3 0,1 3 0,-3-1 0,1 4 0,-1-2 0,5 6 0,-3-3 0,-7-5 0,-2-3 0,9 0 0,-7-7 0,-21-14 0,7 4 0,-13-11 0,4-2 0,-5-2 0</inkml:trace>
  <inkml:trace contextRef="#ctx0" brushRef="#br1" timeOffset="180611">23120 9859 8191,'0'-11'0,"-5"5"5063,-1 6-5063,-12 19 2818,-12 34-2818,7-1 0,-2 6 0,4-8 0,-1 2 0,0 0-61,3-1 0,1 0 1,-1 0 60,-1-2 0,0-1 0,2-3 0,0 2 0,2-3 2921,1 3 0,0-3-2921,-4 18 0,7-2 0,6-34 0,6-6 0,0-14 0,0-1 0</inkml:trace>
  <inkml:trace contextRef="#ctx0" brushRef="#br1" timeOffset="184327">23566 15537 24575,'-11'0'0,"0"0"0,0 0 0,0-5 0,5-6 0,-3-19 0,7-4 0,2-3 0,23 3 0,-3 21 0,8 0 0,-8 28 0,0 18 0,0 7 0,-5 11 0,7-17 0,-10 1 0,12-13 0,-1 3 0,15-18 0,-4 2 0,1-20 0,1-8 0,-8 2 0,-2-6 0,3-14 0,-3-6 0,0-3 0,-7-1-366,-11 7 0,-4 1 366,5-3 0,-3 3 0,-14-9 0,1 14 0,-3 11 0,0 26 0,-1 19 0,6 17 0,3 11 0,-2 4 0,0 7 0,2 4-668,3-15 1,1 2 0,1 2 0,1 2 0,-1 1 667,0 0 0,0 2 0,0 2 0,-1-1 0,1 0 0,0-2-640,1 3 1,-1 0 0,1-2 0,-1-1-1,0-2 640,-1 2 0,0-1 0,-1-4 0,-1-5 0,2 11 0,-6-15 0,-14-19 0,-10-14 0,-30-5 0,21-19 0,-2-9 0,-8-9 0,4-6 1343,10 1 0,6-3-1343,3-16 0,8 2 4579,6-1-4579,17 21 0,7 1 0,29-15 0,5 14 0,10 7 0,-20 9 0,2 15 0,-14-6 0,-7 8 0,-14 0 0</inkml:trace>
  <inkml:trace contextRef="#ctx0" brushRef="#br1" timeOffset="185943">25453 14052 8191,'-8'-28'0,"6"10"5063,-12-5-5063,8 12 2818,-14-1-2818,3 5 1719,-9 1-1719,6 6 6784,-26 9-6784,-8 16 0,15 0 0,0 4 0,2 4 0,4 5 0,5 6 0,6 2-499,7-6 0,4 0 499,3 2 0,6-1 0,8-5 0,4 2 0,2 21 0,3 4 0,0-17 0,1 2 0,-1 1 0,0 6 0,-1 1 0,-1 1-953,1-2 0,-1-1 0,0-1 953,-3-8 0,0-1 0,-1 3 0,1 11 0,0 5 0,-2 0 0,-1 1 0,-2 1 0,-1 4 0,-4-6 0,0 3 0,-3 2 0,-1-2 0,-2-3 0,-2-1 0,-2 0 0,-2 0 0,-3-3 0,-2 1 0,-1-2 0,-1-4 0,-1 1 0,-1-5 0,-1-2 0,-11 12 0,-1-10 0,-13-2 0,-4-19 0,-2-29 0,12-16 0,21-16 0,11-8 0,12 7 0,8-1 0,10-15 0,9 3 0,13 14 0,6 8 0,-7 6 0,0 8 180,2 8 0,-4 10-180,12 33 0,-30-2 0,-1 11 0,-1 4 0,-1 2 0,-1 5 0,0 4 0,-1 4-613,-1-9 1,-1 3 0,0 3 0,1 1 0,-1-1 0,-1-2 612,-1-4 0,-1-1 0,0 0 0,0 0 0,0-1 0,-1-1 0,2 10 0,0 1 0,-1-2 0,0-2 0,-1-5-309,2 8 1,-1-6 0,0 0 308,-1 5 0,0 0 0,1-4 0,0-11 0,1-3 0,0 0 0,0-1 0,0 0 0,2-6 0,1-3 0,2-8 0,11-6 359,9-19-359,13-45 0,-19 15 0,0-5 0,7-23 0,-4-2 0,-15 24 0,-3 2 0,15-28 0</inkml:trace>
  <inkml:trace contextRef="#ctx0" brushRef="#br1" timeOffset="189643">26740 17438 8191,'6'-5'0,"31"-7"4202,4-12-4202,-1 5 0,4-2 0,1-2 0,2-1 419,4-3 0,1 0-419,-2 3 0,2 0 0,-12 3 0,3-1 0,-2 3 670,9 1 1,-1 1-671,-3-9 0,-4 4 5189,8 8-5189,-45 8 0,-3 7 0,-11 5 0</inkml:trace>
  <inkml:trace contextRef="#ctx0" brushRef="#br1" timeOffset="189876">27355 17178 24575,'-12'45'0,"6"15"0,2-18 0,1 2 0,3-5 0,0-1 0,0-1 0,0-1 0,0 20 0,0 9 0,0-5 0,0-15 0,0-9 0,0-29 0,0 2 0</inkml:trace>
  <inkml:trace contextRef="#ctx0" brushRef="#br1" timeOffset="190326">27715 17503 8191,'-25'-27'0,"9"10"5063,-25 1-5063,21 29 2818,-11 28-2818,21 21 0,-5-8 1719,20-13-1719,1-30 6784,10-7-6784,0-4 0,20-42 0,-12 6 0,6-18 0,-20 22 0,-1 40 0,-8-4 0,13 17 0,-7-10 0,13-4 0,-8-2 0,-1-5 0,-6 0 0</inkml:trace>
  <inkml:trace contextRef="#ctx0" brushRef="#br1" timeOffset="190632">27858 17366 24575,'0'21'0,"19"21"0,-9-7 0,11 15 0,-15-24 0,-11-11 0,4-28 0,-4-26 0,5-5 0,15-14 0,-3 19 0,16 1 0,-8 11 0,-7 12 0,-3 9 0</inkml:trace>
  <inkml:trace contextRef="#ctx0" brushRef="#br1" timeOffset="191109">28150 17227 8191,'-5'-6'0,"-6"6"5063,-14 14-5063,4 12 2818,-5 9-2818,19 1 1719,5-14-1719,13-8 6784,9-31-6784,20-20 0,-7-1 0,3-3 0,-18 27 0,-3 51 0,-6 3 0,0 4 0,2 5 0,0 3-1067,-4 14 0,0 0 1067,6-14 0,-2-2 0,-9 5 0,-1-1 0,6-2 0,-2-2 0,-5-8 0,-5-3 0,-13 15 0,-9-30 0,-8-28 0,1-12 0,3-25 1067,8 1 0,2-5-1067,9 5 0,3-3 0,-7-9 0,4 2 0,12 2 0,0 21 0</inkml:trace>
  <inkml:trace contextRef="#ctx0" brushRef="#br1" timeOffset="191631">28390 17344 8191,'6'-15'0,"-5"3"5063,5-3-5063,-11 9 2818,-5 12-2818,-3 15 1719,2 8-1719,22-7 6784,-2-4-6784,44-16 0,-21-12 0,0-6 0,9-4 0,0-7 0,4-15 0,-7-6 0,-14 8 0,-7-5 0,-5 3 0,-3-4 0,-5 3 0,-7 1 0,-3 2 0,2-4 0,-3 7 0,-14 10 0,9 45 0,-8 16 0,18 22 0,-5-8 0,4 3 0,13-6 0,3 1 0,-5 1 0,1-5 0,22 4 0,-19-32 0,-7-14 0</inkml:trace>
  <inkml:trace contextRef="#ctx0" brushRef="#br1" timeOffset="191776">28756 17084 24575,'42'-29'0,"11"-1"0,-7 11 0,2 0 0,-11 0 0,-2 2 0,12 4 0,-27-2 0</inkml:trace>
  <inkml:trace contextRef="#ctx0" brushRef="#br1" timeOffset="192596">29514 16653 24575,'19'11'0,"17"24"0,-11-4 0,1 2 0,-1-2 0,0 2 0,0 6 0,-2-3 0,0-4 0,-2-5 0,-15-41 0,7-32 0,-6 5 0,-1-4 0,-1-5 0,1 1 0,4 9 0,-3 3 0,-5-12 0,9 39 0,-5 5 0,0 5 0,-1 0 0</inkml:trace>
  <inkml:trace contextRef="#ctx0" brushRef="#br1" timeOffset="192912">30067 16621 8191,'0'-11'0,"-9"5"5063,-11 1-5063,-2 27 2818,-9 5-2818,19 27 1719,9-26-1719,22-1 6784,6-36-6784,-1 1 0,-7-7 0,-6 4 0,-5 15 0,-2-7 0,-4 12 0</inkml:trace>
  <inkml:trace contextRef="#ctx0" brushRef="#br1" timeOffset="193276">30170 16558 8191,'12'-17'0,"5"7"5063,2 23-5063,8 18 0,-3 11 0,-7-3 2818,-9-10-2818,-8-13 1719,5-11-1719,9-14 6784,15-29-6784,11-1 0,1 4 0,-7 17 0,-11 27 0,-7 2 0,-9 11 0,-7-6 0,-1-5 0,-4-6 0</inkml:trace>
  <inkml:trace contextRef="#ctx0" brushRef="#br1" timeOffset="193428">30486 16185 8191,'-8'-2'0,"2"-5"0,6 16 0</inkml:trace>
  <inkml:trace contextRef="#ctx0" brushRef="#br1" timeOffset="193792">30719 16300 24575,'-13'34'0,"5"0"0,-6-8 0,23-10 0,0-7 0,10-14 0,-8-1 0,5-5 0,-4 5 0,8 1 0,-1 18 0,-6-5 0,4 11 0,-16-8 0,4-1 0,-5-4 0,0-1 0</inkml:trace>
  <inkml:trace contextRef="#ctx0" brushRef="#br1" timeOffset="194227">30932 15951 11619,'0'16'0,"0"42"2111,0-3 0,0 7-2111,-1-14 0,1 1 0,1-2 1196,-2 13 0,6-8-1196,18-12 1372,-7-43-1372,21-48 4412,-14 24-4412,13-2 558,-5 14-558,4 26 0,-9 19 0,-11 29 0,-16-19 0,-12 5 0,-9-33 0,-1-2 0,6-5 0,-2-14 0,12 2 0,-2-3 0,9 5 0</inkml:trace>
  <inkml:trace contextRef="#ctx0" brushRef="#br1" timeOffset="194494">31325 15905 24575,'6'34'0,"9"24"0,-9-23 0,0 2 0,5 19 0,0 1 0,-4-16 0,-1-1 0,4 9 0,-2-4 0,-6 9 0,12-22 0,-13-26 0,4-2 0</inkml:trace>
  <inkml:trace contextRef="#ctx0" brushRef="#br1" timeOffset="194795">31575 16367 24575,'34'-31'0,"0"2"0,-15 0 0,-2 0 0,2-9 0,-2-9 0,-76 46 0,10 30 0,8 2 0,4 4 0,15-4 0,7 1 0,5 24 0,32-17 0,9-19 0,2-4 0,4-3 0,-1-8 0,-1-2 0,24-1 0,-5-12 0,-41 2 0,4 0 0</inkml:trace>
  <inkml:trace contextRef="#ctx0" brushRef="#br1" timeOffset="197808">2851 3776 8191,'-5'-12'0,"4"-6"5063,-13 16-5063,12-12 2818,-16 12-2818,6-7 1719,-13 1-1719,-2 2 6784,-32 0-6784,15 11 0,-2 1 0,1-6 0,-1 3-636,-8 10 0,1 1 636,16-13 0,1 2-4,-13 17 0,-1 2 4,5-9 0,1-1 0,-4 8 0,2 6 0,-2 10 0,5 2 0,-3 7 0,18-10 0,3 4 0,7-1 0,4 3 0,2 5 0,0 4 0,-1-7 0,0 1 0,0 1-684,3 1 0,1 1 1,-2-3 683,-6 8 0,-1 1 0,7-5 0,1 2 0,1-1-433,-2 10 1,2 1 432,4-5 0,1 3 0,2 0 0,1-7 0,1-1 0,1-2 0,-2 15 0,2-4 0,6-7 0,1-5 0,-5 17 534,19-23 0,3 1-534,-9 1 0,1 2 0,16 12 0,2 0-561,-12-15 0,1-2 561,3 2 0,1-2 0,-7-13 0,0 0 921,12 13 1,3 1-922,-1-3 0,2-2 0,13 6 0,2-3 480,-14-12 0,1-3-480,5-1 0,2-2 0,-9-6 0,1-1 0,7 2 0,4-1 0,4-5 0,6-3 0,-1-2 0,6-2 0,0-1-502,0-1 1,0-1 0,1-1 501,-8-1 0,1 0 0,0-1 0,-1-2 0,-5 0 0,-1-1 0,-1-1 0,-1-1 0,6-3 0,-2-3 0,-4 1 0,11-6 0,-5-1 0,-8 3 0,-5 1 0,14-7 272,-14 8 1,4-3-273,6-5 0,1-2 0,-10 5 0,1 0 0,1 0 0,4-1 0,0 0 0,-2 0-571,4-5 0,-3 1 571,2 4 0,-4 1 0,10-14-186,-13 2 0,2-5 186,-1-4 0,1-2 0,-8 6 0,2-1 0,-4 0 0,5-8 0,-4-1 0,1-4 0,-3-1 0,-13 9 0,-2-1 0,7-15 0,-1-2 0,-1 1 0,-2-2 0,-9 16 0,0-1 0,-2 2 715,2-4 0,-3-1-715,-2-11 0,-5 1 0,-1 16 0,-4 1 0,-4-13 0,-3 0 336,1 0 0,-2 0-336,-3 10 0,-2-1 0,-1 3 0,-5-10 0,-3 2 0,6 10 0,-3-1 0,0 4 0,-7 1 0,-1 4 683,6 4 1,0 4-684,-9-7 451,16 17-451,5 6 0,-13-9 0,-4-1 0,-21-10 0,7 14 0,-8-13 0,19 25 0,-11-26 0,10 26 0,-18-17 0,-8 14 0,17-2 0,-2 0 0,7 4 0,1 1-331,-6-1 1,1 0 330,-24 5 0,3 0 0,-2 0 0,20 0 0,-2 0 0,-6 0 0,-6 0 0,1 0 0,4 0 0,1 0 0,-1 0 0,-3 1 0,0-1 0,-1-1 0,-3-1 0,0-2 0,2 1 0,10 2 0,2 0 0,2 0 0,-11-4 0,3 0 0,12 5 0,1 0 0,0 0 0,4 0 0,-8 6 0,9 2 0,1 3 0,-15 14 0,8-4 0,19-6 0</inkml:trace>
  <inkml:trace contextRef="#ctx0" brushRef="#br1" timeOffset="200475">26886 15937 24575,'9'43'0,"3"19"0,-1-16 0,-1 2 0,-3-3 0,-1-1-550,0 3 1,-1-3 549,4 12 0,-7-1 0,11-27 90,-12 9 0,4-30 0,-5 2 0</inkml:trace>
  <inkml:trace contextRef="#ctx0" brushRef="#br1" timeOffset="200959">26622 15982 16613,'0'-11'0,"21"-8"3493,27 2-3493,14 15 0,6 6 0,-18 0 0,-1 4 456,-5 0 1,2 4-1,-5 3-456,1 12 0,-5 6 0,0 4 0,-2 3 0,-5 3 0,-3 1 0,-5-9 0,-5-1 0,-9 20 728,-23-21-728,-4-3 0,-5 2 0,-7-2 0,-3-1 0,-8 8 0,-3-3 0,7-11 0,1-2 0,-16 11 2372,20-22-2372,18-4 0,0-6 0,8-5 0,-2 4 0,9-4 0</inkml:trace>
  <inkml:trace contextRef="#ctx0" brushRef="#br1" timeOffset="201994">27574 16197 13778,'-6'5'0,"6"-4"4399,15 4-4399,-2-5 1873,8-10-1873,-10 8 1027,6-30-1027,-10 16 3498,-4-18-3498,-15 22 0,-5 3 0,0 13 0,2 2 0,3 19 0,5 2 0,6 5 0,21-6 0,-2-15 0,12-7 0,7-29 0,1-1 0,-1-13 0,-14 9 0,-4 5 0,-16 8 0,15 8 0,4 51 0,-12 7-617,7-2 0,-2 1 617,-13-9 0,-1-2 0,10 1 0,0-2-497,-4 16 497,4-18 0,-15-30 0,-13-44 0,4-5 0,1-5 0,2 4 0,2-1-380,1-8 0,3 3 380,4-12 0,0 24 1153,0 8-1153,4 17 507,11 9-507,3 1 0,5 14 0,-12-2 831,4 10-831,-13 6 0,7-3 0,-23 5 0,2-5 0,-10-6 0,12-9 0,5-1 0,5-9 0</inkml:trace>
  <inkml:trace contextRef="#ctx0" brushRef="#br1" timeOffset="202293">27992 16069 24575,'25'-26'0,"-1"5"0,8-13 0,-16 11 0,-16 10 0,-11 9 0,-5 15 0,5 16 0,6-8 0,10 5 0,10-12 0,-2-6 0,2 0 0,-10-6 0</inkml:trace>
  <inkml:trace contextRef="#ctx0" brushRef="#br1" timeOffset="202942">28188 15990 24575,'6'15'0,"4"-4"0,-4 0 0,10-20 0,5-8 0,15-19 0,0 19 0,0-7 0,-6 28 0,-13-3 0,3 5 0,1 5 0,2-15 0,-2 9 0,-4-19 0,-11 7-6784,6-22 6784,-10 11 0,-2-12 0,-7 14 0,-9 6 0,-4 22 0,-5 5 0,9 13 6784,3-6-6784,13-3 0,5-9 0,1-3 0,9-9 0,4-18 0,2-21 0,-13 1 0,-2-8 0,0-18 0,-4-2 0,-2 8 0,-4 8 0,-8 11 0,4 95 0,9-8 0,3 5 0,0 5 0,7-2 0,19-4 0,2-6 0,-11 2 0,1-20 0,-1 1 0</inkml:trace>
  <inkml:trace contextRef="#ctx0" brushRef="#br1" timeOffset="203875">28772 15733 24575,'27'-15'0,"-9"3"0,3-3 0,-15-8 0,-1 4 0,-10-5 0,-5 14 0,-7 10 0,-4 12 0,10 14 0,1 7 0,10-5 0,0-4 0,9-18 0,8 4 0,4-9 0,-5 3 0,-6-4 0</inkml:trace>
  <inkml:trace contextRef="#ctx0" brushRef="#br1" timeOffset="204392">28993 15644 24575,'15'22'0,"2"-3"0,-1 4 0,-1-10 0,-4-14 0,8-11 0,-1-5 0,8-1 0,-9 7 0,3 6 0,-4 10 0,5 1 0,-5 0 0,9-1 0,-12-5 0,13-14 0,-13-16 0,8-32 0,-25 12 0,-6-2 0,8 9 0,-3 2 0,-9-2 0,-2 6 0,0 9 0,2 45 0,8 47 0,7-8 0,3 2-570,1-7 1,2-1 569,3 1 0,2-5 0,6-8 0,1-19 0,-10-10 0,0-9 0</inkml:trace>
  <inkml:trace contextRef="#ctx0" brushRef="#br1" timeOffset="204558">29297 15623 8191,'17'-10'0,"0"-9"5063,13 11-5063,-3-18 2818,-1 18-2818,-5-6 429,-5 5 1,-12 7 0,-4-2 0</inkml:trace>
  <inkml:trace contextRef="#ctx0" brushRef="#br1" timeOffset="205841">29896 15184 24575,'0'15'0,"5"-3"0,5 9 0,17 11 0,0 3 0,0-2 0,-9-9 0,-3-11 0,-8-12 0,9-22 0,-14-11 0,-3-7 0,4-5 0,0-2 0,-2-2 0,-2 2 0,1-14 0,5 37 0,-4 18 0,4 5 0</inkml:trace>
  <inkml:trace contextRef="#ctx0" brushRef="#br1" timeOffset="206194">30222 15059 24575,'-11'-6'0,"-4"10"0,3 13 0,2 29 0,5-7 0,5 14 0,5-28 0,5-10 0,6-21 0,7-16 0,-12 2 0,5 0 0,-15 20 0,4 6 0,0 0 0,-4-2 0,4-4 0</inkml:trace>
  <inkml:trace contextRef="#ctx0" brushRef="#br1" timeOffset="206559">30364 15083 8191,'17'-25'0,"-3"8"5063,17 12-5063,6 28 2818,-13 2-2818,9 12 1719,-26-17-1719,4-4 6784,0-30-6784,5-22 0,13-6 0,-6 1 0,5 35 0,-11 7 0,-6 10 0,0 4 0,-10 6 0,5-4 0,-6-2 0,0-10 0</inkml:trace>
  <inkml:trace contextRef="#ctx0" brushRef="#br1" timeOffset="206708">30631 14712 24575,'-6'3'0,"1"9"0,5 0 0,0 2 0</inkml:trace>
  <inkml:trace contextRef="#ctx0" brushRef="#br1" timeOffset="207058">30845 14880 24575,'-19'24'0,"11"8"0,-5-4 0,23-4 0,3-28 0,9-13 0,-8 0 0,6-3 0,-13 14 0,8 11 0,-4 2 0,-5 8 0,3-4 0,-1 4 0,-2-8 0,0 2 0</inkml:trace>
  <inkml:trace contextRef="#ctx0" brushRef="#br1" timeOffset="207493">30966 14478 24575,'0'37'0,"11"-6"0,2 3 0,-4 13 0,0 2 0,12 9 0,1-2 0,-10-15 0,-2-3 0,7 19 0,-6-47 0,-10-30 0,13-3 0,-12-23 0,21 5 0,-14 14 0,29-7 0,-10 26 0,12 12 0,-8 14 0,-16 12 0,1 4 0,-15-11 0,-12 7 0,-7-18 0,-20 3 0,9-13 0,-7-7 0,18-3 0,2-4 0,10 7 0</inkml:trace>
  <inkml:trace contextRef="#ctx0" brushRef="#br1" timeOffset="207742">31369 14291 24575,'0'21'0,"6"-1"0,2 1 0,8 32 0,-5-19 0,1 1 0,2 5 0,-1-1 0,-4-1 0,0-3 0,21 14 0,-21-13 0,12-13 0,-15-9 0,-2-14 0</inkml:trace>
  <inkml:trace contextRef="#ctx0" brushRef="#br1" timeOffset="208257">31686 14592 24575,'12'-26'0,"-5"-1"0,-1 5 0,-24 7 0,0 39 0,-3 26 0,12-18 0,5 2 0,10 24 0,5-25 0,7-18 0,8-15 0,-3-7 0,-3-18 0,0-9 0,-2 2 0,-2-1 0,4-1 0,-1 2 0,7-11 0,-7 49 0,-11 1 0,5 10 0,-11-6 0,7 0 0,-8-1 0,-13 5 0,-10-8 0,-9 7 0,-4-12 0,13 4 0,6-6 0,6 0 0</inkml:trace>
  <inkml:trace contextRef="#ctx0" brushRef="#br1" timeOffset="225228">26646 14429 24575,'0'-11'0,"-5"5"0,4 16 0,-4 27 0,5 10 0,0 18 0,10-9 0,-9-16 0,0 1 0,9 22 0,-6-25 0,-2-1 0,0 7 0,4-17 0,-6-7 0,-10-39 0,7 17 0,-7-23 0</inkml:trace>
  <inkml:trace contextRef="#ctx0" brushRef="#br1" timeOffset="225825">26551 14346 24575,'0'-36'0,"19"-10"0,15 10 0,-5 17 0,3 2 0,0 2 0,0 7 0,27 21 0,-22 2 0,-17 26 0,-13-3 0,-6-3 0,-2 3 0,-10 5 0,-3 1 0,-5 10 0,-3-1 0,-4-14 0,-2-2 0,-3-1 0,0-5-6784,-5-2 6784,6-8 0,18-7 0,17-13 0,12 19 0,22-2 0,-9-4 0,4 0 0,9-1 0,1-1 3392,-3-2 0,-1-1-3392,-3-4 0,-3 0 0,0 4 0,-14-4 0,-14-4 0,-1 4 0</inkml:trace>
  <inkml:trace contextRef="#ctx0" brushRef="#br1" timeOffset="226509">27067 14721 24575,'0'-26'0,"0"-6"0,0 5 0,-9-9 0,-10 23 0,-5-2 0,5 19 0,-3 10 0,18 3 0,-8 32 0,16-17 0,7 10 0,10-22 0,1-14 0,4-1 0,-6-11 0,10-8 0,-4-14 0,10-25 0,-27 18 0,-2-1 0,7-21 0,-14 7 0,10 44 0,3 16 0,26 17 0,0 10 0,4-4 0,-19-3 0,-14-13 0,-30 8 0,5-17 0,-25 7 0,12-15 0,2-5 0,10-1 0,12 0 0,4 2 0</inkml:trace>
  <inkml:trace contextRef="#ctx0" brushRef="#br1" timeOffset="227024">27395 14492 24575,'30'34'0,"2"21"0,-10-10 0,0 5 0,1 6 0,-1 1 0,-5-6 0,-2-4 0,-3-10 0,-2-5 0,-4 5 0,-18-43 0,8 3 0,-9-24 0,-1-14 0,5-11 0,2-8 0,0 5 0,1-4 0,1 1-144,5 4 0,1 0 0,2 3 144,1-15 0,6 10 0,17 7 0,-9 35 0,-3 14 0,11 15 0,-10 7 0,5 16 0,-15-6 432,-19 1-432,4-12 0,-15 4 0,6-9 0,1-5 0,1-6 0,10-5 0,2 0 0</inkml:trace>
  <inkml:trace contextRef="#ctx0" brushRef="#br1" timeOffset="227375">27770 14384 24575,'11'11'0,"4"-5"0,6-2 0,11-10 0,-5-17 0,-7-8 0,-26 0 0,-11 11 0,-14 20 0,8 10 0,3-3 0,14 12 0,6-17 0,1 7 0,4-9 0</inkml:trace>
  <inkml:trace contextRef="#ctx0" brushRef="#br1" timeOffset="227925">27955 14179 24575,'10'5'0,"3"15"0,-1 7 0,-5 5 0,6 7 0,-12-21 0,11-12 0,-1-20 0,14-13 0,12 16 0,-6 4 0,22 19 0,-23-6 0,19-4 0,-21-9 0,-1-10 0,1-29 0,-7 14 0,3-6 0,-3 24 0,-4 20 0,-1 1 0,-6 9 0,0 1 0,-9 8 0,-10-6 0,-4 3 0,-22-15 0,12-1 0,-2-6 0,14 0 0,6 0 0</inkml:trace>
  <inkml:trace contextRef="#ctx0" brushRef="#br1" timeOffset="228208">28577 14201 10939,'15'-9'0,"10"-20"4995,-5-1-4995,-1-10 2373,-18 24-2373,-7 6 1359,-9 10-1359,2 9 4909,-4 7-4909,10 15 0,10-3 0,13-1 0,14-16 0,-2-5 0,0-12 0,-3-13 0,-13 9 0,1-7 0</inkml:trace>
  <inkml:trace contextRef="#ctx0" brushRef="#br1" timeOffset="229306">29301 13736 24575,'8'16'0,"7"0"0,-7 5 0,12-6 0,-12 10 0,11-2 0,-12-10 0,3-32 0,-5-6 0,-5-17 0,0-4 0,-1 9 0,2 2 0,3-30 0,-2 22 0,2 38 0</inkml:trace>
  <inkml:trace contextRef="#ctx0" brushRef="#br1" timeOffset="229674">29661 13601 8191,'-5'-10'0,"-1"4"5063,-5 1-5063,-1 19 2818,-1-2-2818,6 18 1719,1-12-1719,15 1 6784,10-13-6784,4-10 0,2-8 0,-9-5 0,1 1 0,4 15 0,-4 2 0,3 6 0,-14-2 0,-2-5 0</inkml:trace>
  <inkml:trace contextRef="#ctx0" brushRef="#br1" timeOffset="230006">29835 13516 24575,'6'11'0,"14"10"0,-3 9 0,1 5 0,0-5 0,-17-24 0,10-30 0,-1 4 0,3-13 0,7 27 0,0 14 0,-2 5 0,-4 2 0,-10-5 0</inkml:trace>
  <inkml:trace contextRef="#ctx0" brushRef="#br1" timeOffset="230176">30014 13430 24575,'-11'-6'0,"2"1"0</inkml:trace>
  <inkml:trace contextRef="#ctx0" brushRef="#br1" timeOffset="230526">30122 13493 24575,'-5'-6'0,"-1"2"0,-5 8 0,5 7 0,1 5 0,10 0 0,5-5 0,17-21 0,1 0 0,0-12 0,-8 15 0,-9 7 0,8 14 0,-6-2 0,0 2 0,-8-9 0</inkml:trace>
  <inkml:trace contextRef="#ctx0" brushRef="#br1" timeOffset="230942">30301 13156 24575,'12'37'0,"-1"0"0,-1 6 0,1-1 0,6 0 0,-1-2 0,0 21 0,-10-38 0,7-42 0,-1-6 0,8-1 0,-5 11 0,-4 15 0,5 0 0,2 13 0,0 0 0,-6 8 0,-15-5 0,-4-9 0,-13 4 0,-5-4 0,1-1 0,-3-9 0,16-4 0,5-3 0,6 5 0</inkml:trace>
  <inkml:trace contextRef="#ctx0" brushRef="#br1" timeOffset="231193">30610 12877 24575,'17'51'0,"2"-4"0,3-3 0,2 2 0,-5-10 0,0-1 0,2 5 0,-1-3 0,5 6 0,-12-19 0,-8-18 0,-5-1 0</inkml:trace>
  <inkml:trace contextRef="#ctx0" brushRef="#br1" timeOffset="231458">30909 13197 24575,'33'-31'0,"4"-1"0,4-8 0,-21 13 0,-33 10 0,-43 47 0,23 0 0,2 6 0,3 0 0,5 2 0,7 0 0,6-3 0,10 1 0,37-1 0,22-20 0,-4-1 0,5-5 0,3-22 0,-3-5 0,-18 15 0,-4-2 0,20-26 0</inkml:trace>
  <inkml:trace contextRef="#ctx0" brushRef="#br1" timeOffset="234391">27019 7135 24575,'-6'-5'0,"10"-3"0,13-9 0,12 0 0,9-11 0,1 7 0,-7 3 0,2 0 0,23-8 0,-3 5 0,-18 8 0,-35 13 0,3 0 0,-9 0 0</inkml:trace>
  <inkml:trace contextRef="#ctx0" brushRef="#br1" timeOffset="234673">27226 7360 24575,'-12'66'0,"2"-17"0,10-15 0,0-13 0,0-4 0,-5 3 0,4-8 0,-4 3 0,0-9 0,4-1 0,-4-5 0</inkml:trace>
  <inkml:trace contextRef="#ctx0" brushRef="#br1" timeOffset="234893">27128 7605 24575,'31'-16'0,"0"1"0,-1-3 0,-1 1 0,25-8 0,-22 7 0,-19 5 0</inkml:trace>
  <inkml:trace contextRef="#ctx0" brushRef="#br1" timeOffset="235458">27134 7093 24575,'0'16'0,"0"3"0,0 31 0,8 4 0,-7-16 0,0 2 0,4-6 0,-1-2 0,-4 10 0,0-9 0,0-18 0,0 0 0,5 2 0,-4-6 0,4-2 0</inkml:trace>
  <inkml:trace contextRef="#ctx0" brushRef="#br1" timeOffset="235693">27038 7612 24575,'36'-11'0,"6"-3"0,-19 6 0,11 1 0,-16-4 0,-3 9 0,-10-2 0</inkml:trace>
  <inkml:trace contextRef="#ctx0" brushRef="#br1" timeOffset="236092">27414 7346 24575,'4'27'0,"2"-1"0,0-5 0,-1-4 0,10-36 0,9-3 0,5-17 0,15 18 0,-21 22 0,14 18 0,-16-2 0,4 8 0,-9-17 0,-6-2 0,-5-6 0</inkml:trace>
  <inkml:trace contextRef="#ctx0" brushRef="#br1" timeOffset="236542">27738 7178 8191,'0'36'0,"0"27"540,3-21 1,2 6 0,-1 0-541,-4 11 0,3 0 1198,7 2 1,1-5-1199,-8 8 2113,6-31-2113,-9-10 5066,0-21-5066,0-50-1175,0 5 0,0-5 1175,0-10 0,0-2 0,0-4 0,0 1 376,5 16 0,1 3-376,2 4 0,2 5 0,14-10 0,-2 18 0,-7 36 0,-9 9 6784,-1 4-6784,-5-3 0,0-8 0,-9 6 0,2-5 0,-17 13 0,12-12 0,-2 1 0,9-9 0</inkml:trace>
  <inkml:trace contextRef="#ctx0" brushRef="#br1" timeOffset="237057">27948 7260 24575,'4'6'0,"7"-2"0,1-4 0,11-12 0,-2-3 0,5-5 0,-5 3 0,0 16 0,-10 2 0,9 10 0,-8-5 0,12-12 0,-1-23 0,-5-6 0,-2-5 0,0-11 0,-2-5 0,-4-10 0,-1 1 0,0 16 0,-7 13 0,-12 27 0,7 49 0,-7 4 0,-1 3 0,9-7 0,1 1 0,-5 10 0,2-1 0,10-7 0,2-2 0,-6-4 0,0-4 0,13-3 0,-15-25 0</inkml:trace>
  <inkml:trace contextRef="#ctx0" brushRef="#br1" timeOffset="237207">28271 7140 24575,'37'-40'0,"-4"17"0,17-7 0,-11 18 0,-10-4 0,0-2 0,6-4 0,1 2 0,-27 11 0</inkml:trace>
  <inkml:trace contextRef="#ctx0" brushRef="#br1" timeOffset="241458">27878 13348 8191,'-11'5'0,"-3"-4"5063,13 9-5063,-10 0 2818,9 2-2818,-4 3 1719,6 0-1719,0 10 6784,6 3-6784,0 3 0,11-8 0,-1-6 0,5-10 0,-5-5 0,4-13 0,-4-2 0,-4-2 0,1 7 0,-11-11 0,2 2 0,-4-19 0,-6-1 0,0 5 0,-7 2 0,-3 12 0,-2 7 0,-3 5 0,10 23 0,-4-8 0,14 28 0,-10-10 0,10 1 0,-5-4 0,10-18 0,-2 8 0,11-12 0,7 7 0,3-9 0,7-14 0,-5-2 0,2-14 0,1 1 0,0-5 0,-7 12 0,-8-3 0,-2 47 0,-5-6 0,8 23 0,1-22 0,8-8 0,0-23 0,-1 1 0,-1-10 0,-9 12 0,3 10 0,-4 7 0,9 0 0,-7-2 0,7-4 0,-14 0 0,-1 0 0</inkml:trace>
  <inkml:trace contextRef="#ctx0" brushRef="#br1" timeOffset="241725">28499 12839 24575,'-7'34'0,"1"18"0,6-9 0,0 20 0,9 2 0,2-13 0,1 3 0,2-31 0,-13-9 0,8-4 0,-7-5 0,2-1 0</inkml:trace>
  <inkml:trace contextRef="#ctx0" brushRef="#br1" timeOffset="241925">28474 13168 24575,'-1'-15'0,"19"-5"0,10-6 0,7 10 0,-4-6 0,-19 20 0,-1-7 0</inkml:trace>
  <inkml:trace contextRef="#ctx0" brushRef="#br1" timeOffset="242341">28674 13006 24575,'13'54'0,"-8"-17"0,2-1 0,17 22 0,-18-21 0,-1 0 0,11 8 0,-14-39 0,-5-39 0,2-14 0,0-5 0,0 5 0,2 1 0,6-3 0,5 6 0,15 4 0,2 36 0,-12 16 0,-8 15 0,-9-12 0,-5 5 0,-5-3 0,-2 3 0,-3-8 0,8-4 0,3-9 0</inkml:trace>
  <inkml:trace contextRef="#ctx0" brushRef="#br1" timeOffset="242840">29010 12955 24575,'5'10'0,"0"-4"0,6-1 0,5-15 0,-4-2 0,8-4 0,-9 5 0,4 15 0,-4 7 0,0 6 0,0-7 0,7-27 0,19-21 0,-22 8 0,-2-4 0,4-3 0,-3 0 0,-6-23 0,-8 17 0,-5 25 0,4 30 0,-4 18 0,5 36 0,15-10 0,-2 6 0,9-33 0,-12-13 0,-5-11 0</inkml:trace>
  <inkml:trace contextRef="#ctx0" brushRef="#br1" timeOffset="242975">29328 12826 24575,'9'-19'0,"31"-19"0,0 11 0,6 1 0,-3-1 0,1 0-1211,11-5 1,-2 4 1210,5-1 0,-12 10 0,-26 11 0,-11 8 0</inkml:trace>
  <inkml:trace contextRef="#ctx0" brushRef="#br0" timeOffset="257357">25317 11418 8191,'-17'0'0,"7"5"5063,10 5-5063,7 7 2818,0 4-2818,7 7 1719,-2 27-1719,-2-22 0,1 3 0,1 18 0,-1 2 0,1-2 0,-1-2 2893,-4-3 0,-1-3-2893,5-4 0,-2-3 0,-6 17 0,5-24 0,2 1 0,-4 0 0,-1 1 0,0 5 0,0-1 0,4 21 0,-1-4 0,-6-16 0,13 8 0,-13-5 0,10 7 0,-11-18 998,11-1-998,-10-14 0,9 8 0,-10 3 0,10 10 0,-10-9 0,10 0 0,-10-16 0,9 3 0,-9-4 0,4 0 0,-5 4 0,5 9 0,-4-1 0,8 1 0,-7-8 0,7-10 0,-8 3 0,9-8 0,-9 9 0,9-9 0,-9 9 0,8-9 0,-3 8 0,5-7 0,0 2 0,0-4 0,-1 0 0,23-6 0,-13 0 0,18-6 0,-12 0 0,16-16 0,-12 17 0,14-23 0,-22 25 0,7-7 0,7-2 0,12 1 0,7 0-949,-9 1 1,3-1 0,-1 2 948,-3 1 0,-1 1 0,-1 0 0,16-6 0,-3 2 0,-15 4 0,-1 0-700,6 0 1,0 0 699,-1 0 0,3 0-212,-3 1 1,3-1-1,0-1 212,-1 1 0,-1 0 0,3-1 0,12-5 0,2-1 0,-4 1-565,-12 4 0,-3 2 0,0-1 565,19-8 0,-4 1 0,-22 9 0,0 0 957,15-6 1,2 0-958,-5 2 0,1 1 0,-6 0 0,3 0 0,-3 3 0,1 2 0,-1 1 0,13-6 0,0-2 0,-14 4 0,1-2 0,11-5 0,2-1 0,-15 4 0,1-1 0,-1 1 0,21-7 0,-2 2 681,-9 2 1,1 2-682,4 1 0,-1 1 0,-12 3 0,-1-1 0,12-5 0,2-1-597,4 2 1,-2 0 596,-15-1 0,1-1 0,15 1 0,1 0 880,-16 2 0,-1-1-880,7-4 0,2 1 0,1 4 0,0 0 0,-4-9 0,-1 0 184,-6 13 1,1-1-185,11-13 0,-2-1 0,-17 12 0,0 0 0,11-3 0,1-1 0,-9 5 0,-1 1 0,24-3-3002,-25 8 1,-2 1 3001,11-9 0,10 4 717,-24-1 1,2-2-718,-3 5 0,2-1 0,11-5 0,0-1 0,-10-2 0,-2 1 0,27 1 0,-15-12 144,4 18-144,-15-4 0,2-1 0,2 3 0,-1 1 0,25-5 0,-4-3 0,-29 13 6784,3-5-6784,-5 1 0,-5 1 0,-4 5 0,3 2 0,-3-1 0,9 4 0,-4-9 0,9 4 0,-9 0 0,4-5 0,-6 3 0,1-6 0,-5-2 0,-6-15 0,-5 7 0,-5-14 0,0-3 0,9-13 0,-8 12 0,0-2 0,4-4 0,-2-1 0,-14-7 0,-3 0 0,7 12 0,-2 1 0,-13-6 0,-2 0 0,9 10 0,1 1 0,-7-7 0,-1 1 0,7 3 0,-2 1 0,-8-1 0,1 4 0,-1-6 0,-8-1 0,22 32 0,4-3 0,-3 9 0,4 1 0,-14 12 0,-2 0 0,-22 1 0,-4 0 0,-7 0 0,0-2 0,-2 1 0,6 0 0,-2 1 0,0 1-1327,4-1 1,0 1 0,2-2 1326,-12 0 0,3 0 0,-3 5 0,1-2-267,13-8 1,-1-1 266,-1 6 0,-3 2 0,-2-1 0,-5-3 0,-3-1 0,-1 3-343,7 2 0,-2 3 1,-1 0-1,1 0 343,0-1 0,1-1 0,0 1 0,2 1 0,3 1 0,1 3 0,2-1 0,1-1 0,-3 1 0,3-1 0,1-2 0,-16 1 0,5-1 0,16 2 0,-1 0 0,-19-3 0,-3 0 0,19 1 0,0 1 0,-2 0 0,-13-1 0,-3-1 0,-1-1-217,12-2 1,-2 0-1,0 0 1,2-1 216,-10 4 0,1-1 0,-1 0 0,10-3 0,-1-1 0,0 0 0,1 2 0,-8 3 0,1 2 0,0-1 94,-4-1 1,0 0-1,3 1-94,7 1 0,2 0 0,1 1 0,3-3 0,1 0 0,2 0 155,-12 6 0,2 0-155,-6 1 0,0 0 0,-3 1 0,1 1-19,-2 2 1,4 1 18,16-6 0,1 0 0,-6 3 0,0 0 201,9-3 1,-1 0-202,-16 5 0,-1 0 1498,4 0 0,2-1-1498,6-1 0,4-1 0,-17 10 97,26-17 1,2 0-98,-10 15 865,8-13 0,-2 0-865,-20 23 0,12-13 665,-1 3-665,20-9 204,-5 4-204,4-1 0,-1-1 0,6-8 0,7 2 0,-2-13 0,7 8 0,-8-3 0,4 5 0,-4 5 0,3-9 0,-3 7 0,-5-8 0,2 0 0,-3 4 0,5-9 0,5 8 0,-4-3 0,-2 5 0,-4 1 0,0 1 0,0 0 0,0 0 0,5-1 0,6-6 0,5-2 0</inkml:trace>
  <inkml:trace contextRef="#ctx0" brushRef="#br0" timeOffset="273509">26636 17272 8191,'0'-11'0,"0"-4"5063,0-1-5063,0 0 2818,5 5-2818,-4 11 1719,4 11-1719,-5 13 6784,9 14-6784,1 10 0,1 8 0,-1-10 0,1 1 0,1 3-1177,3 12 0,2 2 0,-2-1 1177,-3-9 0,-1-2 0,2 1 0,3 3 0,2 0 0,-2-1-350,-6-11 0,-1 0 0,1 0 350,3 7 0,2 2 0,-2 0 0,-1 4 0,-1 0 0,-1 0 0,1 0 0,0-1 0,0-1 0,0-5 0,0 0 0,-1 0 0,-1 5 0,-1 1 0,0-8 0,0-9 0,-2-4 0</inkml:trace>
  <inkml:trace contextRef="#ctx0" brushRef="#br0" timeOffset="273509">27195 19049 23306,'24'-16'0,"20"-14"0,-4 9 0,2-1 0,8-7 0,2 0 0,0 2 0,3 0-361,-14 8 1,3 0 0,1-2 360,9-5 0,2-2 0,1 0 0,-9 5 0,1 1 0,0 0 0,-2 1 0,5-3 0,-3 1 0,3 0 0,-5 2 0,3 0 0,-1 0 0,-2 1-500,2-1 1,-2 2 0,1-2 499,12-4 0,1-2 0,-1 1 0,-3 0 0,-2 0 0,-1 2 0,-9 5 0,-1 1 0,-1 1 0,17-8 0,-4 2 0,-19 10 0,0 2-108,15-6 0,1-2 108,-9 2 0,2-1 0,-1 2 0,2 0 0,-3 0-389,2-2 1,-3 1 388,2 0 0,-1 1 0,11-7 0,1 1 0,-24 11 0,0-1 850,8-4 1,3-1-851,7-1 0,3-1 0,-11 4 0,2-1 0,-1 0 0,11-3 0,-1 1 26,1-1 0,-2 2-26,-15 5 0,0 0 0,18-6 0,4-1 0,-2-2 0,2-2 0,-10 7 0,2-1 0,-3 0 0,6-5 0,-3 2 0,-5 2 0,-4 2 230,14-6-230,-17 6 0,3-1 0,2-1 0,1 0 0,3-3 0,1-1 0,1 1 0,-2 1 0,12-1 0,-2-2 0,-20 21 875,17-15-875,8 0 0,-22 4 0,3-2 0,-1-1 0,-2-1 0,-8 1 0,-2 0 348,27-8-348,-30 1 0,-2 9 1635,-5-2-1635,-9 5 0,-2-6 0,0 5 0,-9-20 0,8 8 0,-7-20 0,2-10 0,5-7 0,-8 15 0,0-1 0,3 2 0,0 1 0,-3 1 0,-2 1-284,1 4 0,0 3 284,0-21 0,1 20 0,-2-1 0,-3-5 0,-1-1 0,-1-13 0,-2-1-503,-3 12 1,-1 1 502,6 0 0,-1 0 0,-7 2 0,1 1 0,6 6 0,1-1 270,-6-8 0,-1 2-270,-3-17 0,8 19 0,-4 10 0,10 14 1033,-9-4-1033,10 4 0,-9-1 0,4 7 0,-9-1 0,3 9 0,-7-4 0,-2 6 0,3 0 0,-2 5 0,5-4 0,-18 10 0,-25 0 0,23-3 0,0 1 0,-3 3 0,0-2 0,-27 1 0,9 9 0,14-11 0,-5 1 0,-8 5 0,-3 1-264,13-5-1,-3-2 1,0 3 264,-7 6 0,-2 2 0,4-3-905,-7-1 1,3-1 904,-3 10 0,3-1 0,20-11 0,1-2-36,-13 6 0,-1 1 36,-1 0 0,-3 1 0,10-4 0,-2 2 0,-1-1 0,-1 0 0,-1 0 0,-2 0 0,-11 4 0,-3 1 0,2-1-573,7-1 1,2 1 0,-2-1 572,-6 3 0,-2 1 0,2 0 0,11-1 0,2 1 0,2-2 0,-10 3 0,-1-1 0,10-4 0,-2 1 0,1-1-76,5-5 0,1-2 0,-2 1 76,-10 4 0,-1 0 0,-1 0 0,2 0 0,-1 0 0,2 0 0,1 0 0,0-1 0,3 1 0,-8 2 0,2 0 0,12-4 0,-1 0 0,2 0 0,-5 3 0,0 0 0,6-3 0,-2 1 0,2 0 0,-16 6 0,2 1 0,7-5 0,3-1 0,5-1 0,1 0 749,-13 5 0,0 1-749,7-4 0,-1 1 0,4-5 0,-1 1 0,1 0 0,-7 12 0,3-3 0,12-11 0,2 0 35,-5 10 0,1 1-35,-23 6 930,22-11 1,-1 0-931,1-4 0,0 0 0,6 3 0,1-2 0,-25-4 0,12 18 1064,-15-11-1064,30-4 0,-1 1 0,-3 0 0,0-1 0,-11 1 126,7 9-126,15-22 0,-6 23 0,11-23 0,-2 14 0,4-11 0,3 0 0,-3 4 0,4-9 0,5 4 0,1-5 0</inkml:trace>
  <inkml:trace contextRef="#ctx0" brushRef="#br2" timeOffset="375388">3204 2437 24575,'23'0'0,"0"0"0,20 0 0,9 0 0,2-6 0,6 0-1106,0 5 1,5 1-1,2-2 1106,-13-2 0,2-3 0,-1 1 0,-1-1-1133,10-1 0,-1 1 0,0-1 1133,3 3 0,-1 1 0,-2-4 0,-9-4 0,-2-3 0,4 2 0,3 4 0,4 2 0,3 0 0,0-2 0,-12 0 0,0-2 0,0 0 0,2-1 0,2 2 0,-2 0 0,2 1 0,2 0 0,0 0 0,0 0 0,-2 1 0,-2 0 0,0 0 0,-1 0 0,0 1 0,1 0 0,1 0 0,7 0 0,2 1 0,0 0 0,1 0 0,-2 1 0,-1-1 0,1 0 0,-2 0 0,0 0 0,0 0 0,1 1 0,-3 0 0,2-1 0,0 1 0,0 0 0,-2 1 0,-2-1 0,-2 2 0,-3 0 0,0 0 0,-3 0 0,0-1 0,3-2 0,-2-1 0,-1 0 0,-2 2 0,10 3 0,-3 2 0,-5-1 718,-3-5 1,-4 0-719,2 5 0,-2 2 0,18-1 0,-6 0 1404,-31 0-1404,-31 0 3875,-11 0-3875,-35 0 0,-6 0 0,18 0 0,-4 0 0,-1 0 0</inkml:trace>
  <inkml:trace contextRef="#ctx0" brushRef="#br2" timeOffset="376157">3284 2751 24575,'32'6'0,"-4"-2"0,8-2 0,8-4 0,16-5 0,7-4-2195,-19 4 0,4-1 0,3 0 0,1-1 2195,0 0 0,2-2 0,2 0 0,0 1 0,-1-1-616,-2 1 0,-1 1 1,0-1-1,0 1 1,1 0 615,1 0 0,2 0 0,-1 0 0,-1 0 0,-1 1 0,4-2 0,-2 1 0,1-1 0,3 0-48,-9 1 0,3-1 0,1-1 0,2 0 0,0 1 0,1 0 48,-6 1 0,1 0 0,0 1 0,1-1 0,1 1 0,0 0 0,1-1-259,-1 0 1,1 0 0,0 0 0,2 0 0,-1 0 0,0 0 0,0 1 0,0 0 258,6 0 0,0 0 0,0 1 0,0 1 0,-1-1 0,-2 1 0,-3 1 0,7-1 0,-4 1 0,-1 1 0,0 0 0,0-1 0,3-1 0,0 1 0,0-1 0,-2 1 0,-4 0 489,9 0 1,-6 0 0,2 0-490,-11 1 0,2 0 0,-2 0 0,-5 0 0,15-3 0,-8 2 1726,-17 5 1,-6 0-1727,-7-6 0,-14 5 0,-1-6 0</inkml:trace>
  <inkml:trace contextRef="#ctx0" brushRef="#br2" timeOffset="420039">3089 718 8191,'0'-26'0,"-5"8"5063,4 27-5063,-4 36 0,-3-3 0,6 21 0,-7-17 0,4-8 0,0 5 0,-4 15 0,-2 4 270,3-15 0,-1 2 0,1-1-270,-3 18 0,2-2 0,3-9 0,1-4 980,-4-14 0,1 0-980,7 12 0,-2 0 2954,-10-4 1,0-1-2955,11 4 0,2-2 0,-6-7 0,2-3 0,4 13 0,0-9 0,0-12 2633,0 2-2633,0 2 9,0 9-9,0-9 0,0-3 0,0-8 0,0 0 0,0 0 0,0 0 0,0-5 0,0 4 0,0-8 0,4-2 0,15-71 0,-10 45 0,0-17 0,0 0 0</inkml:trace>
  <inkml:trace contextRef="#ctx0" brushRef="#br2" timeOffset="421425">2879 780 24575,'22'-23'0,"4"5"0,-3 8 0,-2 5 0,-1-1 0,4 5 0,22-6 0,0 2 0,6-1 0,12-1 0,5 0-662,-9 2 0,4 1 0,3-1 662,-11 0 0,1-2 0,2 1 0,4 0 0,-8 2 0,3 0 0,3 0 0,0 1 0,0-1 0,-2 0 0,-2-1 0,-1 0 0,-1 0 0,1-1 0,1 1 0,1 0-414,0-1 0,2 1 0,1 0 0,1 0 0,0 0 0,-1-1 0,1 0 414,-1 0 0,1 0 0,0-1 0,-1 0 0,1 1 0,-2 0 0,-1 1 0,2 1 0,-2 0 0,0 2 0,-1-1 0,1 0 0,2-1 0,-4-1 0,1-1 0,2 0 0,-1 0 0,0-1 0,-2 2 0,-2 0 0,8 1 0,-2 1 0,-2 0 0,0 0 0,0 0 0,0 0 0,1-1 0,-1 1 0,-2 0 0,-1 0-707,0-1 0,-1 0 1,-2 1-1,-1 1 707,12 2 0,-2 1 0,-4-2 0,2-5 0,-3 0-196,-8 4 1,2 2 0,0-1 195,-1-3 0,0 0 0,2-1 0,9 1 0,2 0 0,-4 1 0,8 1 0,-1 1 0,-17-2 0,2-2 0,-4 1 649,3-1 1,-1 0-650,15 4 0,-1 0 0,-17-4 0,-4 0 2505,24 0-2505,-28 4 3539,-22-4-3539,-1 5 940,-4 0-940,0 0 14,0 5-14,3 22 0,-1 10 0,-2 3 0,-2 3 0,-4-4 0,-1 1-829,1 10 1,0 1 828,-4-3 0,-2 3 0,-2-1 0,-2 4 0,0 0 0,-1 3 0,-2 0 0,1 2 0,0-9 0,0 1 0,-1 0 0,1 0 0,-4 11 0,0 0 0,1-5 0,-2 2 0,-1-4 0,-1 6 0,0-5 0,-6 6 0,11-28 0,2-3 0,-4 3 0,9-18 0,-2-12 0</inkml:trace>
  <inkml:trace contextRef="#ctx0" brushRef="#br2" timeOffset="425406">9831 685 8191,'6'-5'0,"4"4"5063,0-10-5063,2 10 2818,-2-10-2818,-5 5 1719,-14-6-1719,-11-3 6784,-7 0-6784,-3 5 0,-3-4 0,-5 11 0,0-5 0,-5-2 0,-8 3 0,-3 1 0,8-2 0,-2 0 0,2 0-634,-8-4 1,2 0 633,1 6 0,5-1 0,-10-13 0,17 18 0,-3 1 0,-1-8 0,-1-1 0,-11 7 0,-2 3 0,4-5 0,2 0 0,7 4 0,2 2-209,5 4 1,1 0 208,-20-3 0,17 10 0,-3 1 0,0-6 0,-3 0 0,-19 7 0,0 0-113,18-8 0,1 1 113,-8 7 0,2-1 0,-15-9-365,15 12 0,-4 1 365,-2-9 0,-1-1 0,15 1 0,-1 2 0,-1 1 96,-4 3 1,-2 1 0,4-1-97,-5-2 0,2 2 0,-6 9 0,4-1 0,-8-5 0,4 10 0,23-17 1430,-4 15-1430,16-22 801,-16 23-801,8-17 119,-10 11-119,7-3 0,5-3 0,-1 6 0,11-9 0,-5 0 0,10-2 0,-3-3 0,4 5 0,-4 1 0,3-1 0,-3-4 0,9 3 0,-3-9 0,7-10 0,-3 5 0,5-10 0</inkml:trace>
  <inkml:trace contextRef="#ctx0" brushRef="#br2" timeOffset="425740">6730 844 8191,'0'4'0,"-6"19"2531,1 13 1,-1 3-2532,-3-5 0,1-1 0,-1 6 0,1-3 0,-2 1 2818,22-25-2818,11-3 1719,16-15-1719,1-5 0,-4 7 0,0 0 0,11-4 0,7 8 0,-37 0 0</inkml:trace>
  <inkml:trace contextRef="#ctx0" brushRef="#br2" timeOffset="443971">8443 4567 8191,'-11'0'0,"-5"0"5063,9-5-5063,-7 4 2818,23-9-2818,2 9 1719,19-13-1719,5 12 6784,11-6-6784,-11 2 0,3 2 0,4 3 0,3-1 0,19-8 0,0-1-288,-15 9 1,1 2 287,-4-4 0,2 0 0,-3 1-531,-3 2 1,-2 2 530,9-1 0,0 0 0,-4-5 0,-1 0 0,-1 3 0,1 1 0,8-4 0,0 0 0,-14 5 0,1 0 0,9 1 0,0-2 272,-9-4 0,1 0-272,11 4 0,2 0 0,-1-4 0,-2 0 546,-15 4 0,-1 2-546,6 0 0,0-2 0,-6-4 0,0 0 0,11 3 0,4 1 0,6-3 0,2-2-1140,8 0 1,-1 1 1139,-10 4 0,-1 0 0,-2-5 0,-4 1 0,17 5 0,-24 0 0,1 0 0,-2-4 0,1-1 0,8 4 0,-2 0 0,-11-3 0,-2 0 0,22 4 0,-17 0 0,-4 0 0,3 0 0,2 0 0,1 0-362,4 0 0,-1 0 362,-2 0 0,-1 0 2188,25 0-2188,-31 0 0,-1 0 0,27 0 0,-17 0 0,2 0 0,-6 0 0,1 0 0,11 0 0,2 0 0,-1 0 0,-2 0 0,-15 0 0,-1 0 0,10 0 0,0 0 0,18 0 407,-24 3 1,0 0-408,21-2 0,-20 5 0,-13-6 0,1 0 0,-13 0 0,9 0 0,-34 0 0,-6 0 0,-4 0 0,4 0 0</inkml:trace>
  <inkml:trace contextRef="#ctx0" brushRef="#br2" timeOffset="444854">11496 4666 8191,'-11'0'0,"56"0"2432,-8-5 0,7 0-2432,15 3 0,9 3 0,-3-3 0,-18-5 0,-3-2 0,1 3 947,8 4 1,1 2 0,-6-1-948,-1-5 0,-5 1 871,-6 5 1,-1 0-872,3 1 0,-4-2 6710,9-4-6710,-19 4 224,-12-4-224,-19 5 0,-22 22 0,4-17 0,-5 16 0</inkml:trace>
  <inkml:trace contextRef="#ctx0" brushRef="#br2" timeOffset="445338">11645 4898 24575,'52'-8'0,"0"-1"0,-1 1 0,3 3 0,-1 1 0,1-1 0,0-3 0,-1 0 0,-1 1-1071,-4 6 0,-1 2 0,-4-3 1071,2-8 0,-5 0 0,11 8 1011,-28-7-1011,-31 9 131,-8 0 1,-2 0 0,1 0 0</inkml:trace>
  <inkml:trace contextRef="#ctx0" brushRef="#br2" timeOffset="456639">13029 4467 24575,'-12'-5'0,"8"-1"0,10-5 0,26 5 0,13-7 0,7 6 0,4 0 0,-10-4 0,1 0-913,-2 5 0,4 3 1,-2-2 912,10-8 0,5 1 0,-9 6 0,5 2 0,4 1 0,-1-1 0,3 0 0,0 0 0,2 0 0,-2 0-937,1 0 1,0 0 0,-1 1-1,-2 1 937,-6 1 0,-1 1 0,-4 0 0,-5 1 0,7-1 0,-6 0 0,3 0 0,-1 0 0,-6 0 0,1 0 0,0 0 0,-2 0 0,16 0 2161,-25 0-2161,-17 0 4323,-10-5-4323,3-1 0,-3 0 0,0 1 0,-1 5 0</inkml:trace>
  <inkml:trace contextRef="#ctx0" brushRef="#br2" timeOffset="457788">15499 4458 24575,'-16'0'0,"80"0"0,-16 0 0,7 0 0,-6 0 0,5 1 0,4-1 0,0-1-1618,4-2 0,1 0 1,2-1-1,2 1 1618,-7 2 0,3 0 0,0 1 0,-1 0 0,-2-1 0,3-2 0,-2-1 0,0 0 0,2 2 0,0 1 0,4 1 0,0 0 0,-1 1 0,-4-1 0,-2 0 0,-2 0 0,-2 0 0,2 0 0,7-1 0,1 1 0,0 0 0,-6 1 0,-1 2 0,-4 1 0,-4-1 0,2-3 0,-10 2 1890,-9 8-1890,-11-10 1039,-22 0-1039,-2 0 0,-5 0 0,1 0 0</inkml:trace>
  <inkml:trace contextRef="#ctx0" brushRef="#br2" timeOffset="502337">9495 5721 24575,'-11'0'0,"5"4"0,1 2 0,5 26 0,-6-2 0,5 19 0,-14 0 0,13 9 0,-7-6 0,5-17 0,0 2 0,-2 0 0,0 1 0,0 6 0,1 1 0,-1 2 0,2 0 0,3-9 0,2-1 0,-1 0 0,0 0 0,0-3 0,0-1 0,0 9 0,0 1 0,0 4 0,0 0 0,0-11 0,0-1 0,0 6 0,0-3 0,0 10 0,-5-12 0,0 1 0,4-3 0,-1 1 0,-7 8 0,0-1 0,7 17 0,-15-4 0,14-16 0,-5 24 0,3-26 0,0 3 0,4 3 0,0 2 0,-4 2 0,0-2 0,-4 15 0,7-5 0,-7-17 0,9 2 0,-6-1 0,5 2 0,-5-9 0,6-2 0,-7-10 0,6 6 0,-5 0 0,6 1 0,0-2 0,0-4 0,0 4 0,0-2 0,5 2 0,-4 2 0,8-9 0,-8 2 0,9-9 0,-9 4 0,9-3 0,-4 7 0,5-7 0,8-1 0,-1-1 0,8-9 0,2 4 0,11-5 0,-5 0 0,5 0 0,10 0 0,4 0 0,12 0 0,2 0-865,-18 0 1,1 0 0,-2 0 864,10 0 0,-2 0 0,10 0 0,0 0-343,-14 0 0,0 0 343,12 0 0,2 0 0,-4 0 0,-3 0 0,-10-5 0,-3 0 0,-4 4 0,-3-1 0,17-8 0,9 10 0,-13 0 0,4 0 0,-24 0 2494,-2 0-2494,-5 0 785,-3 0-785,28 0 0,-14 0 0,20 0 0,-15 0 0,-9 0 0,7 0 0,-7 0 0,17 0 0,-8-8 0,7 6 0,-10-7 0,9 9 0,11 0 0,-21 1 0,2-2 0,1-3 0,-1-1 0,-1 5 0,-1-2 0,28-6 0,-9 8 0,-17 0 0,3 0 0,1-5 0,1 0 0,7 4 0,2-1 0,3-3 0,-2 0 0,-14 5 0,-1 0 0,10-4 0,0-2 0,-11 5 0,1 0 0,8-4 0,0 0 0,-3 4 0,-2 2 0,18-1 0,-7 0 0,-23 0 0,25 0 0,-3 0 0,15 0 0,-31 0 0,2 0 0,5 0 0,2 0 0,-1 0 0,0 0 0,4 0 0,-2 0 0,-11 3 0,-2 0 0,17-1 0,-5 4 0,-15-6 0,26 0 0,3 0 0,-17 0 0,0 0 0,-2 0 0,-1 0 0,-5 0 0,-1 0 0,31 0 0,-26 0 0,-1 0 0,19 0 0,-12 0 0,1 0 0,14 0 0,1 0 0,-25 0 0,2 0 0,0 0 0,1 0 0,5 0 0,2 0 0,11 0 0,-2 0 0,-14 0 0,0 0 0,13 0 0,-1 0 0,-16-1 0,-1 2 0,11 3 0,1 0 0,-8-3 0,-2 0 0,-3 4 0,-1-1-501,32-4 501,-1 0 0,-16 0 0,3 0 0,1 0 0,2 0 0,12-5 0,-2 0-448,-15 4 1,-3-1 447,-9-3 0,-1 0 0,4 5 0,0 0 0,23 0 239,-13 0 0,2 0-239,-4 0 0,-2 0 0,-6 0 0,-1 0-264,2 0 0,-1 0 264,16 0 446,-20 0 1,1 0-447,-2 0 0,-1 0 0,1 0 0,-1 0 0,22 0 0,-6 0 0,-17 0 0,1 0 0,9 0 0,2 0 0,7 0 0,0 0 0,-8 0 0,-1 0-14,-2 0 0,-1 0 14,16 0 0,-20 0 0,1 0 0,-3 0 0,1 0 0,3 0 0,0 0 0,-1 0 0,1 0 0,4 0 0,1 0 0,-3 0 0,1 0 0,6 1 0,-1-2 0,-6-3 0,-3 0 0,22 2 0,-3-7 0,-18 9 581,17 0-581,-3 0 0,6 0 0,-21 0 0,-1 0 0,17 0 0,12 0 0,-11 0 0,11 0 0,-31 0 0,2 0 0,6 0 0,0 0 0,-3 0 0,-2 0 0,23 0 0,-4 0 0,-16 6 0,1-4 0,0 4 0,9-6 0,-11 0 0,10 0 0,-12 0 0,-6 6 0,7-5 0,-16 6 0,32-7 0,-3 0 0,10 6 0,-13-5 0,-19 5 0,-8-6 0,8 0 0,3 6 0,17-4 0,10 12 0,0-11 0,-22 0 0,0 2 0,-3-1 0,0 1 0,4 0 0,0 0 0,23 6 0,-6-3 0,-23-2 0,4-4 0,3 4 0,3-6 0,7 6 0,-8-4 0,0 4 0,-9 0 0,2-5 0,-3 5 0,6 0 0,-1-4 0,5 9 0,-13-10 0,7 4 0,-13-5 0,-1 0 0,-2 0 0,-7 0 0,3 0 0,-4 0 0,0-5 0,-1 4 0,1-9 0,0 4 0,-5-14 0,8 6 0,-12-11 0,12 6 0,-13-7 0,4 4 0,-5-3 0,6 4 0,-5-9 0,12-2 0,-12-9 0,11-8 0,-10 7 0,4 3 0,0 10 0,-5 0 0,5-3 0,1-17 0,-6 5 0,11-13 0,-10 16 0,4-24 0,0 21 0,-5-4 0,6 23 0,-7 5 0,0 8 0,0-8 0,4-2 0,-2 0 0,2-4 0,1-1 0,-4 4 0,4-8 0,-5 0 0,0-23 0,0 9 0,0-13 0,0 9 0,0-10 0,0 6 0,0 5 0,0 9 0,0-1 0,0-3 0,0 3 0,0 10 0,0 2 0,0-12 0,6-2 0,-4-14 0,4 14 0,-6-6 0,0 10 0,0 0 0,6 7 0,-5-6 0,5 5 0,-6-10 0,0 10 0,0 7 0,0 6 0,-6-7 0,5-6 0,-11-9 0,10 9 0,-4 2 0,0 0 0,4 8 0,-10-8 0,10 14 0,-9-4 0,-4 1 0,2 2 0,-13-4 0,-3 1 0,-6 2 0,-26-5 0,10 15-562,-15-1 562,10-1-20,14 9 1,-4 0 19,-5-4 0,-3 0 0,9 1 0,-2 0 0,-1 1-1417,-6 1 0,-2 2 0,3-1 1417,-11-5 0,1 1 0,16 4 0,-1 2 0,3-1-276,-5-1 0,-2 2 276,0 2 0,-5 2 0,0-1 0,0-2 0,0-2 0,-1 1-179,6 2 1,-1 0 0,-1 0-1,1 0 179,-15 2 0,1-1 0,3-1 0,13-2 0,2 0 0,-2 0 0,-11 3 0,-3 0 0,1-1 0,7-2 0,2-1 0,-3-1 0,6 1 0,-1 0 0,0 0 0,0 0 0,1 0 0,1 0 0,0 0 0,3 0 0,-4 0 0,3 0 0,0 0-637,-2 1 1,1 0 0,2-3 636,-7-4 0,-1 0 0,-2 4 0,-5 3 0,0-3 0,0-6 0,0-2 0,-2 3 0,9 5 0,-1 1 0,-2 2 0,2-2 0,2-2 0,1 0 0,0 0 0,0 0 0,1-1 0,0 1 0,0 0 0,3 0 0,-8 2 0,3 1 0,-3-2 0,5 0 0,-2-2 0,0 0 0,1 2 757,-7 1 1,2 2 0,-1-1-758,7 0 0,-1 0 0,0 0 0,3 0 0,-4 0 0,3 0 0,1 0-459,-18 0 1,5 0 458,19 0 0,-1 0 0,-19 0 0,-3 0 0,22 0 0,-1 0 0,-2 0 0,-11 0 0,-2 0 0,0 0 0,5 0 0,1 0 0,2 0 0,7 0 0,1 0 0,0 0 0,-3 0 0,0 0 0,-2 0 0,-6 0 0,-2-1 0,2 2 0,9 2 0,2 2 0,-3-1 0,-14-3 0,-3-1 0,5 2 0,2 4 0,3-1 0,4-4 0,-1-2 0,-12 1 0,1 0 249,19 1 0,-1-2-249,0-2 0,-3-1 0,1 0 0,-19 3 0,2 0 0,8-5 0,-1 1 0,12 4 0,-2 2 0,3-1 0,-4-5 0,-1 0 0,4 3 0,-3 2 0,1-1 0,-19-4 0,2 0 0,7 5 0,1 0 484,-1 0 0,2 0-484,18 1 0,0-2 450,-18-4 0,-2-1-450,5 5 0,-1 0 0,9-3 0,-2 0 0,2 1 325,-9 2 1,3 2-326,2-1 0,-1 0 176,-11 0 1,-1 0-177,3 0 0,-1 0 0,9 0 0,-3 0 0,2 0 0,-15-1 0,5 2 280,12 3 0,4 1-280,9-4 0,1 1 0,-18 8 280,-11-10-280,24 0 0,-3 0 0,-12 0 0,0 0-100,7 0 0,1 0 100,-2 0 0,1 0 0,13 0 0,-1 0 181,-16 0 0,-1 0-181,6 0 0,-3 0 0,7 0 0,-2 0 0,1 0 0,-17 0 0,2 0-213,7 0 1,1 0 212,1 0 0,3 0 0,-17 0 0,17 0 0,-1 0 0,12 0 0,1 0 0,-15 0 0,1 0 1326,-10 0-1326,3 0 0,25 0 0,-7 0 1398,15 0-1398,-6 5 0,13-4 0,2 4 0,-1 1 0,-20 10 0,20-6 0,-13 5 0</inkml:trace>
  <inkml:trace contextRef="#ctx0" brushRef="#br2" timeOffset="507668">3949 8342 24575,'-11'-11'0,"0"5"0,-5 1 0,0 5 0,-6 0 0,1 5 0,4-4 0,-18 30 0,3 5 0,11-1 0,3 5 0,4-3 0,4 0 0,4-3 0,2 0 0,4 21 0,6-25 0,8 8 0,13-13 0,8-3 0,15-16 0,-25-8 0,2-4 0</inkml:trace>
  <inkml:trace contextRef="#ctx0" brushRef="#br2" timeOffset="507939">3928 8663 8191,'-4'-6'0,"2"15"5063,-3 9-5063,5 8 2818,10-4-2818,-8-6 1719,29-4-1719,-16-6 6784,15-11-6784,-19-2 0,1-12 0,-10 2 0,-2-12 0,-11 5 0,-8-1 0,2 5 0,7 13 0,5-2 0</inkml:trace>
  <inkml:trace contextRef="#ctx0" brushRef="#br2" timeOffset="508221">4078 8568 24575,'31'48'0,"-3"10"0,-22-20 0,-2 1 0,5-3 0,-1-2 0,-1 19 0,8-25 0,6-53 0,-12-9 0,0-6 0,4 1 0,0-2 0,-4-5 0,0 3 0,10 5 0,-10 24 0,0 14 0</inkml:trace>
  <inkml:trace contextRef="#ctx0" brushRef="#br2" timeOffset="508454">4622 8610 24575,'51'-19'0,"2"-4"0,-7 0 0,-5 7 0,-25 10 0,-5 6 0,-6 0 0</inkml:trace>
  <inkml:trace contextRef="#ctx0" brushRef="#br2" timeOffset="508602">4660 8732 24575,'21'6'0,"9"-2"0,2-10 0,-9 5 0,-5-5 0</inkml:trace>
  <inkml:trace contextRef="#ctx0" brushRef="#br2" timeOffset="509720">5906 8280 8191,'-27'0'0,"7"0"0,15 0 0</inkml:trace>
  <inkml:trace contextRef="#ctx0" brushRef="#br2" timeOffset="511753">5858 8389 24575,'-27'0'0,"-8"6"0,-1 9 0,-7 9 0,6-8 0,6 5 0,6-15 0,3 2 0,6 1 0,16-3 0,12 0 0,9 4 0,-9-4 0,-3 9 0,-9 19 0,-15 28 0,-1-12 0,-3 4 0,2-31 0,11-11 0,9 4 0,8-10 0,53-10 0,-21-7 0,-7 6 0,-3 0 0,-3-4 0,-9 4 0,-11 4 0,-5-4 0</inkml:trace>
  <inkml:trace contextRef="#ctx0" brushRef="#br2" timeOffset="512270">6117 8250 24575,'-39'26'0,"5"11"0,8 13-829,9-18 0,3 1 829,10 33 268,-4-18 1,0 3-269,5-7 0,6 1 0,7 8 0,3-2 0,-1 10 0,26-10 274,-6-26-274,-4-5 0,2-6 0,-19-9 0,-6-5 0</inkml:trace>
  <inkml:trace contextRef="#ctx0" brushRef="#br2" timeOffset="512820">6241 8394 8491,'-6'4'0,"7"7"5092,13 18-5092,4 2 1387,-2-2 0,0 2-1387,14 29 0,-3 0 0,-2-12 1678,-18-18-1678,4-14 1635,-10-1 0,4-9 0,-5-1 0</inkml:trace>
  <inkml:trace contextRef="#ctx0" brushRef="#br2" timeOffset="513120">6398 8421 24575,'-11'0'0,"-8"30"0,-6 11 0,13-6 0,-1 2 0,-4 0 0,0-2 0,-8 19 0,6-17 0,2-19 0,16-7 0,-10 4 0,9-3 0,-4 3 0,6-9 0,0-1 0</inkml:trace>
  <inkml:trace contextRef="#ctx0" brushRef="#br2" timeOffset="514284">6527 8835 24575,'0'11'0,"0"-1"0,0 5 0,0 1 0,0 1 0,5-7 0,-4-1 0,4 2 0,-5-4 0,0 3 0</inkml:trace>
  <inkml:trace contextRef="#ctx0" brushRef="#br2" timeOffset="514502">6505 8679 8191,'-6'-6'0,"1"1"0</inkml:trace>
  <inkml:trace contextRef="#ctx0" brushRef="#br2" timeOffset="515004">6696 8589 24575,'31'0'0,"13"0"0,-6-6 0,-2 5 0,-12-6 0,-18 7 0,-1 0 0</inkml:trace>
  <inkml:trace contextRef="#ctx0" brushRef="#br2" timeOffset="515284">6966 8430 24575,'21'17'0,"2"10"0,5 13 0,-4 2 0,1 5 0,-8-17 0,-2-6 0,-3-4 0,-6-13 0,-2 2 0</inkml:trace>
  <inkml:trace contextRef="#ctx0" brushRef="#br2" timeOffset="515521">7163 8587 24575,'-20'22'0,"-6"7"0,-5-1 0,-4 4 0,5-11 0,6 1 0,4-14 0,13 1 0,2-9 0</inkml:trace>
  <inkml:trace contextRef="#ctx0" brushRef="#br2" timeOffset="515853">6906 8366 8191,'10'-6'0,"15"-5"5063,11 3-5063,7 1 0,-11 1 0,-13 6 0</inkml:trace>
  <inkml:trace contextRef="#ctx0" brushRef="#br2" timeOffset="516119">7273 8229 24575,'29'35'0,"3"22"0,-10-14 0,-1 5 0,-3 5 0,-3 0-508,-2-8 0,-2-3 508,5 21 333,-15-35-333,0-3 168,-11-2-168,-9 2 0,7-13 0,1-3 0</inkml:trace>
  <inkml:trace contextRef="#ctx0" brushRef="#br2" timeOffset="516569">7957 7900 24575,'-6'5'0,"-11"26"0,-1 31 0,4-11 0,0 6 0,4 8 0,3 1-1054,0-8 0,3-1 1054,3-7 0,2-2 0,-2-11 0,2-2 253,2-1 0,2-1-253,16 30 0,-3-19 0,7-21 0,-19-18 0,-1-5 0</inkml:trace>
  <inkml:trace contextRef="#ctx0" brushRef="#br2" timeOffset="517385">8097 8295 8191,'-6'18'0,"1"0"5063,9 9-5063,-2-7 2818,12-14-2818,-7-2 1719,21-4-1719,3-19 6784,7 4-6784,-8-12 0,-10 10 0,-14 45 0,-9 4 0,-1 6 0,3 6 0,-1 3-617,-4 8 0,0-2 617,6-15 0,0-2 0,1 2 0,-2-3 0,-5 7 0,-4 1 0,-4-33 0,-1-4 0,4-6 1234,0 0-1234,-7-17 0,4-14 0,-1-2 0,9 4 0,6 20 0</inkml:trace>
  <inkml:trace contextRef="#ctx0" brushRef="#br2" timeOffset="517603">8360 8679 13208,'0'32'0,"0"-3"4548,0 7-4548,0-12 1974,0-13-1974,0-1 273,0 1 0,0-5 0,0-1 0</inkml:trace>
  <inkml:trace contextRef="#ctx0" brushRef="#br2" timeOffset="517752">8435 8487 8191,'0'-6'0,"0"1"0</inkml:trace>
  <inkml:trace contextRef="#ctx0" brushRef="#br2" timeOffset="518021">8547 8483 24575,'55'-8'0,"-3"6"0,-3-13 0,-11 13 0,-18-4 0,-4 6 0,-5 0 0,-7 0 0</inkml:trace>
  <inkml:trace contextRef="#ctx0" brushRef="#br2" timeOffset="518419">8931 8359 24575,'0'30'0,"0"-1"0,0-12 0,14-6 0,13-6 0,14-24 0,-3 9 0,-9-10 0,-18 24 0,-6 8 0,-5 33 0,0-6 0,0 5 0,0 10 0,0 0 0,-3-8 0,-1-3 0,3 21 0,-19-47 0,-2-11 0,4 0 0,-1-6 0</inkml:trace>
  <inkml:trace contextRef="#ctx0" brushRef="#br2" timeOffset="518656">8745 8060 24575,'41'0'0,"-9"0"0,-12 0 0,-11 0 0</inkml:trace>
  <inkml:trace contextRef="#ctx0" brushRef="#br2" timeOffset="518886">9109 7996 24575,'32'37'0,"-10"-7"0,2 6 0,5 18 0,-2 7-2787,-9-11 0,-2 2 1,0-2 2786,7 14 0,-4-1 0,-9 5 0,-6-5 2315,-5-1-2315,-12-27 0,-7-3 0,-25 2 0,9-10 0,11-15 0</inkml:trace>
  <inkml:trace contextRef="#ctx0" brushRef="#br2" timeOffset="519623">5161 9428 24575,'53'0'0,"7"0"0,-14-2 0,10-1 0,7-1 0,1 0-1639,-11 0 1,2 0-1,3 0 1,1 0 0,2-1-1,3 1 1473,-8 0 1,2 1-1,3-1 1,1 0-1,1 0 1,0 0-1,2 1 1,-1-1-1,0 1-50,-2 0 1,1 0-1,1 0 1,0 1-1,1-1 1,-1 1 0,0-1-1,-1 1 1,-1 0-1,-1 0 216,6 0 0,-1 0 0,-1 0 0,0 0 0,-2 0 0,0 1 0,0-1 0,-1 0-126,3 0 1,1 0-1,0 0 1,-1-1-1,-3 1 1,-2 0-1,-3 1 126,13 0 0,-5 1 0,-2 0 0,2-3-118,-8-1 1,1-2-1,0 0 1,-1 0-1,-3 2 118,0 2 0,-3 2 0,-1 0 0,-1-2 0,12-2 0,-2-1 0,-8 2 1371,-2 2 1,-23 2-1372,-50-1 0,-15 0 0,-11 0 0,18 0 0</inkml:trace>
  <inkml:trace contextRef="#ctx0" brushRef="#br2" timeOffset="520421">6655 9821 24575,'0'16'0,"0"4"0,0 1 0,0 1 0,0 4 0,-5-14 0,4 2 0,-4-18 0,5 3 0,0-24 0,15-10 0,10-9 0,12 13 0,2-1 0,-9 29 0,-11-10 0,4 35 0,-15 10 0,5 30 0,-13-9 0,0-5 0,-5-23 0,4-6 0,-4-12 0,5 2 0</inkml:trace>
  <inkml:trace contextRef="#ctx0" brushRef="#br2" timeOffset="520838">7066 9908 24575,'30'0'0,"-2"0"0,10 0 0,4-7 0,8 6 0,-19-5 0,-13 6 0</inkml:trace>
  <inkml:trace contextRef="#ctx0" brushRef="#br2" timeOffset="521086">7388 9820 14622,'0'16'0,"0"-4"4156,0 3-4156,0 0 1722,0 10-1722,0 3 0,5-2 234,-4-6 0,4-14 0,-5-1 0</inkml:trace>
  <inkml:trace contextRef="#ctx0" brushRef="#br2" timeOffset="521318">7687 9613 24575,'27'32'0,"1"-1"0,-9-1 0,-3 2 0,5 20 0,-7 4 0,-15-7 0,-9 0 0,-9 6 0,-7-5 0,-2-12 0,-6-7 0,-19-3 0,0-8 0,6-7 0,-11-3 0</inkml:trace>
  <inkml:trace contextRef="#ctx0" brushRef="#br2" timeOffset="521721">6371 9641 8191,'-10'-6'0,"-13"35"2531,9 0 1,2 8-2532,3 13 0,3 8 0,0-3 0,-4 4 0,4 0 939,5-8 0,3 1 1,6-7-940,9-8 0,7-8 0,17-5 0,2-5 0,11 11 0,12-19 0</inkml:trace>
  <inkml:trace contextRef="#ctx0" brushRef="#br2" timeOffset="528605">3947 15632 8191,'-5'-6'0,"15"10"5063,-8 8-5063,17 18 2818,-7 2-2818,-4 25 1719,-2-21-1719,-6 18 6784,0-31-6784,0 3 0,0-11 0,0-26 0,0-39 0,8-14 0,-2 19 0,3 1 0,3 10 0,0 4 0,4-10 0,2 12 0,-17 17 0,9-4 0,-4 8 0,4-7 0,-4 13 0,-1-4 0</inkml:trace>
  <inkml:trace contextRef="#ctx0" brushRef="#br2" timeOffset="529037">4738 15780 8191,'8'0'0,"17"-6"4432,37-4-4432,-16 2 2893,8-1-2893,-38 9 448,-5 5 1,-7-4 0,-4 4 0</inkml:trace>
  <inkml:trace contextRef="#ctx0" brushRef="#br2" timeOffset="529202">4789 15880 24575,'47'0'0,"-6"-9"0,-2 1 0,2-1 0,-5-1 0,-1-2 0,3-4 0,-3 2 0,10 0 0,-32 2 0</inkml:trace>
  <inkml:trace contextRef="#ctx0" brushRef="#br2" timeOffset="530737">7029 15291 24575,'0'-10'0,"0"-1"0,-5 5 0,-1 1 0,-9 5 0,-2 0 0,-4 5 0,4-4 0,-3 8 0,3-3 0,0 9 0,-3 3 0,0 16 0,2-9 0,4 18 0,7-11 0,12 4 0,-4-9-6784,19-3 6784,-11-17 0,12 2 0,-5-4 0,9-4 0,7 4 0,0-11 0,-11 4 0,-12-4 0</inkml:trace>
  <inkml:trace contextRef="#ctx0" brushRef="#br2" timeOffset="531087">7127 15430 24575,'-5'4'0,"4"7"0,-4 16 0,10-5 0,16 8 0,-2-21 0,30 5 0,-19-24 0,7-7 0,-22-12 0,-18-3 0,-21 5 0,0 10 0,-9 8 0,21 9 0,2 0 0</inkml:trace>
  <inkml:trace contextRef="#ctx0" brushRef="#br2" timeOffset="531435">7344 15371 24575,'10'26'0,"-4"-3"0,10 6 0,-8-9 0,4 10 0,-3-19 0,-2-20 0,6-13 0,0-15 0,1 5 0,-1 2 0,-6 13 0,-2-3 0,-5 13 0,0-2 0</inkml:trace>
  <inkml:trace contextRef="#ctx0" brushRef="#br2" timeOffset="531787">7731 15165 8191,'-5'-6'0,"-6"22"5063,-4 6-5063,8 18 0,3 9 0,-1-3 0,1-1 1409,2 4 0,4-1-1409,6-3 0,3-6 1719,3-7-1719,17-3 6784,-14-18-6784,-2-7 0,-4-4 0,-5 0 0,-1 0 0</inkml:trace>
  <inkml:trace contextRef="#ctx0" brushRef="#br2" timeOffset="532085">7945 15341 24575,'9'17'0,"15"20"0,-1-1 0,15 18 0,-20-23 0,9 5 0,-13-19 0,-2 3 0,-7-14 0,-5-1 0</inkml:trace>
  <inkml:trace contextRef="#ctx0" brushRef="#br2" timeOffset="532285">8115 15365 24575,'-29'13'0,"5"4"0,-17 35 0,21-20 0,-12 11 0,25-33 0,-2-5 0</inkml:trace>
  <inkml:trace contextRef="#ctx0" brushRef="#br2" timeOffset="532769">8334 15426 9792,'0'20'0,"0"-7"5104,0 7-5104,9-14 2568,3-1-2568,8-5 1504,5-13-1504,-4 3 5607,4-13-5607,-9 14 0,0 4 0,-10 15 0,-2 56 0,-4 0 0,0-24 0,0-1 0,0 9 0,-4-35 0,-2-10 0,-5-5 0,5 0 0,1 0 0</inkml:trace>
  <inkml:trace contextRef="#ctx0" brushRef="#br2" timeOffset="533034">8700 15024 24575,'18'9'0,"16"30"0,-18-12 0,-2 6 0,1 21 0,-2 5 0,-1 2 0,-6 1 0,-9-13 0,-5 0 0,-2-3 0,-2 4 0,-7-5 0,-18-2 0,-4-11 0,3-15 0,-12-7 0</inkml:trace>
  <inkml:trace contextRef="#ctx0" brushRef="#br2" timeOffset="533536">6259 15910 24575,'61'0'0,"-10"1"0,9-2 0,-4-1 0,7-2 0,3 0 0,-1 1-2458,-5 2 0,1 1 1,0-1-1,3-1 2275,-4-2 0,1-2 0,2-1 0,2 1 0,3 2 183,-12 2 0,3 1 0,2 1 0,2 1 0,-1 0 0,0-1 0,-3-1 0,-2-1-68,1-1 0,-2-2 0,-2 0 0,-1 0 0,2 0 0,3 1 68,3 1 0,5 1 0,1 0 0,0 0 0,-2 1 0,-6-1 0,-7-1 0,11-2 0,-9 0 0,-8-2 1013,-2-2 1,-20 2-1014,-65 6 0,-4-4 0,-13 5 0,25 0 0</inkml:trace>
  <inkml:trace contextRef="#ctx0" brushRef="#br2" timeOffset="534334">6877 16398 8191,'-21'-16'0,"2"9"5063,-8-2-5063,6 9 2818,0 0-2818,0 6 1719,0 5-1719,10 12 6784,1 16-6784,10-2 0,20 13 0,-2-15 0,17 1 0,-6-7 0,-8-4 0,-7-1 0,-14-7 0,-6-7 0,-9 1 0,-10-9 0,-22 4 0,3-6 0,-4 0 0,22 0 0,16 0 0,5 0 0</inkml:trace>
  <inkml:trace contextRef="#ctx0" brushRef="#br2" timeOffset="534585">6858 16733 24575,'5'21'0,"5"2"0,15 6 0,-3-4 0,3-5 0,-10-10 0,-9-10 0,-1 0 0</inkml:trace>
  <inkml:trace contextRef="#ctx0" brushRef="#br2" timeOffset="534752">7011 16732 8191,'-16'5'0,"-4"6"5063,4 7-5063,4-1 2818,-7 6-2818,12-6 0,-3-4 0,5-4 0</inkml:trace>
  <inkml:trace contextRef="#ctx0" brushRef="#br2" timeOffset="535569">7730 16351 8191,'-14'-21'0,"1"4"5063,-18 17-5063,13 10 2818,-10 22-2818,20 10 0,5-1 0,3 3 0,7 0 0,4-1 0,4 6 0,0-1 0,-5-13 0,0-3 1719,11 9-1719,-19-26 6784,-7-4-6784,-11-1 0,-15-4 0,3-1 0,-1-5 0,12-5 0,-4-5 0,7-6 0,2 4 0,6 3 0</inkml:trace>
  <inkml:trace contextRef="#ctx0" brushRef="#br2" timeOffset="535985">7895 16719 24575,'0'19'0,"0"-6"0,14 9 0,-2-16 0,23 0 0,0-19 0,7-2 0,-5-10 0,-10 28 0,-14 43 0,-7 9 0,-17 1 0,-4 2 0,5-24 0,-2-3 0,-6 5 0,-3-3 0,-10-1 0,-9-26 0,-7-23 0,14 11 0,5-15 0</inkml:trace>
  <inkml:trace contextRef="#ctx0" brushRef="#br2" timeOffset="536918">6943 16815 24575,'-5'6'0,"-5"7"0,-6-1 0,4 8 0,-6-8 0,16 6 0,-16-11 0,10 3 0,-7 0 0,9-9 0,1 4 0</inkml:trace>
  <inkml:trace contextRef="#ctx0" brushRef="#br2" timeOffset="541767">2496 15524 24575,'-11'39'0,"3"-1"0,8 0 0,0 0 0,0 2 0,4-14 0,31-7 0,-1-33 0,5-11 0,14-1 0,3-5-1613,-7-4 0,1-6 0,1-1 1613,-1 2 0,1 0 0,2-4 0,-8 9 0,2-4 0,2 0 0,-2 1 0,-4 3 0,5-4 0,-4 4 0,1-2 0,8-5 0,2-2 0,-12 10 0,-9 6 0,-18 35 0,-9-9 0,-1 16 0</inkml:trace>
  <inkml:trace contextRef="#ctx0" brushRef="#br2" timeOffset="545468">3738 10110 24575,'5'6'0,"1"3"0,4-7 0,6 7 0,1-3 0,-1 5 0,24 10 0,14 2 0,-11-5 0,3-2 0,-3-7 0,1 0-597,1 8 1,1-2 596,-7-13 0,3 0 0,-1 7 0,4 4 0,2-2 0,11-3 0,3-3 0,4-1 0,-7 2 0,2-1 0,1 0 0,1 0-637,2-1 0,0 0 0,1-2 0,-1 1 637,-2-3 0,1 0 0,-2 0 0,-2 0 0,4 0 0,-3 0 0,3 0 0,-8 0 0,2 0 0,0 0 0,-1 0 0,-5 0 0,0 0 0,-1 0 0,4 0-1109,-2 0 0,4 0 0,0 0 0,-1 0 0,-1 0 1109,2 0 0,-2 0 0,0 0 0,0 0 0,1 0 0,1 0 0,-1 0 0,-3 0-290,1 0 1,-4 0 0,4 0 289,3 0 0,4 0 0,1 0 0,-2 0 0,-5 0 0,0 0 0,-1 0 0,0 0-279,6 0 0,0 0 0,-1 0 0,-4 0 279,-5 0 0,-3 0 0,-5 0 0,2 0 0,-7 0 1402,-6 0-1402,-1 0 5256,-23 9-5256,-16 10 0,-1-5 0,-6 3 0</inkml:trace>
  <inkml:trace contextRef="#ctx0" brushRef="#br2" timeOffset="548152">12237 15518 24575,'4'-11'0,"2"5"0,13 14 0,2 13 0,7 18 0,-12-7 0,10 5 0,-23-8 0,16 14 0,-18-10 0,5 5 0,-6-53 0,0-17 0,0-7 0,0 5 0,0-1 0,5-15 0,-1 3 0,-2 1 0,19 3 0,-13 16 0,11-1 0,-4 22 0,-3 1 0,-2 5 0,-5 0 0</inkml:trace>
  <inkml:trace contextRef="#ctx0" brushRef="#br2" timeOffset="548603">12842 15586 24575,'26'-5'0,"12"-2"0,4-1 0,4-1 0,-12 5 0,0 0 0,7-2 0,-4 2 0,0 4 0,-30 9 0,-7-1 0,-12 9 0,1-9 0,2-2 0</inkml:trace>
  <inkml:trace contextRef="#ctx0" brushRef="#br2" timeOffset="548800">12981 15720 24575,'35'0'0,"12"-14"0,-14 5 0,0-1 0,9-8 0,10-2 0,-46 19 0,-1-4 0</inkml:trace>
  <inkml:trace contextRef="#ctx0" brushRef="#br2" timeOffset="551083">15199 15201 8191,'5'-6'0,"1"-4"5063,5 9-5063,-15-4 2818,-11 18-2818,-25 4 0,-2 8 0,-13 2 0,15-8 1719,-16 8-1719,3-2 6784,4 2-6784,11-8 0,16-8 0,21-2 0,39 2 0,-5 5 0,30-4 0,-25 5 0,-2-6 0,-9 9 0,-10 1 0,-24 4 0,-11 13 0,-10 0 0,-8 5 0,8-13 0,2-16 0,24-4 0,33-10 0,12-10 0,22 7 0,-33-7 0,0-1 0,5 9 0,1 1 0,19-9 0,-3 10 0,-33 0 0,-11 0 0,-5 0 0</inkml:trace>
  <inkml:trace contextRef="#ctx0" brushRef="#br2" timeOffset="551657">15683 14971 24575,'-36'0'0,"2"5"0,10 14 0,11 7 0,-16 28 0,24 12 0,-8-14 0,-1 5 0,11 7 0,3 2 0,0-21 0,1-1 0,2 0 0,8 21 0,5-7-361,0-20 0,2-4 361,21 19 178,-6-29-178,18-1 0,9-12 0,0-2 0,-16-9 0,-25 0 0,-14 0 0</inkml:trace>
  <inkml:trace contextRef="#ctx0" brushRef="#br2" timeOffset="552118">15969 15302 24575,'33'47'0,"-11"-6"0,-1-15 0,1 1 0,5 21 0,-7-14 0,2 0 0,8 15 0,-5-3 0,-16-30 0,-9-11 0</inkml:trace>
  <inkml:trace contextRef="#ctx0" brushRef="#br2" timeOffset="552352">16152 15384 24575,'-17'18'0,"-3"9"0,-2 5 0,0 7 0,0 4 0,-9 11 0,0 1 0,8-14 0,4-4 0,-6 14 0,19-27 0,6-13 0,0-5 0,0-1 0</inkml:trace>
  <inkml:trace contextRef="#ctx0" brushRef="#br2" timeOffset="552653">16389 15764 11122,'0'15'0,"0"11"4969,0-3-4969,0 6 2341,0-8-2341,0-4 0,0-7 0,0-5 0</inkml:trace>
  <inkml:trace contextRef="#ctx0" brushRef="#br2" timeOffset="552851">16411 15532 24575,'0'-6'0,"0"2"0</inkml:trace>
  <inkml:trace contextRef="#ctx0" brushRef="#br2" timeOffset="553833">16687 15516 8191,'8'0'0,"4"0"5044,48-9-5044,-11 7 0,-11-6 0,-2-1 0,0 7 705,-4-7 0,-26 9 0,-1 0 0</inkml:trace>
  <inkml:trace contextRef="#ctx0" brushRef="#br2" timeOffset="554119">17140 15349 24575,'5'25'0,"22"12"0,-4 1 0,2-9 0,1 0 0,-3 6 0,5 2 0,-16-27 0,3 4 0,-8-12 0,2 7 0</inkml:trace>
  <inkml:trace contextRef="#ctx0" brushRef="#br2" timeOffset="554351">17326 15461 9329,'-11'-1'0,"-9"8"4775,-5 18-4775,-9 10 0,-2 8 0,4-6 2698,10-4-2698,-2-12 402,5 3 1,6-15 0,0 4-1</inkml:trace>
  <inkml:trace contextRef="#ctx0" brushRef="#br2" timeOffset="554635">16992 15287 24575,'27'-6'0,"23"5"0,-14-11 0,12 10 0,-28-4 0,-11 6 0</inkml:trace>
  <inkml:trace contextRef="#ctx0" brushRef="#br2" timeOffset="554951">17388 15108 24575,'43'26'0,"-18"-2"0,0 3 0,-1 2 0,0 4 0,-2 4 0,-1 7 0,-3-1 0,1 15 0,-4 1 0,-4-15 0,0 2 0,-2-3-512,-2 10 0,-3-5 512,-4 15 0,-12-29 335,-18 1-335,-26-4 0,13-21 0,1-2 0,-8 7 0,0-15 0</inkml:trace>
  <inkml:trace contextRef="#ctx0" brushRef="#br2" timeOffset="556017">18086 15084 8191,'-5'-6'0,"-2"11"5063,1 2-5063,-6 29 0,4-4 0,-1 5 0,-4 10 0,0 4 0,2 6 0,3 0 0,2-4 0,4-4 1409,5-14 0,5-3-1409,7 2 0,6-4 1719,20 2-1719,17-5 0,-26-18 0,-6-9 0</inkml:trace>
  <inkml:trace contextRef="#ctx0" brushRef="#br2" timeOffset="556551">18318 15401 24575,'-4'11'0,"2"0"0,-2-1 0,4 6 0,0 0 0,4-4 0,11 3 0,3-13 0,22-22 0,0-12 0,2-15 0,-9 18 0,-21 65 0,-8 0 0,-3 6 0,-6 22 0,-2 4 0,0-12 0,-2-4 0,-2-9 0,-2-8 0,-13-7 0,5-22 0,-4-18 0,12-1 0,1-7 0,12 9 0,0 6 0</inkml:trace>
  <inkml:trace contextRef="#ctx0" brushRef="#br2" timeOffset="556784">18712 15726 9031,'0'20'0,"5"-7"5119,-4 12-5119,4-9 672,-5 0 1,0-6 0,0-5-1</inkml:trace>
  <inkml:trace contextRef="#ctx0" brushRef="#br2" timeOffset="556968">18726 15461 8191,'-6'-6'0,"1"1"0</inkml:trace>
  <inkml:trace contextRef="#ctx0" brushRef="#br2" timeOffset="557453">19052 15390 24575,'41'-6'0,"0"4"0,0-4 0,-14 6 0,-2 0 0,-19 0 0,-2 0 0</inkml:trace>
  <inkml:trace contextRef="#ctx0" brushRef="#br2" timeOffset="557887">19342 15340 24575,'0'17'0,"11"2"0,25-12 0,-7-4 0,4-8 0,0-4 0,-3-12 0,8 6 0,-18 4 0,-14 37 0,-8 10 0,-3 8 0,-4 18 0,-1 2 0,2-8 0,0-1 0,-4-1 0,3-9 0,8-20 0,-18-10 0,-3-10 0,-9-18 0,0 4 0,16-5 0,6 8 0</inkml:trace>
  <inkml:trace contextRef="#ctx0" brushRef="#br2" timeOffset="558168">19273 15029 24575,'21'0'0,"5"0"0,0 0 0,10 0 0,-18 0 0,0 0 0</inkml:trace>
  <inkml:trace contextRef="#ctx0" brushRef="#br2" timeOffset="558419">19674 14900 24575,'22'41'0,"-7"-7"0,1 6 0,0 1 0,2 5 0,-2-1-1952,5 16 1,-2-1 1951,-7-15 0,-2 1 0,1-5 0,1-3 0,-3-2 605,-7 1 0,-1-1-605,2 15 638,-26 1-638,-8-30 0,-7-6 0,3-6 0,1-3 0,-1 3 0,4-3 0,-2-7 0</inkml:trace>
  <inkml:trace contextRef="#ctx0" brushRef="#br2" timeOffset="559534">14527 16401 24575,'32'0'0,"30"-10"0,-25 9 0,3 0 0,22-10 0,6 0-2338,-9 9 1,3 3 0,-2-3 2337,-7-5 0,-2-3 0,2 3 0,8 5 0,2 2 0,-3-1 221,-14-3 1,-2 0 0,3-1-222,2 2 0,4-1 0,1 1 0,0 0 0,0 2 0,-1 1 0,1 0 0,3-2-173,0-2 1,2-2-1,1 0 1,1 0-1,-1 2 173,-1 2 0,1 2 0,-1 0 0,0 0 0,-3-1-1009,5-2 1,-1 0 0,-2 0 0,-1-1 1008,-2 1 0,-1-1 0,-1 1 0,-5 0 0,17 2 0,-2-1 384,-7-1 0,3-2 1,0 1-385,-5-1 0,0 1 0,2 1 0,-1 2 0,3 2 0,0-2 0,-4-1 0,3-5 0,-4-3 0,0 3-152,-2 5 0,0 2 0,-3-1 152,2-4 0,-1-2 0,-4 2 0,2 1 0,2 1 0,5 2 0,1 1 0,4-2 0,-4-3 0,2-2 0,1 0 0,1 1 0,3 1 0,0 2 0,1-1 0,-3 0 0,8-1 0,-2 0 0,-2-1-37,-3 2 1,-2-1 0,-3 2 36,7 2 0,0 2 0,-14-1 0,2 1 0,1-2 1167,-2-3 0,1 0 1,0 0-1168,5 3 0,1 1 0,-5-2 0,3-3 0,-5-1 0,-7 1 0,-7 1 1284,-6 2-1284,-6-7 1756,-9 9-1756,-4 0 2971,0 0-2971,-71 11 0,49-8 0,-55 8 0</inkml:trace>
  <inkml:trace contextRef="#ctx0" brushRef="#br2" timeOffset="560766">14710 16633 8191,'-10'0'0,"-1"0"5063,0 0-5063,0 0 2818,0 0-2818,5 9 1719,-8-1-1719,12 8 6784,-20 4-6784,19 5 0,-25 12 0,24 9 0,-26 5 0,27 5 0,-12-8 0,15-2 0,0-15 0,6 6 0,6-9 0,7 3 0,3-10 0,-5-10 0,-1-6 0,-6-5 0,1 0 0,-5 0 0,-1 0 0</inkml:trace>
  <inkml:trace contextRef="#ctx0" brushRef="#br2" timeOffset="561501">14829 16875 24575,'0'15'0,"0"11"0,0 22 0,0-4 0,0 12 0,0-30 0,0 3 0,0-27 0,6-26 0,-4-6 0,19-27 0,-13 31 0,18 0 0,-10 15 0,1 5 0,-1 1 0,2 36 0,-10 11 0,-1-10 0,-1 1 0,-6 17 0,0-17 0,0-13 0,-5-13 0,4 7 0,-4-13 0,5 4 0</inkml:trace>
  <inkml:trace contextRef="#ctx0" brushRef="#br2" timeOffset="561801">15148 17032 24575,'21'0'0,"24"-8"0,-1 6 0,6-7 0,-17 9 0,-22 0 0,-7 0 0</inkml:trace>
  <inkml:trace contextRef="#ctx0" brushRef="#br2" timeOffset="562033">15450 16960 24575,'0'26'0,"0"-3"0,-6 10 0,4-3 0,-4 11 0,2-15 0,2-15 0,-3-7 0</inkml:trace>
  <inkml:trace contextRef="#ctx0" brushRef="#br2" timeOffset="562301">15622 16695 24575,'13'20'0,"18"29"0,-9 11 0,-7-6 0,-4 4 0,-8 1 0,-5 0 0,-3-9 0,-4-2 0,-3-7 0,-6-7 0,-33-4 0,4-1 0,8-16 0,20 1 0</inkml:trace>
  <inkml:trace contextRef="#ctx0" brushRef="#br2" timeOffset="570167">16881 16628 8191,'-16'0'0,"1"0"5063,0-6-5063,3 4 2818,-3-4-2818,4 6 1719,-6 9-1719,5 2 6784,-5 18-6784,11-11 0,1 14 0,20-9 0,1 13 0,17 10 0,-11-3 0,0-3 0,-15-15 0,-1-10 0,-15 2 0,-7-5 0,-18 13 0,5-17 0,-4 11 0,12-18 0,-4 5 0,7-10 0,3 2 0,10-2 0</inkml:trace>
  <inkml:trace contextRef="#ctx0" brushRef="#br2" timeOffset="570500">17055 16913 24575,'11'11'0,"-1"-1"0,10 7 0,-2 0 0,8 6 0,-9-1 0,-2-6 0,-9-5 0,-1-6 0</inkml:trace>
  <inkml:trace contextRef="#ctx0" brushRef="#br2" timeOffset="570682">17183 16930 24575,'-15'17'0,"-6"1"0,3 1 0,-2-3 0,9-5 0,-4 5 0,-2 0 0,5-4 0,3-2 0</inkml:trace>
  <inkml:trace contextRef="#ctx0" brushRef="#br2" timeOffset="571400">18119 16565 24575,'-41'-8'0,"-1"8"0,4 10 0,16 4 0,7 22 0,15 1 0,19 18 0,11 2 0,1-20 0,-4 0 0,-21-21 0,-6 4 0,-6-4 0,-5 1 0,-2-7 0,-3-5 0,5-5 0,-5 0 0,4 0 0,2 0 0,5 0 0</inkml:trace>
  <inkml:trace contextRef="#ctx0" brushRef="#br2" timeOffset="571918">18354 16812 24575,'-6'9'0,"1"3"0,5 9 0,5-9 0,14 3 0,5-18 0,18-17 0,-14 4 0,-1-10 0,-10 40 0,-11 32 0,-2 3 0,-2 4 0,-2-3 0,0 1-779,1 8 1,-2-2 778,-7-14 0,0-4 0,4 19 0,-22-15 0,15-19 0,-11-16 0,2-8 0,-1-8 0,-3-12 0,-17-22 0,22 21 0,-9-12 0</inkml:trace>
  <inkml:trace contextRef="#ctx0" brushRef="#br2" timeOffset="576165">11866 14886 24575,'-11'5'0,"5"1"0,1 9 0,-1 2 0,4 21 0,-4 19 0,0-7 0,1 2 0,4-7 0,0 1-1406,-4 12 1,-1-2 1405,-3-15 0,0 2 0,4 3 0,0 4 0,-1 2-448,-4 3 0,-2 2 1,1 1 447,2-4 0,1 1 0,-1 2 0,1-2 0,1-1 0,0 1 0,0-3 0,0-1-645,0 1 0,0-2 1,0-2 644,-6 19 0,2-4 0,11-21 0,-2 0-221,-10 2 1,-4 3 0,2 2 220,5 1 0,2 0 0,-2 3 0,-5 10 0,-3 4 0,3-4 0,6-15 0,1-1 0,1 0 0,-1 5 0,-1 1 0,1-3 0,0 4 0,0-1 0,-5 11 0,0 1 1008,6-8 1,-1-2-1009,-3-6 0,1-4 0,8-10 0,0-2 1296,-13 23-1296,12-16 2290,-4 1-2290,1-14 931,4 2-931,-4-12 215,0-1-215,4-1 0,-4-4 0,5 0 0,5-5 0,5-2 0,2 1 0,8-4 0,-9 4 0,9-5 0,1 0 0,18 0 0,24-10 0,-30 9 0,3 0-301,27-4 0,5 0 301,-24 4 0,1 1 0,1 1 0,11-1 0,2 0 0,0 0 0,-3 0 0,0 0 0,-3 0-747,10 0 1,-3 0 746,-9 0 0,-4 0 0,17 0 0,-24 0 0,1 0 0,1 0 0,3 0 0,17 0 0,3 0 0,2 1 0,-2-2-429,-9-5 0,2 1 429,-5 3 0,3 2 0,-2-1 0,-6-2 0,-1-2 0,3 2 0,-1 2 0,4 2 0,1 0 0,-1-2-357,-1-1 1,1-2 0,0 1 0,0 0 356,2 2 0,0 1 0,1-1 0,-3 0 0,7-3 0,-1 0 0,0 0 0,-9 0 0,1 1 0,0 0 0,-2 1 0,8 1 0,-2 1 0,1-2 0,6-5 0,0-2 0,0 3 97,-4 4 1,0 2 0,-1-1-98,-7-3 0,-1 0 0,-1 1 0,12 3 0,1 0 0,-13-3 0,2-2 0,1 1 0,-2 3 0,1 1 0,1-2 0,13-5 0,2-2 0,-3 2 0,-10 5 0,-3 2 0,0-2-559,-2-1 0,0-1 0,-4-1 559,-2-1 0,0 1 0,21 4 0,4 0 0,-5-5 0,2 1 0,-3 4 0,3 2 0,0-1 0,-1-4 0,-1-1 0,-1 1 0,-8 3 0,0 1 0,1-2 0,7-1 0,0-2 0,0 1-136,-8 3 0,-1 2 1,1-1 135,5 1 0,2-1 0,-1-1 0,5-2 0,1-2 0,-4 2 0,-15 1 0,-2 2 0,0-1 0,24-5 0,-4 0 0,-18 6 0,0 0 0,15-5 0,2-1 0,3 5 0,1-1 0,-18-1 0,1-1 0,0 0 0,-3 1 0,0-1 0,-3 1 0,4 2 0,-2 0 0,0-4 0,-3 0 0,15 5 695,-7-5 1,2-1-696,-8 5 0,1-1 0,17-3 0,2-1 0,-8 6 0,-2 0 0,-12 0 0,1 0 486,13 0 0,-1 0-486,-11 0 0,-1 0 0,15 0 0,2 0 0,0 1 0,-2-2 0,-15-4 0,1 0 0,15 4 0,1 0 0,-16-4 0,-1 0 0,5 5 0,-2 0 0,-7-3 0,-5 0 0,0 1 1900,-11-4-1900,-18 1 1463,8 4-1463,-7-9 443,4-5-443,-2-16 0,-8-6 0,4-7 0,-5-2 0,0-10 0,0 5 0,0-5-1911,0-6 0,0-1 1911,0-3 0,0 0 0,0 2 0,0 3-173,0 16 0,0-1 173,6-18 0,0-5 0,-5 16 0,-1-3 0,2-1-323,2 7 1,3-1 0,0-2 0,-2 1 322,0-1 0,-2-1 0,0 1 0,1 2 0,1-3 0,0 2 0,0 0 0,0-4 0,-1 1 0,-1 0 0,-3 6 0,0 1 0,0-3 0,0-11 0,0-3 0,0-1 0,0 10 0,0-1 0,0 0 0,0-1-780,0 0 1,0-1-1,1 1 1,-2 2 779,-3-6 0,0 2 0,0 2 0,3 2 0,2 2 0,-4 6 1366,-6 11 0,0 5-1366,8-29 310,-10 30-310,10 5 1282,-9 10-1282,9 0 4251,-9 1-4251,4 3 0,-5-3 0,0 4 0,1 5 0,-6 2 0,5-1 0,-9 3 0,3-2 0,-4 4 0,-17 0 0,5 0 0,-15 0 0,10 0 0,4 0 0,-3 0 0,-9 0 0,-3 0 0,-15 0 0,-4 0-374,20 0 1,-2 0 0,1 0 373,-1 0 0,1 0 0,0 0-826,-13 0 0,2 0 826,4 0 0,3 0 0,13 0 0,-1 0-204,-15-1 0,-3 2 204,-3 4 0,0 1 0,-1-4 0,1-1-644,3 5 1,4 0 643,18-6 0,0 0 0,-18 0 0,-4 0 0,-6 0 0,-3 0 0,7 0 0,-4 0 0,0 0 0,15 0 0,0-1 0,-1 1 0,-2 1 0,-8 1 0,-3 1 0,0 1 0,1-2 0,6-1 0,0 0 0,1-1 0,-1 1 0,-2 2 0,-1 0 0,1 1 0,1-2 0,5-1 0,1-1 0,1-1 0,0 1-728,-15 0 1,1 0 0,2 0 727,12-1 0,1 1 0,-1 1 0,-12 2 0,-1 2 0,2-1-147,10-3 1,3 0 0,-3 0 146,-12 3 0,-2 1 0,3-2 0,11-2 0,2-1 0,1-1 0,-19 1 0,4 0 0,17 0 0,2 0 0,-1 0 0,0 0 0,5 0 0,-1 0-111,-18 0 0,-3 0 111,6 0 0,-2 0 0,8 3 0,-3 2 0,3-2 0,-7-2 0,2 1 49,1 4 1,3-1-50,16-5 0,-1 0 0,-21 0 0,0 0 0,20 0 0,0 0 0,-27-1 0,-1 2 1491,22 4 0,1 0-1491,-21-4 0,-1 0 0,7 4 0,-1 0 0,14-4 0,-1-2 0,0 1 0,-16 0 0,2 0 544,11 0 0,1 0-544,3 0 0,2 0 0,-21 0 342,20 0 1,-3 0-343,-4 5 0,-3 0 0,-10-4 0,-2 0 0,20 3 0,0 0 0,1-2-573,-9-1 0,1-2 573,-2 1 0,4 0 0,-15 0-91,22 5 1,-1 0 90,2-3 0,-1-1 486,-4 4 1,0 0-487,0-5 0,3 0 0,-14 0 0,3 0 23,18 8-23,-17-6 2568,-5 15-2568,-1-15 0,13 13 219,10-13-219,10 8 0,-12-8 0,12 2 0,-2-4 0,10 0 0,4 0 0,0 5 0,6-4 0,-1 9 0,5-9 0,1 4 0</inkml:trace>
  <inkml:trace contextRef="#ctx0" brushRef="#br1" timeOffset="591453">9212 9373 17371,'-16'-5'0,"5"4"0,7-4 0</inkml:trace>
  <inkml:trace contextRef="#ctx0" brushRef="#br1" timeOffset="592368">9137 9362 24575,'22'6'0,"6"12"0,17 8 0,-15-1 0,2 4 0,12 9 0,0 3-1023,-7-4 1,-2 0 1022,-2 2 0,-4 1 0,-7-8 0,-2 2 180,3 9 0,-1 4-180,1 12 0,-1 3 0,-4-13 0,1 2 0,-2-2-630,-2-4 1,-2-1 0,-1 0 629,0 15 0,1-2 0,5-10 0,0-2 0,-9-3 0,0 0 0,4 0 0,1 1-136,0 9 0,-2 3 136,-3 4 0,-3 2 0,0-14 0,0 1 0,0-2-57,-1 17 0,1-3 57,0-6 0,-1-2 0,-4-11 0,0 0-125,5 19 1,-1 4 124,-4-18 0,-1 2 0,-1 1 0,1 8 0,0 2 0,0 0 0,1-2 0,-1 1 0,-1 0 0,-1 5 0,-2 1 0,-1-1 0,1-8 0,0-1 0,-1 0 0,-3 6 0,-1 1 0,1-2-487,3-11 1,1-2-1,-1-1 487,-6 16 0,0-1 0,6-13 0,1 1 0,-1-2 85,-7 12 1,-1 1-86,4-12 0,1 3 0,0-2 0,-4 14 0,0-2 0,6-12 0,-1-1 0,-5 6 0,-1-1 671,4-12 0,-1-1-671,-6 10 0,-1-1 0,0-3 0,0-2 0,0 0 0,0-3 183,2-10 0,-1-1-183,-1 10 0,1-1 1846,0-8 0,0-1-1846,0 4 0,1 2 0,-3 5 0,3-1 0,-2 9 0,3-9 0,-2 0 0,-2 7 0,-1 13 48,4-29 1,0 1-49,-4 32 0,4-21 0,-3-1 0,0-7 0,2-2 0,-2 19 0,-4-20 0,21-10 0,-5-10 0,6-2 0</inkml:trace>
  <inkml:trace contextRef="#ctx0" brushRef="#br1" timeOffset="593451">8953 14727 24575,'17'0'0,"-2"5"0,0 11 0,-8-3 0,9 13 0,-15-10 0,11 14 0,-10-3 0,4 4 0,-1-14 0,1-3 0,17-13 0,15-16 0,20-7 0,-4-2 0,4-8 0,-19 28 0,4-17 0,-17 15 0,3-2 0,-22 3 0,2 5 0</inkml:trace>
  <inkml:trace contextRef="#ctx0" brushRef="#br1" timeOffset="598315">5538 9132 24575,'22'0'0,"6"0"0,27 0 0,-21 0 0,1 0 0,26 0 0,-21 0 0,0 0 0,20 0 0,-19 4 0,2 0 0,-4-3 0,-1 0-410,4 4 0,-1-1 410,-5-4 0,1 0 0,23 0 0,3 0 0,-5 0 0,2 0 0,-7 0 0,3 0 0,-2 0 0,12 0 0,0 0 0,-11 0 0,2 0 0,-1 0 0,-10 0 0,-1 1 0,2-2 0,14-2 0,3-2 0,-1 1 0,-9 4 0,-2 0 0,1-3-785,3-3 1,0-3-1,-3 2 785,6 6 0,-3-1 0,5-8 0,-1-1-349,-12 9 0,-1 2 349,9-5 0,2 0 0,-13 4 0,1 2 0,-2-1 0,9-6 0,1 0 0,-5 5 0,2 1 0,-2-2 0,10-4 0,-1 1 0,-13 4 0,2 1 0,-2 1 0,17-1 0,-4 0 0,-17 0 0,-3 0 0,25 0 0,-34 0 0,-8 0 692,-5 0-692,-5-5 2353,-16 4-2353,-15-4 0,6 5 0,-3 0 0</inkml:trace>
  <inkml:trace contextRef="#ctx0" brushRef="#br1" timeOffset="600200">5884 15142 24575,'-5'11'0,"-2"7"0,0 21 0,1 0 0,-2-1 0,6 10 0,-7-11 0,9 2 0,18-5 0,0-14 0,37 7 0,-17-21 0,4-3 0,10 2 0,2-2 0,-9-7 0,-1 0 0,-2 3 0,-4-1 0,1-12 0,-11 12 0,-4-4 0,-23 1 0,-10-9 0,-4 1 0,-1-1 0,10 10 0</inkml:trace>
  <inkml:trace contextRef="#ctx0" brushRef="#br1" timeOffset="600417">6324 15405 12458,'9'-6'0,"10"1"4724,4 5-4724,2 9 2107,-10 3-2107,-3 9 1177,-6 1-1177,-1-1 4109,-14-3-4109,-4 7 0,-25-1 0,-14 11 0,17-16 0,1-2 0</inkml:trace>
  <inkml:trace contextRef="#ctx0" brushRef="#br1" timeOffset="602365">5792 16307 8191,'-11'0'0,"5"5"5063,-3-4-5063,1 13 2818,2-3-2818,-13 13 1719,16-2-1719,-18 10 0,18 6 0,-5 18 5545,-3 9-5545,8 1 0,-8-10-288,20 7 288,-7-20 0,19 8 0,-13-27 0,20-5 0,6-7 0,21-5 0,1-14 0,-12 4 1220,-16-15-1220,-9 4 76,-11-16 1,4 12 0,-12-4 0</inkml:trace>
  <inkml:trace contextRef="#ctx0" brushRef="#br1" timeOffset="602550">5984 16784 24575,'25'20'0,"-10"11"0,-1-17 0,-13 9 0,4-8 0,-10 2 0,-18 8 0,2-3 0,-9-6 0,13-7 0,11-9 0,1 0 0</inkml:trace>
  <inkml:trace contextRef="#ctx0" brushRef="#br1" timeOffset="603548">10203 15751 24575,'9'-6'0,"2"1"0,18 5 0,17 0 0,-15-5 0,4-1-1155,9 4 1,3 1 1154,6-5 0,4 0 0,-4 5 0,4 1 0,1 1 0,-1-1 0,0 0 0,1 0 0,5 0 0,0 0 0,-4 0 0,5 0 0,-7 0 276,-17 0 0,-13-5-276,-31-15 0,-6 4 0,-25-18 0,23 24 0,1-4 0</inkml:trace>
  <inkml:trace contextRef="#ctx0" brushRef="#br1" timeOffset="603799">11195 15583 24575,'11'-6'0,"0"1"0,6 14 0,1 7 0,2 6 0,5 16 0,-16-10 0,4 7 0,-13-9 0,-16-5 0,8-10 0,-24 7 0,5-9 0,-11 7 0,6-2 0,11-6 0,12-2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21:29.411"/>
    </inkml:context>
    <inkml:brush xml:id="br0">
      <inkml:brushProperty name="width" value="0.05292" units="cm"/>
      <inkml:brushProperty name="height" value="0.05292" units="cm"/>
      <inkml:brushProperty name="color" value="#00B0F0"/>
    </inkml:brush>
  </inkml:definitions>
  <inkml:trace contextRef="#ctx0" brushRef="#br0">21946 16407 8877,'-11'0'0,"14"-5"5114,44-7-5114,6 0 0,6-2 0,3 0 0,5 0-44,-10 3 1,3 0 0,-1-1 43,-13 0 0,-1 1 0,3-2 0,4 0 0,3-1 0,2-1 0,-3 0 59,9-2 0,-1-1 0,-1 0-59,4 1 0,0 0 0,-9 0 2060,-10-1 0,-11 2-2060,-15 8 0,-39 0 0,10 8 0</inkml:trace>
  <inkml:trace contextRef="#ctx0" brushRef="#br0" timeOffset="251">23184 15971 24575,'49'30'0,"-11"-3"0,-3 0 0,-20-9 0,-10-3 0,-5-4 0,-10 6 0,-5 8 0,-6 1 0,6-1 0,6-13 0,9-7 0</inkml:trace>
  <inkml:trace contextRef="#ctx0" brushRef="#br0" timeOffset="1866">16611 13050 8191,'0'-11'0,"-6"14"5063,4 29-5063,-4 10 0,-4 23 0,9-17 0,0 1 0,-5-17 0,2 2 1409,3 23 0,2-1-1409,-1-2 1719,-5 2-1719,4-31 6784,-13-14-6784,-1-19 0,-3 0 0,-5-12 0,5 32 0,6 0 0,6 15 0,24-3 0,5-16 0,15 1 0,-4-24 0,2-7 0,-4 4 0,-1-1 0,7-11 0,-4-2 0,2-10 0,-19 12 0,-11 14 0,0 5 0,-2 6 0</inkml:trace>
  <inkml:trace contextRef="#ctx0" brushRef="#br0" timeOffset="3049">21768 12841 24575,'8'43'0,"-2"19"0,-5-15 0,-2 2 0,1-3 0,0-2 0,1-3 0,-2-5 0,-4 0 0,-2-40 0,-4 1 0,-1-11 0,-7 31 0,11-3 0,-5 11 0,13-10 0,20 6 0,3-12 0,11 6 0,8-28 0,-14-1 0,3-12 0,-16 4 0,-11 10 0,-4 3 0</inkml:trace>
  <inkml:trace contextRef="#ctx0" brushRef="#br0" timeOffset="5549">24042 15785 24575,'25'27'0,"0"0"0,1 5 0,2 2 0,9 7 0,1 0 0,-8-6 0,-1 0 0,8 1 0,-3-2 0,-3 2 0,0-8 0,-25-19 0,-1-9 0</inkml:trace>
  <inkml:trace contextRef="#ctx0" brushRef="#br0" timeOffset="5753">24435 15924 8191,'-26'23'0,"1"8"2531,-2-8 1,-2 2-2532,1 8 0,1 2 0,3-8 0,0 1 1409,-9 10 0,-1-4-1409,-7-1 0,-5 1 0,25-26 0,12-4 0</inkml:trace>
  <inkml:trace contextRef="#ctx0" brushRef="#br0" timeOffset="6050">23935 15730 24575,'48'-10'0,"-1"1"0,3-5 0,-1 2 0,-7 10 0,-1 1-1180,5-14 0,0 1 1180,-4 11 0,0 1 377,0-12 1,-2 1-378,11 10 0,-15-7 0,-26 10 0</inkml:trace>
  <inkml:trace contextRef="#ctx0" brushRef="#br0" timeOffset="7017">25764 15912 24575,'2'37'0,"1"1"0,15 16 0,0-44 0,27-19 0,8-16 0,-19 4 0,0 0 0,-4 0 0,-1 6 0,13 21 0,-31 30 0,-7 13 0,0 0 0,-2 5-749,-1-8 1,0 3-1,-3-2 749,-2 5 0,-3-3 0,-4 7 0,-1-5 0,-10 6 0,-4-8 0,2-44 0,6-11 0,-16-9 0,9-7 0,2-8 0,-1-8 0,-1-12 0,1 0 0,4 14 0,2 1 0,4-2 0,0 1 0</inkml:trace>
  <inkml:trace contextRef="#ctx0" brushRef="#br0" timeOffset="7318">25700 15604 24575,'36'-11'0,"-1"1"0,11-2 0,3 1 0,13-1 0,0 1-1405,-12 3 1,-3 2 1404,-11 0 0,-6 2 222,-7 4 1,-17 0 0,-1 0-1</inkml:trace>
  <inkml:trace contextRef="#ctx0" brushRef="#br0" timeOffset="8768">24371 17303 8191,'-6'-15'0,"0"8"5063,-6-7-5063,-12 13 2818,-4 16-2818,-13 11 1719,10 18-1719,11-9 6784,20 4-6784,27 0 0,-6-12 0,3-1 0,23 17 0,-11-8 0,-22-13 0,-14-6 0,-29 17 0,-15-3 0,12-17 0,-1-1 0,-19 9 0,14-20 0,21 0 0,7-16 0,5 7 0,5-6 0</inkml:trace>
  <inkml:trace contextRef="#ctx0" brushRef="#br0" timeOffset="9219">24534 17652 24575,'21'42'0,"-2"-13"0,1 1 0,4 2 0,1-1 0,0-4 0,-2-2 0,3 3 0,-10-27 0,-10-2 0,-1-19 0,-5 3 0,-5 0 0,-1 8 0,-13 22 0,-7 8 0,-1 5 0,-2 5 0,8-13 0,10-5 0,2-7 0</inkml:trace>
  <inkml:trace contextRef="#ctx0" brushRef="#br0" timeOffset="9517">24081 16992 24575,'49'-3'0,"0"-1"0,0 0 0,-3 3 0,-1 1 0,-1-1 0,15-5 0,-5 1 0,9 5 0,-38 0 0</inkml:trace>
  <inkml:trace contextRef="#ctx0" brushRef="#br0" timeOffset="10134">25960 17235 24575,'-16'-6'0,"0"1"0,1 5 0,-5 18 0,-5 8 0,9 14 0,3 3 0,28-2 0,3 7 0,13-3 0,-13-1 0,-6-13 0,-12-10 0,-23-2 0,7-12 0,-19 3 0,18-10 0,6-5 0,6 4 0,5-4 0</inkml:trace>
  <inkml:trace contextRef="#ctx0" brushRef="#br0" timeOffset="10449">26137 17601 24575,'5'11'0,"5"0"0,14-5 0,-5-6 0,18-21 0,-22 2 0,11-3 0,-20 26 0,-2 9 0,-12 37 0,-3 9 0,-4 0 0,0-9 0,4-35 0,5-10 0,1-5 0</inkml:trace>
  <inkml:trace contextRef="#ctx0" brushRef="#br0" timeOffset="10734">25772 16853 24575,'36'-19'0,"1"-4"0,7 4 0,6 1 0,2 2 0,0 1 0,1-5 0,-3 1 0,-8 9 0,-6 0 0,-6-6 0,-25 11 0</inkml:trace>
  <inkml:trace contextRef="#ctx0" brushRef="#br0" timeOffset="16368">24148 18626 24575,'4'-11'0,"2"5"0,5-3 0,4 8 0,5 18 0,7 25 0,-13-4 0,-2 5 0,-2-1 0,-2-1 0,-2-3 0,-2-4 0,-4 8 0,6-53 0,5-32 0,-2 9 0,2-2 0,2-3 0,1 2 0,10-7 0,-2 16 0,1 45 0,-6 6 0,-2 37 0,2-9 0,-10-1 0,7-21 0,-8-19 0,-1-10 0</inkml:trace>
  <inkml:trace contextRef="#ctx0" brushRef="#br0" timeOffset="16616">24830 18679 24575,'33'-26'0,"-5"7"0,2 5 0,-5 9 0,-18 10 0,2-4 0,-9 4 0</inkml:trace>
  <inkml:trace contextRef="#ctx0" brushRef="#br0" timeOffset="16768">24801 18778 24575,'33'-4'0,"0"0"0,25-4 0,-18-3 0,-17 5 0</inkml:trace>
  <inkml:trace contextRef="#ctx0" brushRef="#br0" timeOffset="17167">25756 18409 8191,'-26'-8'0,"5"2"5063,-18 19-5063,-10 25 0,15 10 0,3 7 717,1-8 0,4 1-717,3 10 0,9 1 949,13-9 0,11-6-949,38 1 3094,-10-16 0,5-10-3094,-2-25 0,-2-8 0,17-3 0,-47-27 0,-63 21 0,8 9 0,-3 1 0,16 6 0,0 2 0,-32-6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21:52.960"/>
    </inkml:context>
    <inkml:brush xml:id="br0">
      <inkml:brushProperty name="width" value="0.05292" units="cm"/>
      <inkml:brushProperty name="height" value="0.05292" units="cm"/>
      <inkml:brushProperty name="color" value="#00B0F0"/>
    </inkml:brush>
  </inkml:definitions>
  <inkml:trace contextRef="#ctx0" brushRef="#br0">13001 4852 24575,'0'-11'0,"-5"14"0,4 13 0,-4 32 0,-3 13 0,6-10 0,-7-5 0,9-30 0,0 4 0,-5-8 0,4 8 0,-4-9 0,5 4 0,0-9 0,0-1 0</inkml:trace>
  <inkml:trace contextRef="#ctx0" brushRef="#br0" timeOffset="619">13119 4931 24575,'0'-11'0,"0"0"0,5 5 0,1 2 0,14 4 0,-12 4 0,15 22 0,-21 3 0,1 18 0,-20-9 0,-2-11 0,-8-11 0,21-2 0,11 1 0,14 3 0,1 1 0,-5-11 0,-9-4 0,-2-4 0</inkml:trace>
  <inkml:trace contextRef="#ctx0" brushRef="#br0" timeOffset="786">13323 5091 24575,'0'-6'0,"0"1"0</inkml:trace>
  <inkml:trace contextRef="#ctx0" brushRef="#br0" timeOffset="1034">13501 4968 24575,'-6'5'0,"1"1"0,5 10 0,9 2 0,-6-1 0,6 4 0,-9-5 0,-9 1 0,-3-6 0,1-5 0,2-6 0</inkml:trace>
  <inkml:trace contextRef="#ctx0" brushRef="#br0" timeOffset="1185">13544 4926 8191,'22'-23'0,"6"7"0,3 1 5063,12-10-5063,-7 9 0,-2 1 0,-14 4 0,-5 2 0</inkml:trace>
  <inkml:trace contextRef="#ctx0" brushRef="#br0" timeOffset="2318">16662 4733 24575,'-6'9'0,"-4"7"0,-4 27 0,-9-2 0,7 18 0,-8-15 0,22-1 0,-2-18 0,27-2 0,1-16 0,6-3 0,-8-14 0,-16-7 0,-26-3 0,4 3 0,-18 7 0,18 10 0,10 2 0,2 2 0</inkml:trace>
  <inkml:trace contextRef="#ctx0" brushRef="#br0" timeOffset="2700">16910 4859 8191,'0'-26'0,"-4"8"5063,-7 13-5063,-4 31 2818,3 7-2818,10 26 0,3-18 1719,10-8-1719,-9-18 6784,-12-9-6784,-3-1 0,-3-10 0,1 4 0,14-21 0,-4 8 0,5-15 0,9 11 0,-2 2 0,19-5 0,-11 4 0,2-5 0,-11 12 0,-6 5 0</inkml:trace>
  <inkml:trace contextRef="#ctx0" brushRef="#br0" timeOffset="6650">19305 4814 24575,'-4'-11'0,"-2"5"0,-5 2 0,0 4 0,-8 12 0,6 1 0,-1 20 0,10-1 0,18 15 0,7 10 0,4-15 0,7 17 0,-23-31 0,4 6 0,-13-13 0,-5-10 0,-6-7 0,-5-4 0,0-4 0,6-19 0,5 3 0,5-13 0,6 12 0,15-14 0,1 6 0,10-10 0,-14 8 0,-8 12 0,-5 4 0,-5 10 0</inkml:trace>
  <inkml:trace contextRef="#ctx0" brushRef="#br0" timeOffset="6886">19569 5006 15660,'6'0'0,"-1"0"0</inkml:trace>
  <inkml:trace contextRef="#ctx0" brushRef="#br0" timeOffset="7582">19778 4946 24575,'5'-6'0,"1"1"0,4 0 0,5 4 0,-3-4 0,-2 19 0,-5 4 0,-5 8 0,0 8 0,0-10 0,0 5 0,9-11 0,15-7 0,13-18 0,-4-7 0,1-5 0,12-21 0,4-4 0,-29 8 0,-13 18 0,-4 12 0,5 21 0,8 18 0,3-2 0,2 0 0,6 8 0,4 12 0,-26-26 0,-19 0 0,-5-8 0,-3-4 0,5-18 0,7-5 0,8-7 0,-4 0 0,5 1 0,9 4 0,7-5 0,1-1 0,3 0 0,-9 2 0,-5 10 0,-1 2 0</inkml:trace>
  <inkml:trace contextRef="#ctx0" brushRef="#br0" timeOffset="8850">22552 4794 24575,'20'-8'0,"10"2"0,-3 6 0,0 0 0,-12 5 0,-10 1 0,-5 9 0,-5 6 0,4 1 0,-4 4 0,9-9 0,-2-2 0,7-4 0,-8 4 0,4 6 0,-5 2 0,-5 2 0,-5-13 0,-2 2 0,-7-13 0,7 4 0,1-10 0,7 4 0,4-4 0</inkml:trace>
  <inkml:trace contextRef="#ctx0" brushRef="#br0" timeOffset="9200">22841 4810 24575,'39'41'0,"-13"-3"0,-26 17 0,-19 1 0,0-4 0,-6-2 0,13-33 0,4 3 0,12-8 0,8-6 0,16 1 0,27-22 0,-2 11 0,-5-11 0,-23 15 0</inkml:trace>
  <inkml:trace contextRef="#ctx0" brushRef="#br0" timeOffset="9373">23189 5048 11890,'5'-6'0,"-4"-3"4840,9 7-4840,-14-3 0,8 5 0,-9 0 0</inkml:trace>
  <inkml:trace contextRef="#ctx0" brushRef="#br0" timeOffset="12566">23593 4790 24575,'-5'-6'0,"-1"-3"0,-5 8 0,0-4 0,-4 5 0,-1 11 0,0-4 0,5 23 0,6-11 0,5 7 0,14-16 0,4-5 0,34-40 0,-16 16 0,3-10 0,-26 54 0,-13 35 0,0-7 0,0 1 0,0-33 0,0-10 0,0-1 0</inkml:trace>
  <inkml:trace contextRef="#ctx0" brushRef="#br0" timeOffset="13219">23908 4791 8191,'0'7'0,"0"5"5063,0 28-5063,0 6 1409,0-11 0,0 3-1409,0 2 0,0-1 859,2-3 1,1-2-860,-2 15 6784,4-29-6784,-5-8 0,0-2 0,0-5 0</inkml:trace>
  <inkml:trace contextRef="#ctx0" brushRef="#br0" timeOffset="14567">26171 4803 8191,'-13'7'0,"-3"10"2531,-1 9 1,0 7-2532,3 9 0,0 2 0,-2-3 0,1-1 1409,7 3 0,3-5-1409,-5-4 1719,19-11-1719,7-12 6784,34-20-6784,-10 1 0,6-19 0,-27 7 0,-24 2 0,-15 8 0,-8 3 0,1 7 0,12 0 0,10 0 0</inkml:trace>
  <inkml:trace contextRef="#ctx0" brushRef="#br0" timeOffset="19316">17479 5259 24575,'-6'5'0,"2"18"0,4 1 0,0 15 0,4-12 0,12 0 0,-3-10 0,11 0 0,5 2 0,12-5 0,5 0 0,1 1 0,-9-13 0,17 6 0,-22-2 0,2-2 0,6-2 0,4-1 0,16 4 0,4 0-1012,-19-5 0,2 0 0,-1 0 1012,0 0 0,0 0 0,2 0 0,8-4 0,3 0 0,-2 0-295,-8 3 0,-1 0 0,2 0 295,10-3 0,1 0 0,-2 0 0,-8 4 0,-2 0 0,-1 0 0,-2 1 0,-1-1 0,3-1 0,0-1 0,4-2 0,0 1 0,-1 0 0,9 2 0,-2 0 0,3 0 0,-4-2 0,3 0 0,-1-1 0,-3 2 0,4 1 0,-4 2 0,-4-1 0,5 0 0,-3 0 0,11 0 0,-1 0 0,-8 0 0,1 0 0,-6-1 0,4 1 0,-1 1 0,-1 2 0,0 1 0,-3 0 0,13-4 0,-3 2 0,1 7 0,-3 2 0,-15-5 0,-2 0 0,5 4 0,2 1 0,-1-1 0,-2 1-199,-8 0 1,-1 0 198,28 0 0,-9 13 1406,-16-13 1,1 2-1407,-4 7 0,0 3 0,4 0 0,-1-1 507,-11-3 0,-2 1-507,21 18 0,-10-10 0,-6 1 491,-3-10-491,-17-8 0,-2-1 0,8-22 0,-6 3 0,20-20-6784,0 2 6784,6 2 0,1 3 0,9 2 0,-12 10 0,2 1 0,-2-1 0,1 1 0,9 3 0,1 1 0,0 0 0,-1 2 0,-11 7 0,1 2 0,8-5 0,2 0 0,-1 4 0,1 0 0,6-4 0,2-2 0,7 1 0,-1 0 2872,-11 0 1,-3 0-2873,-4 0 0,-3 0 0,9 0 0,-14 0 0,3 0 0,5 0 0,1 0 0,5 0 0,2 0 0,13 0 0,0 0-604,-18 0 1,-1 0 603,6 0 0,-2 0 0,-11 0 0,0 0 0,11 0 0,2 0 0,-2 0 0,1 0 0,-4 3 0,2 1 0,-3 0 14,2-3 0,-1 1-14,4 3 0,-2 1 0,9-6 0,-10 5 0,4 0 0,-1-3 0,1-1 0,14 5 0,2-1 0,-9-5 0,-2 0 197,-12 5 1,-1 0-198,-5-4 0,-1 0 0,20 9 0,-20-9 0,1-2 0,-3 1 0,1 0 0,11 5 0,0 0 484,-7-4 0,0 1-484,4 7 0,-1 0 0,17-7 0,-23 3 0,0-1 0,24-4 0,-18 0 0,0 0 0,20 0 0,1 0 0,-25 0 855,17 0-855,4-9 0,-21 5 0,1-2 0,0-4 0,-2 0 0,23 0 0,4-5 0,-22 7 0,-2-4 0,-10 0 0,-12-3 0,2 1 0,-6 4 0,1-1 0,-5 5 0,1 0 0,0-4 0,0 4 0,-1-5 0,2-4 0,1-1 0,0-5 0,-5 5 0,3 1 0,-10 0 0,4 3 0,-22-7 0,13 12 0,-13-2 0</inkml:trace>
  <inkml:trace contextRef="#ctx0" brushRef="#br0" timeOffset="27786">17603 1952 24575,'11'-5'0,"-14"4"0,-4-4 0,-29 5 0,2 0 0,-5 0 0,0 0 0,0 6 0,-20 4 0,6-2 0,5 7 0,9-14 0,7 12 0,0-6 0,2 1 0,1 4 0,-2-2 0,-9-2 0,-1 16 0,4-12 0,2 15 0,6-7 0,6 1 0,5-5 0,-3 5 0,4-5 0,0 6 0,-3-4 0,13-2 0,-11-9 0,11 12 0,-13-5 0,4 18 0,-4-13 0,8 7 0,-2-14 0,13 3 0,-13 1 0,7 6 0,-9 10 0,4-8 0,5 0 0,2-13 0,0 4 0,-1 2 0,0 4 0,-3 1 0,8-6 0,-9 5 0,9-4 0,-4 8 0,-4 14 0,7-4 0,-6 3 0,8-12 0,4 0 0,4 5 0,4 5 0,-4-4 0,11 6 0,8-5 0,11 12 0,-10-19 0,-1-2 0,7 11 0,3-2 0,-13-13 0,10 8 0,6 8 0,-12-13 0,1-1 0,19 14 0,-5-5 0,12-9 0,-13 1 0,15-11 0,-19 3 0,3 0 0,5-7 0,3-1 0,11 7 0,4 0 0,-14-5 0,3-2 0,-2 1 0,12 4 0,0-1-162,-12-6 0,1-2 0,-2 2 162,9 5 0,-3-1-466,-3-7 0,-3-1 466,-8 4 0,-3 0 0,17-5 0,-17 5 0,3 0 0,0-4 0,3 0 0,7 4 0,0 0-231,-13-4 0,-1-2 231,-3 1 0,1 0 225,12 5 1,2 0-226,-9-4 0,3 1 0,-1 1 0,3 1 0,0-2 0,20-1 0,-3-2 0,-16 1 0,-1 0 466,8 0 0,-2 0-466,-15 1 0,-1-2 0,1-3 0,3 0 0,11 3 0,0 0-349,-11-3 1,-1-1 348,2 0 0,-1 0 0,16 3 169,-10-9 0,4 1-169,2 8 0,3 1 0,10-4 0,1-1 0,-20 5 0,1 2 0,-4-1 0,1 0 0,1 0 0,15 0 0,1 0 0,-16 1 0,-1-2 0,12-2 0,0-2 0,-8 0 0,-2-1 0,-11 1 0,-3-1 0,24-2 355,-21 4 0,2-1-355,26-5 73,-16 5 0,0-1-73,-8-3 0,-2 1 0,23 6 0,-13-7 0,-19 9 0,10-8 0,-4 6 0,22-16 0,3 8 0,-7-1 0,3-6 0,-17 15 0,2-13 0,11 1 0,-20-3 0,0-4 0,4 1 0,-2-1 0,21-19 0,-5 6 0,-17 12 0,9-15 0,-5 1 0,-8 0 0,-3-3 0,-3 7 0,-1-9 0,5-4 0,-16 12 0,8 0 0,-16 12 0,4-4 0,-6-6 0,0-6 0,0 5 0,0 3 0,0 12 0,0-3 0,-6-5 0,-14-11 0,4 2 0,-13 4 0,17 14 0,-3 4 0,-10-16 0,-11-8 0,7 10 0,-4 0 0,-2-2 0,-2 1 0,4 5 0,0 0 0,2 0 0,1 2 0,-12-7 0,12 6 0,-2 1 0,3 4 0,-2 1 0,-9-9 0,1 3 0,-21-1 0,18-2 0,1 1 0,-12 16 0,16-15 0,-2-1 0,1 13 0,0 1 0,-2-7 0,-1-1 0,-8 2 0,0 3 0,12 3 0,2 1-3392,-6-2 0,1 2 3392,-10 6 0,18-7 0,-1 0 0,-7 7 0,-1 1 0,-2-9 0,-1 0 0,-5 9 0,1 0 0,14-4 0,1 0 0,-3 4 0,1 2 0,-16-1 0,14 0 0,-3 0 0,-2 0 0,0 0 0,7 0 0,0 0 3392,-13 0 0,-2 0-3392,0 0 0,-3 0 0,-11 0 0,-3 0-1392,17 0 1,0 0-1,2 0 1392,-9 0 0,0 0 0,11 0 0,-2 0 0,2 0-211,-10 0 1,-2 0 210,8 0 0,-3-1 0,0 2 0,-1 2 0,-2 2 0,1-1 0,0-3 0,0-1 0,-2 1 0,4 2 0,-1 0 0,-1 1 0,3-2 0,-5-1 0,2-2 0,-1 1 0,-9 0 0,-2 0 0,3 0 0,14 0 0,2-1 0,-1 2 0,-15 2 0,-3 1 0,1 1 0,8-2 0,0 2 0,-1 1-329,9 2 1,-2 1 0,1 1 0,2 1 328,-9 2 0,2 0 0,6 0 0,5 2 0,6-1 0,6-3 0,0 0 0</inkml:trace>
  <inkml:trace contextRef="#ctx0" brushRef="#br0" timeOffset="36434">10537 7885 24575,'-5'6'0,"4"8"0,-4-7 0,14 3 0,-6-1 0,6-3 0,-4 0 0,-4-1 0,4-5 0</inkml:trace>
  <inkml:trace contextRef="#ctx0" brushRef="#br0" timeOffset="36767">10978 7791 8191,'-31'-11'0,"7"3"5063,14 12-5063,5 11 2818,18 16-2818,-5-3 1719,10 6-1719,-12-17 6784,-7 3-6784,-18-5 0,4-3 0,-8-4 0,12-8 0,5 0 0,2 0 0</inkml:trace>
  <inkml:trace contextRef="#ctx0" brushRef="#br0" timeOffset="36970">10958 7797 24575,'31'-24'0,"1"-1"0,21-8 0,7 1 0,-12 10 0,3 2 0,1 0-1721,5 1 1,2 1 0,-4 0 1720,10-7 0,-7 4 0,-12 13 0,-20 3 389,-41-1 0,13 6 0,-24 0 0</inkml:trace>
  <inkml:trace contextRef="#ctx0" brushRef="#br0" timeOffset="40551">10613 8681 24575,'0'-10'0,"5"-1"0,2-4 0,8 1 0,-1 4 0,1 4 0,0 6 0,-3 13 0,-2 8 0,-5 31 0,-14 7 0,0-25 0,-1-2 0,-3 12 0,-13-15 0,14-23 0,6 4 0,7-4 0,17 9 0,0-8 0,-2 7 0,-1-13 0,-8 4 0,3-5 0</inkml:trace>
  <inkml:trace contextRef="#ctx0" brushRef="#br0" timeOffset="40734">10823 8885 24575,'-16'-8'0,"5"2"0,7 6 0</inkml:trace>
  <inkml:trace contextRef="#ctx0" brushRef="#br0" timeOffset="41016">11051 8792 24575,'12'14'0,"-1"3"0,1 19 0,-6-12 0,-1 5 0,-5-18 0,-5 0 0,-1-2 0,-5-8 0,0 4 0,5-5 0,1 0 0</inkml:trace>
  <inkml:trace contextRef="#ctx0" brushRef="#br0" timeOffset="41216">11160 8710 24575,'39'-30'0,"7"0"0,4 10 0,5 2 0,-11 5 0,0 1 0,6-3 0,-3 2 0,1 4 0,-42 9 0,-1 0 0</inkml:trace>
  <inkml:trace contextRef="#ctx0" brushRef="#br0" timeOffset="45014">10167 9649 24575,'27'0'0,"6"0"0,5 0 0,-3 0 0,3 0 0,25 0 0,-2 0 0,-29 0 0,-35 0 0,-4 0 0</inkml:trace>
  <inkml:trace contextRef="#ctx0" brushRef="#br0" timeOffset="45817">11035 9496 8297,'-4'-6'0,"-7"1"5074,-6 5-5074,-13 0 2803,2 0-2803,-3 0 1704,6 0-1704,8 0 6697,6 14-6697,7-6 0,4 12 0,0-9 0,0 13 0,-5-5 0,4 6 0,-4-5 0,10-8 0,10-2 0,2-5 0,9 0 0,-14 1 0,7-1 0,-17 9 0,7-2 0,-9 4 0,-6 3 0,-5-7 0,-12 3 0,0-4 0,1-5 0,2-1 0,9-5 0,0 0 0,6 0 0</inkml:trace>
  <inkml:trace contextRef="#ctx0" brushRef="#br0" timeOffset="46001">11170 9706 24575,'-6'0'0,"1"0"0</inkml:trace>
  <inkml:trace contextRef="#ctx0" brushRef="#br0" timeOffset="46281">11350 9651 24575,'0'29'0,"4"-7"0,19 11 0,-8-10 0,8 1 0,-27-7 0,-12-2 0,-2-9 0,-2-1 0,9-10 0,5 4 0,2-4 0</inkml:trace>
  <inkml:trace contextRef="#ctx0" brushRef="#br0" timeOffset="46435">11477 9626 24575,'42'-19'0,"-1"0"0,-6 9 0,1 1 0,11-10 0,-2 3 0,1 8 0,-11-9 0,-30 13 0</inkml:trace>
  <inkml:trace contextRef="#ctx0" brushRef="#br0" timeOffset="48798">10141 10583 8191,'3'6'0,"9"-4"5063,26 10-5063,25-10 0,-10 4 0,2-6 2818,-31 0-2818,-9 0 429,-9 5 1,-1-4 0,-5 4 0</inkml:trace>
  <inkml:trace contextRef="#ctx0" brushRef="#br0" timeOffset="51115">10992 10427 24575,'5'-6'0,"-4"-4"0,-1 4 0,-6 0 0,-9-3 0,3 7 0,-3-2 0,4 4 0,-5 4 0,3 7 0,-4 10 0,9-4 0,2 3 0,11-5 0,5-2 0,15-2 0,7-11 0,4-15 0,-10 6 0,-6-13 0,-9 15 0,-4 14 0,-2 1 0,-5 45 0,0-17 0,0 12 0,0-22 0,0-11 0,0-4 0,0-5 0,0-1 0</inkml:trace>
  <inkml:trace contextRef="#ctx0" brushRef="#br0" timeOffset="51283">11180 10629 24575,'-11'-16'0,"2"5"0,9 6 0</inkml:trace>
  <inkml:trace contextRef="#ctx0" brushRef="#br0" timeOffset="51548">11417 10466 24575,'-6'-7'0,"7"18"0,13 16 0,-5 5 0,8-2 0,-16-9 0,-1-4 0,-15-6 0,7-7 0,-6-4 0</inkml:trace>
  <inkml:trace contextRef="#ctx0" brushRef="#br0" timeOffset="51697">11447 10440 24575,'30'-45'0,"0"5"0,-6 26 0,15-3 0,-10 1 0,3 7 0,-26 4 0,-2 5 0</inkml:trace>
  <inkml:trace contextRef="#ctx0" brushRef="#br0" timeOffset="52369">10068 11526 24575,'26'0'0,"13"0"0,-2 0 0,8 0 0,-15 0 0,-5 0 0,-13 0 0,-3 0 0</inkml:trace>
  <inkml:trace contextRef="#ctx0" brushRef="#br0" timeOffset="53133">10830 11395 9624,'14'-12'0,"4"6"5112,9 0-5112,-2 17 2595,-13 0-2595,-3 7 1526,-9 2-1526,-13 4 0,1 1 0,-3 0 5718,1-8-5718,12 2 0,-2-6 0,4 7 0,9-9 0,15-5 0,-1-1 0,6-5 0,-18 0 0,-7 0 0</inkml:trace>
  <inkml:trace contextRef="#ctx0" brushRef="#br0" timeOffset="53300">11092 11506 24575,'0'-6'0,"0"1"0</inkml:trace>
  <inkml:trace contextRef="#ctx0" brushRef="#br0" timeOffset="53532">11222 11415 24575,'0'15'0,"13"14"0,9 8 0,-5-5 0,2 0 0,-19-20 0,-14-2 0,6-5 0,-8-5 0,12 0 0</inkml:trace>
  <inkml:trace contextRef="#ctx0" brushRef="#br0" timeOffset="53715">11290 11427 8191,'20'-17'0,"5"1"2531,6-1 1,6 1-2532,-2 4 0,1 0 1409,4-6 0,-2 1-1409,13-1 0,-33 4 0,-13 9 0</inkml:trace>
  <inkml:trace contextRef="#ctx0" brushRef="#br0" timeOffset="58247">10564 12295 8191,'0'-16'0,"-9"40"5063,7-4-5063,-6 14 0,-1 4 2818,7 14-2818,-7 2 1719,9-19-1719,0-15 0,0-14 0,0-2 0</inkml:trace>
  <inkml:trace contextRef="#ctx0" brushRef="#br0" timeOffset="58499">10669 12448 24575,'8'25'0,"4"6"0,-11-3 0,5-3 0,-6-9 0,-4-10 0,-2 3 0,0-8 0,1 4 0</inkml:trace>
  <inkml:trace contextRef="#ctx0" brushRef="#br0" timeOffset="58684">10796 12365 8191,'33'-26'0,"4"8"0,4 1 1976,2-1 0,2 1-1976,2 3 0,-1 2 734,17-8 1,-42 19 0,-8-4 0</inkml:trace>
  <inkml:trace contextRef="#ctx0" brushRef="#br0" timeOffset="58867">11160 12413 24575,'0'0'0</inkml:trace>
  <inkml:trace contextRef="#ctx0" brushRef="#br0" timeOffset="59381">11520 12298 8598,'-11'-4'0,"0"2"5100,5 2-5100,1 11 2758,5 1-2758,0 3 1663,6 0-1663,-4-3 6456,10 16-6456,-2-8 0,-1 6 0,-5-9 0,-10-11 0,-10 3 0,-5-7 0,-2-7 0,7 2 0,6-6 0</inkml:trace>
  <inkml:trace contextRef="#ctx0" brushRef="#br0" timeOffset="59564">11688 12263 24575,'28'-22'0,"0"0"0,2-4 0,-1 4 0,19 6 0,-11-5 0,-13 13 0,-17 4 0,2 4 0</inkml:trace>
  <inkml:trace contextRef="#ctx0" brushRef="#br0" timeOffset="65734">10835 12279 8191,'-6'-5'0,"-3"4"5063,3-4-5063,-5 19 2818,0-6-2818,-1 21 1719,1-11-1719,-6 4 6784,-3 11-6784,-5 1 0,0 8 0,5-11 0,10-6 0,0-18 0,9 11 0,-9-6 0,9 4 0,-9-6 0,23-5 0,-5-5 0,22 0 0,10 0 0,-6-6 0,0 4 0,-14-9 0,-9 5 0,-5-9 0,-1-1 0,-5-5 0,0 27 0,-7 7 0,6 27 0,-11-8 0,10 14 0,-10-21 0,10 13 0,-4-22 0,1-6 0,4-5 0,-4-5 0</inkml:trace>
  <inkml:trace contextRef="#ctx0" brushRef="#br0" timeOffset="73865">13256 7827 8191,'-11'0'0,"40"-8"5063,33 6-5063,-17-2 0,1-1 0,-6 2 0,-3 0 2818,17 1-2818,-38-4 429,0 6 1,-10 0 0,-2 0 0</inkml:trace>
  <inkml:trace contextRef="#ctx0" brushRef="#br0" timeOffset="75047">13861 7626 8191,'0'25'0,"0"27"2239,0-19 0,0 2-2239,1 7 0,-2-3 0,-8 9 2887,7 0-2887,-6-9 1790,3-6-1790,4-8 1640,-4 0 1,5-17 0,0 6 0</inkml:trace>
  <inkml:trace contextRef="#ctx0" brushRef="#br0" timeOffset="76468">14162 7726 24575,'6'-10'0,"8"4"0,-7-4 0,21 3 0,-4 0 0,2 1 0,-2 15 0,-17 20 0,-9 0 0,-5 5 0,-5-14 0,2-9 0,9 0 0,5 1 0,8-1 0,6 5 0,5 4 0,-13-3 0,2 2 0,-29 0 0,6-2 0,-17 2 0,14-8 0,-1-6 0,4-5 0,-5 0 0,4 0 0,-8-5 0,13 4 0,-2-4 0</inkml:trace>
  <inkml:trace contextRef="#ctx0" brushRef="#br0" timeOffset="79464">13899 8579 8191,'6'-5'0,"4"-1"5063,-9-5-5063,19-4 2818,13-7-2818,23 9 1719,-9-2-1719,-6 15 6784,-25 14-6784,-22 11 0,8 4 0,-27 7 0,22-18 0,-10 0 0,13-3 0,17 2 0,9 7 0,3 2 0,3-4 0,-24 3 0,1-8 0,-41 4 0,7-2 0,-38-7 0,23-4 0,-9-8 0,23 0 0,1 0 0,19 0 0,1 0 0</inkml:trace>
  <inkml:trace contextRef="#ctx0" brushRef="#br0" timeOffset="84431">13702 9550 24575,'0'-11'0,"0"0"0,0 0 0,5 0 0,1 5 0,14-3 0,-2 8 0,15 30 0,-19 13 0,3 18 0,-17-5 0,0-17 0,-26 7 0,4-7 0,-18-5 0,23-12 0,2-15 0,23-1 0,16-5 0,25 8 0,-5 1 0,1 1 0,-24-4 0,-5-6 0,4 0 0,-13 0 0,2 0 0</inkml:trace>
  <inkml:trace contextRef="#ctx0" brushRef="#br0" timeOffset="84949">14074 9599 8191,'0'-11'0,"4"1"5063,7 4-5063,13 1 2818,-5 19-2818,6 7 1719,-18 7-1719,-18 26 6784,-12-14-6784,-8 4 0,3-12 0,8-19 0,12 3 0,-2 0 0,28 4 0,28 2 0,-8-13 0,2-3 0,0 0 0,-1-2 0,0-3 0,-4-2 0,-1 1 0,-23 0 0,-9 0 0,-11 0 0</inkml:trace>
  <inkml:trace contextRef="#ctx0" brushRef="#br0" timeOffset="88897">14242 9478 24575,'-10'0'0,"-1"5"0,0 1 0,0 5 0,-4-5 0,3 3 0,-3-3 0,4 5 0,0 0 0,0 0 0,5-1 0,-10 10 0,14-7 0,-14 11 0,10-12 0,-5 20 0,5-12 0,-4 14 0,9-13 0,-4-4 0,1-1 0,2-6 0,-2 5 0,4 2 0,0 4 0,0-5 0,0-1 0,0-4 0,4 4 0,2 1 0,0 0 0,4-5 0,-9-2 0,13-3 0,-3 0 0,10-1 0,-10 0 0,3-4 0,-8 4 0,5-5 0,4 0 0,1 0 0,5 0 0,-10-5 0,7 4 0,-7-10 0,6 9 0,-7-9 0,-1 10 0,-7-9 0,2 4 0,-4-9 0,5 3 0,-4-3 0,4 0 0,-10 8 0,4-7 0,-10 4 0,5-2 0,-6-4 0,1 6 0,0-1 0,-9 5 0,-5-8 0,-3 12 0,4-6 0,8 8 0,1 0 0,3 0 0,-3 5 0,4 1 0,-4 6 0,3-1 0,1 1 0,7-6 0,4-2 0</inkml:trace>
  <inkml:trace contextRef="#ctx0" brushRef="#br0" timeOffset="92714">13169 10557 24575,'59'-8'0,"-17"6"0,-9-7 0,-14 9 0,-7 0 0,-2-5 0,4 4 0,-11-4 0,6 5 0</inkml:trace>
  <inkml:trace contextRef="#ctx0" brushRef="#br0" timeOffset="93548">13685 10411 24575,'-23'0'0,"0"0"0,-16 6 0,16-4 0,-2 4 0,15-6 0,-1 0 0,0 0 0,5 5 0,1 5 0,0 7 0,4 0 0,-4-2 0,0-4 0,4 4 0,-4-3 0,19-2 0,4-5 0,8-5 0,-5 5 0,-6-4 0,0 9 0,-8 0 0,8 6 0,-13 5 0,-11 10 0,-26 12 0,3-11 0,-11-2 0,22-25 0,4-5 0,7-5 0,5 4 0,5-4 0</inkml:trace>
  <inkml:trace contextRef="#ctx0" brushRef="#br0" timeOffset="93982">14069 10332 24575,'-9'-1'0,"-9"13"0,-12 30 0,2 16 0,9 1 0,15-7 0,15-26 0,10-7 0,1-13 0,-1-1 0,-11-10 0,0-5 0,-18-8 0,-12-7 0,-8 11 0,-7 6 0,14 9 0,10 4 0,6-5 0</inkml:trace>
  <inkml:trace contextRef="#ctx0" brushRef="#br0" timeOffset="99246">13610 11147 24575,'0'57'0,"0"-24"0,0 1 0,0 6 0,0 0 0,0-1 0,0-2 0,0 18 0,0-21 0,-4-14 0,2-14 0,-2-1 0</inkml:trace>
  <inkml:trace contextRef="#ctx0" brushRef="#br0" timeOffset="100100">13995 11196 10889,'0'-11'0,"-5"5"5001,4-4-5001,-8 9 2382,-7-10-2382,-2 9 1365,-8-4-1365,10 6 4938,0 5-4938,-5 16 0,12-6 0,-18 28 0,23-15 0,-8 8 0,21-6 0,10-18 0,-1-3 0,9-9 0,2-13 0,0-1 0,1-7 0,-15 23 0,-10 31 0,-5 6 0,0 8 0,0-18 0,0 0 0,0 3 0,0 9 0,0-4 0,0-15 0,0-9 0</inkml:trace>
  <inkml:trace contextRef="#ctx0" brushRef="#br0" timeOffset="113913">13533 12216 24575,'0'-11'0,"21"-8"0,19 3 0,-5 7 0,2 3 0,21 2 0,-6 14 0,-37 2 0,-24 27 0,-7-8 0,-7 16 0,10-16 0,17-6 0,12 3 0,2-5 0,2 1 0,-13-9 0,-8 0 0,-10-3 0,-8 3 0,3-9 0,0 3 0,5-7 0,5 2 0,1-4 0</inkml:trace>
  <inkml:trace contextRef="#ctx0" brushRef="#br0" timeOffset="114334">14028 12302 8191,'11'-20'0,"1"8"5063,11 3-5063,-5 18 2818,-7-2-2818,-5 18 1719,-11-3-1719,4 5 6784,14 1-6784,1-9 0,25 7 0,-21-8 0,6 6 0,-29-3 0,-2-10 0,-15 4 0,1-13 0,0 9 0,0-10 0,-1 4 0,5-10 0,6 4 0,7-4 0</inkml:trace>
  <inkml:trace contextRef="#ctx0" brushRef="#br0" timeOffset="116745">15056 7838 24575,'5'-7'0,"1"3"0,26 12 0,21-6 0,3 3 0,6-1-1610,-7-4 1,1 0 1609,-9 0 0,2 1 0,-3-2 0,5-5 0,0 0 377,8 5 0,-2-1-377,-21-6 0,-3 0 0,28 2 0,-47 0 0,-14 1 0</inkml:trace>
  <inkml:trace contextRef="#ctx0" brushRef="#br0" timeOffset="116980">15903 7723 24575,'16'5'0,"-5"5"0,-7 2 0,-4 7 0,0-2 0,-8 20 0,-20 3 0,6 1 0,-5-15 0,21-17 0</inkml:trace>
  <inkml:trace contextRef="#ctx0" brushRef="#br0" timeOffset="117563">15071 8777 24575,'28'6'0,"3"-2"0,6-3 0,18-6 0,7-2-552,-12 3 0,1-1 0,-1 0 552,16-3 0,-6 1 268,-13 0 0,-9 3-268,-15 4 0,-20 0 0,-8 0 0</inkml:trace>
  <inkml:trace contextRef="#ctx0" brushRef="#br0" timeOffset="117746">15624 8666 8191,'5'-6'0,"14"1"5063,9 11-5063,0 5 2818,5 10-2818,-24 0 1719,4 4-1719,-31-2 1696,4-4 0,-7-5 0,12-8 0</inkml:trace>
  <inkml:trace contextRef="#ctx0" brushRef="#br0" timeOffset="118264">15080 9762 12736,'12'0'0,"38"-11"1421,-12 10 1,3-1-1422,10-12 0,1 0 0,-6 12 0,-1 0 1221,2-12 0,-3 0-1221,13 12 352,-12-13 1,-31 14-1,-14-4 1</inkml:trace>
  <inkml:trace contextRef="#ctx0" brushRef="#br0" timeOffset="118463">15529 9620 24575,'45'-6'0,"5"7"0,-20 10 0,-6 6 0,-18 13 0,-6 1 0,-14-1 0,-7 2 0,3 2 0,-2-1 0,-11 3 0,0-2 0,-4 11 0,15-26 0</inkml:trace>
  <inkml:trace contextRef="#ctx0" brushRef="#br0" timeOffset="118933">14993 10725 24575,'43'-11'0,"-9"1"0,4-1 0,7 7 0,2 0 0,10-9 0,0 1-422,-12 10 1,-3 1 421,21-8 277,-39 9-277,-9-5 35,-14-1 0,3 0 0,-9 1 0</inkml:trace>
  <inkml:trace contextRef="#ctx0" brushRef="#br0" timeOffset="119147">15457 10562 24575,'15'0'0,"-3"0"0,9 9 0,-9 2 0,5 6 0,-11-2 0,-1-5 0,-25 20 0,-18 9 0,4-6 0,0-1 0,-9 5 0,4-2 0</inkml:trace>
  <inkml:trace contextRef="#ctx0" brushRef="#br0" timeOffset="119514">14753 11550 24575,'21'0'0,"33"-10"0,-14 4 0,5-1 0,11-4 0,3-1-1301,4 1 1,-4 0 1300,-18 5 0,-5 0 0,13-7 207,-34 7 0,-9 0 0,-1 1 0</inkml:trace>
  <inkml:trace contextRef="#ctx0" brushRef="#br0" timeOffset="119714">15290 11342 24575,'17'0'0,"2"0"0,1 13 0,-3-5 0,-3 10 0,0 4 0,-12 0 0,7 2 0,-9-5 0,-41 21 0,21-21 0,-24 17 0,35-30 0</inkml:trace>
  <inkml:trace contextRef="#ctx0" brushRef="#br0" timeOffset="120147">14858 12241 24575,'10'12'0,"10"3"0,36-14 0,-16-2 0,6-3 0,17-6 0,3-5-1299,-4 0 0,-3-1 1299,-6 2 0,-4 1 0,5-2 616,-36 10-616,-9 4 0,-12-4 0,6 5 0,-8 0 0</inkml:trace>
  <inkml:trace contextRef="#ctx0" brushRef="#br0" timeOffset="120332">15448 12155 24575,'33'-6'0,"-10"2"0,6 4 0,-9 0 0,-13 4 0,2 2 0,-28 22 0,1-1 0,-9-1 0,12-9 0,10-17 0</inkml:trace>
  <inkml:trace contextRef="#ctx0" brushRef="#br0" timeOffset="123412">15813 12917 24575,'-4'-6'0,"2"6"0,-11 27 0,11 5 0,2 5 0,-10 15 0,0 2 0,8-1 0,2 1 0,-6 12 0,1-1 0,4-12 0,2-1 0,-1 8 0,0 1 0,0-3 0,0-4-314,0-14 0,0-3 314,-9 26 155,7-24-155,-6 8 0,8-5 0,-5-2 0,4-15 0,-4-9 473,5-1-473,0-3 0,9-2 0,25-5 0,17-5 0,-16 0 0,3 0 0,11 0 0,2 0 0,10 0 0,0 0-340,-8 0 0,3 0 340,1 0 0,5 0 0,-2 0 0,-14 0 0,-1 0 0,2 0-1825,18 0 0,4 0 1,-4 0 1824,-15 0 0,-4 1 0,1-2 0,21-5 0,-4 0-106,-18 5 0,-1-1 106,12-3 0,3-1 0,-15 1 0,1 1 0,1 1-257,7 2 1,2 1-1,1-2 257,6-5 0,1-3 0,1 3-684,-1 5 0,2 2 0,-3-1 684,-8-3 0,-2-1 0,-1 2 0,-3 3 0,-1 1 0,-3-2 1967,9-5 0,0 0-1967,-8 4 0,2 2 0,0-1 0,3-3 0,0-1 0,0 2-542,-1 2 0,1 1 0,-2 1 542,18-1 0,-2 0 0,3-6 0,-3 0 0,-15 5 0,1-1 0,4-5 0,6-2 0,-4 2 103,-11 5 1,-2 2-1,1-1-103,9-3 0,2-1 0,-1 2 0,-4 2 0,-2 2 0,-2-1 0,7 0 0,-3 0 0,-5 0 0,-3 0 0,13 0 1546,-21 0 1,3 0-1547,5 0 0,0 0 0,-7 1 0,-1-2 212,12-3 1,-3 0-213,0 2 2376,5-7-2376,-19 9 676,-13-5-676,3 4 0,-8-4 0,3 0 0,-9-22 0,-1 6 0,-5-24 0,0 7 0,9-28 0,-7 25 0,-1-3 0,3-15 0,2-2-1078,-1 3 1,0 0 1077,-5 2 0,2 2 0,8 11 0,0 3 0,-7-24 0,1 27 0,1 1 0,4-26 0,-8 28 0,0 1 0,8-2 0,-9 6 0,0 17 2155,0-4-2155,0 5 0,0 0 0,-5 1 0,-6-1 0,-10-1 0,-18 7 0,-9 3 0,-3-1 0,-4 0 0,0 2 0,-5 2 0,0-1-588,2 0 1,0 0 0,-1 0 587,-8 0 0,-1 0 0,4 0 0,14 0 0,3 0 0,-3 0 0,-2 0 0,-5 0 0,0 0 0,2 0 0,-8 0 0,1 0 0,-3 0 0,2 0 0,-2-1 0,-1 1 0,3 1-798,9 2 1,2 0 0,1 1 0,1-1 797,-11-2 0,1-1 0,5 2 0,-1 4 0,2 0 0,0-5 0,1-2 0,7 1 0,-2 0-420,-1 4 1,-5 1 0,1-1 419,2-3 0,1-1 0,-4 2 0,4 3 0,-3 2 0,-1 0 0,2-2 0,-11-4 0,1-1 0,2 2-504,8 5 1,3 3 0,1-3 503,-16-5 0,4-1 0,14 4 0,0 1 333,-11 0 0,-2-1-333,-3 2 0,1 0 0,3-1 0,1 1 1379,1 5 0,-2-1-1379,14-6 0,-2-1 0,3 0 0,-10 3 0,0 0 0,-11 2 0,1-2 713,21-6 0,2-1-713,1 3 0,1 0 0,-23-3 0,-3 0 0,26 0 1042,4 0 1,-3 0-1043,1 0 0,1 0 0,-4 0 0,0 0 0,-24 0 0,17 0 784,-11 9-784,5-7 0,4 7 0,17-9 0,10 0 0,4 0 0,2-10 0,9 7 0,1-6 0</inkml:trace>
  <inkml:trace contextRef="#ctx0" brushRef="#br0" timeOffset="128596">17467 7852 24575,'37'0'0,"21"0"0,-16 0 0,2 0 0,-8 5 0,-1-1 0,8-3 0,-6 0 0,-8 8 0,3-9 0,-26-5 0,-1 4 0,-5-4 0</inkml:trace>
  <inkml:trace contextRef="#ctx0" brushRef="#br0" timeOffset="129645">18354 7644 8191,'-5'-6'0,"-1"1"5063,-13 18-5063,6 4 2818,-16 36-2818,6 7 0,4-4 0,4-8 1719,15-28-1719,0-4 6784,18 7-6784,-4-15 0,10-4 0,-8-11 0,-10-8 0,-1 4 0,-10 0 0,-9-8 0,-3 6 0,-3-1 0,10 10 0,5 4 0</inkml:trace>
  <inkml:trace contextRef="#ctx0" brushRef="#br0" timeOffset="129814">18426 7867 8191,'0'-10'0,"-5"4"5063,4-4-5063,1 9 0,1-4 0,4 5 0</inkml:trace>
  <inkml:trace contextRef="#ctx0" brushRef="#br0" timeOffset="130047">18600 7786 24575,'0'3'0,"5"-1"0,9 30 0,0-8 0,5 6 0,-12-10 0,-21-8 0,0-6 0,-7 1 0,11-7 0</inkml:trace>
  <inkml:trace contextRef="#ctx0" brushRef="#br0" timeOffset="130214">18784 7753 8191,'42'-31'0,"10"4"2139,-20 18 1,3 0-2140,-3-4 0,1 0 2908,32 3-2908,-19-11 453,-17 9 1,-15 6-1,-14 1 1</inkml:trace>
  <inkml:trace contextRef="#ctx0" brushRef="#br0" timeOffset="132179">17642 8941 24575,'29'-8'0,"1"-7"0,16 13 0,11 2 0,-12-6 0,3-2 0,1 1-2025,5 5 1,1 3 0,0-3 2024,5-6 0,1-2 0,-5 3 0,1 5 0,-3 1 424,-1-6 1,-5 1-425,6 6 1166,-19 9-1166,-39-1 0,1 3 0,-6-5 0</inkml:trace>
  <inkml:trace contextRef="#ctx0" brushRef="#br0" timeOffset="132849">17783 9727 24575,'37'0'0,"-1"0"0,17-6 0,6 0 0,-11 5 0,3 0 0,1 0-1654,7-2 0,1-2 0,-4 2 1654,9 2 0,-5 2 0,-8-1 0,-7 0 1504,-7 0-1504,-5 0 805,-16 0-805,-28 0 0,10 0 0,-26 0 0</inkml:trace>
  <inkml:trace contextRef="#ctx0" brushRef="#br0" timeOffset="134729">12410 8655 24575,'13'23'0,"1"0"0,15 15 0,-3-1 0,-11-5 0,6-1 0,-14-14 0,3 0 0,-5-12 0,-5 0 0</inkml:trace>
  <inkml:trace contextRef="#ctx0" brushRef="#br0" timeOffset="134931">12561 8727 24575,'-21'27'0,"-7"8"0,-9 19 0,5-6 0,7 8 0,9-16 0,8-18 0,2-3 0</inkml:trace>
  <inkml:trace contextRef="#ctx0" brushRef="#br0" timeOffset="135529">12454 9555 24575,'12'38'0,"4"2"0,6-9 0,-4-6 0,-6-10 0,-1-4 0,4 1 0,-8-6 0,2 1 0</inkml:trace>
  <inkml:trace contextRef="#ctx0" brushRef="#br0" timeOffset="135695">12587 9607 24575,'-6'5'0,"-8"7"0,-14 19 0,0 4 0,-14 12 0,27-15 0,3-11 0,12-12 0</inkml:trace>
  <inkml:trace contextRef="#ctx0" brushRef="#br0" timeOffset="136245">12435 10639 24575,'6'9'0,"8"-1"0,2 18 0,6-6 0,-1 3 0,-1-6 0,-8-11 0,3-5 0,-9-2 0,-1-4 0</inkml:trace>
  <inkml:trace contextRef="#ctx0" brushRef="#br0" timeOffset="136372">12582 10711 8191,'-4'-2'0,"-15"12"5063,1 9-5063,-12 11 0,4-1 0,11-12 0,1-3 0</inkml:trace>
  <inkml:trace contextRef="#ctx0" brushRef="#br0" timeOffset="136797">12442 11311 24575,'4'18'0,"-2"13"0,11-16 0,13 22 0,-7-12 0,15 6 0,-22-14 0,-2 0 0,-1-11 0,-7-2 0,2-4 0</inkml:trace>
  <inkml:trace contextRef="#ctx0" brushRef="#br0" timeOffset="136946">12577 11356 24575,'-12'9'0,"-3"15"0,-2-3 0,-7 24 0,4-7 0,-15 5 0,21-13 0,-6-15 0</inkml:trace>
  <inkml:trace contextRef="#ctx0" brushRef="#br0" timeOffset="137564">12468 12348 24575,'15'18'0,"5"10"0,1-11 0,-1 7 0,-5-17 0,-4-7 0,-5-6 0,-1-9 0,-5 8 0,0-2 0</inkml:trace>
  <inkml:trace contextRef="#ctx0" brushRef="#br0" timeOffset="137700">12581 12373 24575,'-11'5'0,"5"13"0,1-4 0,0 9 0,-1-12 0,0 4 0,-5 1 0,10-5 0,-5-2 0</inkml:trace>
  <inkml:trace contextRef="#ctx0" brushRef="#br0" timeOffset="139429">17580 10759 24575,'11'0'0,"-2"0"0,19 6 0,4-5 0,5 0 0,13 2 0,5 0-332,-7-3 0,3-1 1,1 2 331,2 2 0,-1 1 0,-2-1 122,3-2 0,-4 0-122,-9 5 0,-6-2 0,-10-4 0,-24 0 0,1 0 0,-16 0 0</inkml:trace>
  <inkml:trace contextRef="#ctx0" brushRef="#br0" timeOffset="140295">17629 11646 24575,'33'5'0,"1"0"0,17 0 0,4-1 0,1-4 0,2 0-637,-7 3 0,3 2 1,-1-2 636,-5-2 0,0 0 0,-3 0 308,8 5 0,-6 0-308,11-6 78,-56 13 1,0-10 0,-15 9 0</inkml:trace>
  <inkml:trace contextRef="#ctx0" brushRef="#br0" timeOffset="140932">17663 12611 24575,'11'0'0,"12"0"0,18 0 0,9 0 0,11-1 0,5 2-734,-3 2 0,3 1 0,0 0 734,-8-3 0,-1-1 0,-3 2 0,14 7 0,-6 0 353,-23-8 0,-9-1-353,-17 2 0,-12-4 0,-15-2 0</inkml:trace>
  <inkml:trace contextRef="#ctx0" brushRef="#br0" timeOffset="217109">17804 13281 24575,'11'-6'0,"0"1"0,-5 1 0,-1-2 0,-5-5 0,0 0 0,-5-4 0,-6 3 0,-13 1 0,1 7 0,-6 4 0,8 0 0,4 9 0,-2 0 0,12 6 0,-3-2 0,10 6 0,0 8 0,13 9 0,4 13 0,5-15 0,0 13 0,-1-12 0,-6 3 0,-1-3 0,-8-10 0,-12-4 0,-9-4 0,0-6 0,-5-5 0,9-6 0,-4 0 0,3-14 0,2-3 0,5-19 0,20-12 0,-3 6 0,3 12 0,2 0 0,10-19 0,2 2 0,-6 8 0,-6 18 0,-9 11 0,-4 5 0</inkml:trace>
  <inkml:trace contextRef="#ctx0" brushRef="#br0" timeOffset="217661">18089 13210 8191,'5'-30'0,"11"2"5063,2 16-5063,9 3 2818,-10 18-2818,-1 44 0,-28 11 0,0-9 0,-5 1 859,-1-17 1,-5-4-860,-4 5 0,-1-6 6784,-7-3-6784,5-11 0,15-31 0,10 2 0,10-14 0,5 17 0,11 1 0,1 10 0,8 13 0,-11 0 0,0 1 0,-7-10 0,4-9 0,-9 0 0,3 0 0</inkml:trace>
  <inkml:trace contextRef="#ctx0" brushRef="#br0" timeOffset="217860">18432 13142 8191,'0'3'0,"0"11"5063,0 34-5063,0-9 0,0 5-1078,0 5 1,0 0 1077,0-5 0,0-1 0,0 20 2155,0-35-2155,0-7 1134,-5-5 0,4-5 0,-4-6 1</inkml:trace>
  <inkml:trace contextRef="#ctx0" brushRef="#br0" timeOffset="219992">12947 15661 8191,'5'-6'0,"1"1"5063,6 14-5063,-6-2 2818,13 25-2818,-7 13 0,-5-10 0,1 2 0,9 24 859,-16-24 1,0-2-860,7 3 6784,-8 1-6784,-5-18 0,4-52 0,-4-33 0,14 7 0,4-7 0,-3 17 0,2-2 0,0 4 0,6-9 0,1 4 0,0 5 0,-2 8 0,-8 13 0,-4 15 0</inkml:trace>
  <inkml:trace contextRef="#ctx0" brushRef="#br0" timeOffset="220366">13636 15643 24575,'34'-9'0,"23"-8"0,-18 6 0,4 0 0,5 1 0,0 3 0,-12 1 0,-3 2 0,16 4 0,-39 0 0,-5 0 0</inkml:trace>
  <inkml:trace contextRef="#ctx0" brushRef="#br0" timeOffset="220561">13740 15816 24575,'11'-6'0,"8"-12"0,43 0 0,-14-7 0,16 8 0,-32 8 0,-25 9 0,2 0 0</inkml:trace>
  <inkml:trace contextRef="#ctx0" brushRef="#br0" timeOffset="221678">17145 15155 24575,'13'-20'0,"-5"-6"0,-2-1 0,-19-3 0,0 12 0,-11 5 0,2 13 0,4 10 0,-2 14 0,12 32 0,9-23 0,4 3 0,9 12 0,6 0 0,1-4 0,1-2 0,-1-9 0,-2-2 0,3 18 0,-28-28 0,-2-9 0,-9-3 0,2-9 0,-1 0 0,-5 0 0,5-5 0,1-5 0,9-7 0,1 1 0,17-14 0,17-5 0,0-3 0,8-6 0,-23 21 0,-5 2 0,-5 10 0,-2 5 0,2 1 0</inkml:trace>
  <inkml:trace contextRef="#ctx0" brushRef="#br0" timeOffset="222243">17463 15182 24575,'15'-12'0,"2"1"0,4 3 0,1 4 0,-6 4 0,1 9 0,-11-2 0,0 17 0,-25 13 0,-14 17 0,-3-11 0,-5 0 0,24-34 0,-4 0 0,19-9 0,-2 0 0,24 6 0,7 8 0,9 1 0,0 11 0,-5-16 0,-11 2 0,-5-16 0,-9 2 0,-1-3 0</inkml:trace>
  <inkml:trace contextRef="#ctx0" brushRef="#br0" timeOffset="222429">17820 15094 24575,'0'35'0,"0"1"0,4 6 0,0-3 0,-2-4 0,7 27 0,-9-28 0,0-4 0,0-11 0</inkml:trace>
  <inkml:trace contextRef="#ctx0" brushRef="#br0" timeOffset="223043">15640 16034 8304,'-11'0'0,"14"-5"5076,3-2-5076,31 0 0,19-10 0,-5 10 0,11 3 0,5-2-273,-15 0 0,2-1 1,4-1-1,1 0 1,4 1 272,-2 2 0,3 0 0,3 0 0,1 0 0,1 1 0,-1-1 0,-3 1-172,-5 0 0,0 0 0,-2 1 0,0-1 0,1 1 0,-1-1 0,1 1 172,3 1 0,0 0 0,1 0 0,0 0 0,-2 0 0,-1 0 0,-3 0 347,4-1 1,-4 0 0,-1 0 0,0 0-1,3 1-347,-4 1 0,1 0 0,1 1 0,0 0 0,-1-1 0,-2 0 0,3-1 0,-2-1 0,-1-1 0,-1 1 0,-1 1 0,7 1 0,1 1 0,-4 1 0,-6-1 0,13 0 0,-25 0 0,-37 0 788,-32 0 0,8 0 0,6 0 1</inkml:trace>
  <inkml:trace contextRef="#ctx0" brushRef="#br0" timeOffset="224209">15770 16300 8191,'-11'-6'0,"0"2"5063,0 8-5063,-1 16 2818,-15 19-2818,17-3 0,0 3 0,-10 1 0,-1 3 0,5 18 0,2 3 0,-2-10 0,1-1 859,4 4 1,3-2-860,1-15 0,4-4 6784,12 14-6784,-2-25 0,8-13 0,-9-7 0,-1-5 0</inkml:trace>
  <inkml:trace contextRef="#ctx0" brushRef="#br0" timeOffset="224878">16027 16512 13297,'-5'-6'0,"-1"2"4526,-10 4-4526,9 9 1958,-7-2-1958,-2 32 1081,-3 15-1081,10-15 0,1 3 0,2-2 0,2-1 0,4 14 3713,9-21-3713,3-21 0,9-6 0,-3-9 0,1-25 0,-20 9 0,-3-13 0,-13 27 0,-3 1 0,4 11 0,0-4 0,6 4 0,5-6 0</inkml:trace>
  <inkml:trace contextRef="#ctx0" brushRef="#br0" timeOffset="225176">16159 16711 24575,'20'-5'0,"-2"-1"0,3 0 0,-2 1 0,-7 5 0,8 0 0,-13 0 0,2 0 0</inkml:trace>
  <inkml:trace contextRef="#ctx0" brushRef="#br0" timeOffset="225394">16410 16636 24575,'6'20'0,"-5"7"0,12 0 0,-12-2 0,5-5 0,-6-4 0,5-4 0,-4 2 0,4-13 0,-5 4 0</inkml:trace>
  <inkml:trace contextRef="#ctx0" brushRef="#br0" timeOffset="225663">16593 16363 24575,'13'34'0,"7"20"0,-8-24 0,2 3 0,4 17 0,-1 2 0,-10-7 0,-1-1-427,3 3 0,-2-3 427,-7 12 210,-13-5-210,-8-17 0,-15-3 0,4-17 0,11-8 0,12-6 0</inkml:trace>
  <inkml:trace contextRef="#ctx0" brushRef="#br0" timeOffset="226278">17180 16548 24575,'6'9'0,"8"-1"0,-2 12 0,4-6 0,5 6 0,-9-3 0,7 1 0,-12 2 0,3-12 0,-10 1 0</inkml:trace>
  <inkml:trace contextRef="#ctx0" brushRef="#br0" timeOffset="226459">17297 16560 13156,'-16'0'0,"9"9"4561,-11 4-4561,-7 17 1983,4-6-1983,-13 7 274,20-10 1,4-8-1,5-3 1</inkml:trace>
  <inkml:trace contextRef="#ctx0" brushRef="#br0" timeOffset="232591">17638 16276 8191,'-16'0'0,"5"9"5063,2-2-5063,7 12 2818,-11 5-2818,11 14 0,-7 18 0,9 10 0,0-11 0,0 4 700,0-5 0,0 1-700,3 11 0,3-2 0,1-17 0,1-5 0,3 11 6626,19-30-6626,-21-14 0,23-8 0,-23 4 0,4-5 0</inkml:trace>
  <inkml:trace contextRef="#ctx0" brushRef="#br0" timeOffset="233576">17924 16566 24575,'-11'-11'0,"1"5"0,4-3 0,-4 7 0,4-2 0,-5 4 0,5 13 0,1 0 0,5 12 0,21 33 0,-1-1 0,-3-9 0,0 1 0,-7-15 0,-3-2 0,-5 28 0,-8-38 0,-7-8 0,-2-14 0,8-19 0,-8-21 0,19-13 0,5-11 0,6 14 0,5 1 0,-6 16 0,-6 2 0,-2 21 0,-6 5 0</inkml:trace>
  <inkml:trace contextRef="#ctx0" brushRef="#br0" timeOffset="233810">18110 16703 24575,'0'-6'0,"0"1"0</inkml:trace>
  <inkml:trace contextRef="#ctx0" brushRef="#br0" timeOffset="234612">18258 16602 24575,'4'-11'0,"2"5"0,5-3 0,0 8 0,0-4 0,4 20 0,-3-2 0,-2 10 0,-5-8 0,-5 5 0,-6 7 0,-1-4 0,-10 6 0,5-17 0,-8-2 0,8-5 0,12-5 0,11 0 0,24 13 0,-3 3 0,2 0 0,-14 1 0,-1-16 0,-7 4 0,-2-5 0,-5 0 0</inkml:trace>
  <inkml:trace contextRef="#ctx0" brushRef="#br0" timeOffset="235365">18631 16597 24575,'-5'-6'0,"-1"1"0,-5 5 0,5 22 0,10-6 0,-1 14 0,15-12 0,-16-7 0,16 7 0,-11-6 0,4 5 0,-7-6 0,-13-5 0,2-1 0,-8-5 0,9-5 0,1-5 0,5-2 0,0-4 0,5 1 0,5 1 0,-3-2 0,15-4 0,-19 12 0,10-4 0</inkml:trace>
  <inkml:trace contextRef="#ctx0" brushRef="#br0" timeOffset="235627">18771 16463 24575,'20'-6'0,"7"23"0,21 29 0,-26-19 0,-2 2 0,3 4 0,-3 5 0,-8 26 0,-6 1 0,-3-23 0,-3 0 0,-6 22 0,-6-4 0,-13-11 0,-13-22 0,14-10 0,0-10 0,18-2 0,1-5 0</inkml:trace>
  <inkml:trace contextRef="#ctx0" brushRef="#br0" timeOffset="240678">19584 16279 24575,'0'0'0</inkml:trace>
  <inkml:trace contextRef="#ctx0" brushRef="#br0" timeOffset="242593">19240 16705 24575,'0'21'0,"9"1"0,-2-1 0,8-2 0,-9-9 0,-1-5 0</inkml:trace>
  <inkml:trace contextRef="#ctx0" brushRef="#br0" timeOffset="242791">19293 16729 8191,'-16'16'0,"-1"-4"5063,-1 8-5063,-6-1 704,10-2 1,0-3-1,9-9 1</inkml:trace>
  <inkml:trace contextRef="#ctx0" brushRef="#br0" timeOffset="243375">19530 16390 24575,'-11'0'0,"1"9"0,-3 45 0,5-16 0,0 3 0,3 12 0,1 2 0,2-2 0,3-4 0,7 10 0,7-18 0,-3-26 0,-1-9 0,0 4 0,9-9 0,-12 4 0,7-5 0</inkml:trace>
  <inkml:trace contextRef="#ctx0" brushRef="#br0" timeOffset="244026">19713 16515 24575,'5'-11'0,"6"5"0,1 1 0,12 5 0,-10 0 0,7 14 0,-15-1 0,0 8 0,-6 0 0,0-5 0,10 6 0,2-1 0,4-4 0,-5-1 0,-1-1 0,-18-3 0,0 3 0,-13-9 0,4-2 0,-3-4 0,13-4 0,-3 2 0,10-2 0</inkml:trace>
  <inkml:trace contextRef="#ctx0" brushRef="#br0" timeOffset="244444">19957 16501 24575,'24'13'0,"-12"-6"0,6 12 0,-17 1 0,-5 14 0,-9 1 0,-3-1 0,-5-13 0,35-19 0,-2 22 0,22-17 0,-8 20 0,-5-19 0,1 7 0,-5-8 0,0 3 0,-11-5 0,-2-5 0</inkml:trace>
  <inkml:trace contextRef="#ctx0" brushRef="#br0" timeOffset="244626">20201 16640 24575,'0'0'0</inkml:trace>
  <inkml:trace contextRef="#ctx0" brushRef="#br0" timeOffset="244844">20348 16551 24575,'0'20'0,"0"-2"0,4 3 0,-2 8 0,7-15 0,-8 14 0,4-21 0,-5 2 0</inkml:trace>
  <inkml:trace contextRef="#ctx0" brushRef="#br0" timeOffset="245143">20532 16204 24575,'11'0'0,"0"4"0,-15-2 0,7 2 0,-12-4 0</inkml:trace>
  <inkml:trace contextRef="#ctx0" brushRef="#br0" timeOffset="245927">20293 16488 8212,'-6'-11'0,"-8"5"5065,3 6-5065,-10 12 2815,5 5-2815,6 5 1716,10-5-1716,10-7 6767,7-5-6767,0-14 0,3 7 0,-11 6 0,0 9 0,-9 8 0,0-5 0,0-5 0,5-1 0,1-4 0,0-1 0,-2-5 0</inkml:trace>
  <inkml:trace contextRef="#ctx0" brushRef="#br0" timeOffset="246193">20388 16463 24575,'11'22'0,"1"4"0,-6-4 0,8 11 0,-11-3 0,5 25 0,-8-3 0,0-7 0,0-13 0,0-26 0,0-1 0</inkml:trace>
  <inkml:trace contextRef="#ctx0" brushRef="#br0" timeOffset="246662">20466 16146 24575,'30'43'0,"-8"-13"0,4 2 0,8 11 0,3 1-1550,-3-4 1,-1 0 1549,3 7 0,-6 0 0,-16-14 0,-2 3 304,5 26 1,-6 6-305,-19-8 0,-3 0 0,9 8 0,-5-4 0,-12-17 0,-5-9 0,-12-9 0,-21-9 0,14-18 0,5 7 0,21-9 0</inkml:trace>
  <inkml:trace contextRef="#ctx0" brushRef="#br0" timeOffset="247507">21483 15381 24575,'25'-6'0,"18"-4"0,18 2 0,-10-1 0,-1 9 0,-37 0 0,1 0 0</inkml:trace>
  <inkml:trace contextRef="#ctx0" brushRef="#br0" timeOffset="247677">21466 15501 24575,'16'0'0,"25"0"0,2-8 0,16 6 0,-24-7 0,-15 9 0,-15 0 0</inkml:trace>
  <inkml:trace contextRef="#ctx0" brushRef="#br0" timeOffset="264060">15945 14805 8191,'-10'-1'0,"4"23"5063,1 14-5063,0 3 0,0 4 0,-1 0 0,-1 1 0,-2 4 0,-3 0 0,-6 2 0,1-5 0,2 8 1409,-2-22 0,-2-1-1409,3 2 1719,-5-1-1719,7-8 6784,19-17-6784,6-1 0,27-5 0,27 0 0,0-8 0,-29 4 0,-2 1 0,0-7 0,-19 5 0,-10 5 0</inkml:trace>
  <inkml:trace contextRef="#ctx0" brushRef="#br0" timeOffset="264292">16037 15336 24575,'31'36'0,"-10"3"0,-5-4 0,-11-1 0,-33 0 0,8-6 0,-20 4 0,25-18 0,5-8 0</inkml:trace>
  <inkml:trace contextRef="#ctx0" brushRef="#br0" timeOffset="265794">15762 17829 24575,'-4'-6'0,"2"6"0,-2 11 0,4 0 0,0 4 0,6 10 0,-5 2 0,5 22 0,-6-2 0,0-11 0,0-8 0,5-36 0,2-5 0,14-31 0,2 11 0,7-9 0,-5 20 0,4 3 0,-7 11 0,-1 8 0,-10 11 0,0 5 0,-10 5 0,6 0 0,-7 4 0,0-3 0,0-1 0,0-5 0,0-1 0,0-8 0,0 2 0</inkml:trace>
  <inkml:trace contextRef="#ctx0" brushRef="#br0" timeOffset="266058">16140 17989 24575,'30'-12'0,"11"0"0,-6 4 0,4 2 0,-28 6 0,-1 0 0</inkml:trace>
  <inkml:trace contextRef="#ctx0" brushRef="#br0" timeOffset="266277">16369 17866 24575,'0'32'0,"0"-7"0,0-5 0,13 9 0,3 15 0,4-10 0,-6 6 0,-9-33 0,-5 2 0</inkml:trace>
  <inkml:trace contextRef="#ctx0" brushRef="#br0" timeOffset="266511">16627 17670 24575,'12'27'0,"2"7"0,-8-3 0,-2 4 0,-2 2 0,-11 27 0,-3-18 0,-5-1-219,1-15 1,-4-3 218,-9-2 0,1-4 0,1-4 0,3-7 0</inkml:trace>
  <inkml:trace contextRef="#ctx0" brushRef="#br0" timeOffset="266991">15576 17771 24575,'-24'9'0,"-6"22"0,11 3 0,2 24 0,9-10 0,10-5 0,5 2 0,2-4 0,3 0 0,8 10 0,3-2 0,11 7 0,5-16 0,-18-32 0,8 4 0,-15-10 0,4 4 0</inkml:trace>
  <inkml:trace contextRef="#ctx0" brushRef="#br0" timeOffset="267909">16993 18022 24575,'15'11'0,"12"4"0,10 5 0,-1 1 0,-7-1 0,-17-5 0,-7-9 0,-5-1 0</inkml:trace>
  <inkml:trace contextRef="#ctx0" brushRef="#br0" timeOffset="268109">17125 18044 8191,'-25'17'0,"3"-3"5063,7 10-5063,-4-2 2818,12-5-2818,-4 5 429,7-5 1,4-7 0,0-5 0</inkml:trace>
  <inkml:trace contextRef="#ctx0" brushRef="#br0" timeOffset="268576">17561 17784 8191,'-29'0'0,"3"18"4721,-14 29-4721,23 14 0,6-5 0,4 4 0,4-14 0,6-1 0,5 5 0,2-3 0,5 10 0,11-33 715,11-14 0,-26-10 0,16 0 0</inkml:trace>
  <inkml:trace contextRef="#ctx0" brushRef="#br0" timeOffset="269126">17917 17919 24575,'-28'-15'0,"0"8"0,-14 12 0,8 9 0,4 11 0,21 15 0,18-5 0,6-6 0,4-1 0,9 3 0,5 1 0,-23-16 0,-5 0 0,-30 10 0,5-8 0,-22 3 0,19-15 0,3-1 0,5-5 0,8 0 0,-2 0 0</inkml:trace>
  <inkml:trace contextRef="#ctx0" brushRef="#br0" timeOffset="269493">17990 18224 24575,'9'28'0,"-2"-5"0,13-6 0,1 1 0,3 3 0,-3-3 0,-9-17 0,-7 2 0,-5-12 0</inkml:trace>
  <inkml:trace contextRef="#ctx0" brushRef="#br0" timeOffset="269692">18101 18212 24575,'-15'18'0,"7"-2"0,-10-3 0,11-2 0,-3 1 0,-4 5 0,-1 13 0,-2-9 0,3 7 0,9-22 0,5-2 0</inkml:trace>
  <inkml:trace contextRef="#ctx0" brushRef="#br0" timeOffset="270027">18229 17850 24575,'25'0'0,"5"0"0,3 20 0,0-3 0,-6 10 0,-1 4 0,1 17 0,-1-12 0,-7 3 0,-21-1 0,-6 1 0,6-4 0,-2-1 0,-12 1 0,-4-2 0,-7 9 0,-16 7 0,13-16 0,-4 1 0,22-19 0,8-10 0</inkml:trace>
  <inkml:trace contextRef="#ctx0" brushRef="#br0" timeOffset="270775">18898 18030 24575,'6'20'0,"5"2"0,6 1 0,4 2 0,-10-7 0,3 3 0,-13-14 0,4 2 0</inkml:trace>
  <inkml:trace contextRef="#ctx0" brushRef="#br0" timeOffset="270944">18984 18122 24575,'-19'13'0,"2"-4"0,-11 18 0,10-9 0,3 2 0,9-10 0,6-5 0</inkml:trace>
  <inkml:trace contextRef="#ctx0" brushRef="#br0" timeOffset="271293">19301 17871 8191,'-15'0'0,"8"5"5063,-11 2-5063,1 29 0,4 0 0,1 7 0,1 3 0,4 3 1409,8 9 0,6-1-1409,6-12 0,3-6 0,19 11 1719,10-23-1719,-18-21 0,-5-6 0,-8 0 0</inkml:trace>
  <inkml:trace contextRef="#ctx0" brushRef="#br0" timeOffset="271758">19694 17978 8191,'-17'-11'0,"-6"7"5063,4 14-5063,3 11 2818,10 10-2818,18 0 1719,-9-1-1719,17-3 0,0 0 0,-8 6 0,17 14 6784,-36-23-6784,0-12 0,-10-2 0,2-5 0,-11-5 0,3 0 0,-7-6 0,18 4 0,3-4 0</inkml:trace>
  <inkml:trace contextRef="#ctx0" brushRef="#br0" timeOffset="272160">19852 18216 24575,'-5'16'0,"4"-4"0,-4 8 0,5-8 0,9-2 0,2-5 0,10-15 0,-5 8 0,-6-12 0,-5 22 0,-5 8 0,0 16 0,0 0 0,0-7 0,0-5 0,0-13 0,0 2 0</inkml:trace>
  <inkml:trace contextRef="#ctx0" brushRef="#br0" timeOffset="272460">20128 17645 8191,'21'40'0,"-2"0"4786,15 17-4786,-18-2 0,1-14 2852,-15 22-2852,-17-1 876,1-23 1,-5-2-877,-5-7 0,-1-3 0,-16 9 6680,2-18-6680,20-16 0,0 4 0,14-6 0</inkml:trace>
  <inkml:trace contextRef="#ctx0" brushRef="#br0" timeOffset="277291">22724 16370 24575,'4'0'0,"43"8"0,16-6-1206,-11-2 0,12-2 0,1 0 1206,-12-1 0,2-1 0,1-1 0,4 0-520,-8 1 1,3-2-1,1 1 1,2-1-1,0 1 1,0 1 519,1 1 0,2 0 0,0 1 0,0-1 0,-2 1 0,-2-2 0,1-1 0,-3-1 0,0 0 0,-2 1 0,0 1 0,13 2 0,0 2 0,-3 1 0,-9-3 720,0-5 1,-7 1-721,1 4 0,-11 4 0,-24 4 0,-36 6 0,-22 11 0,8-7 0,2-1 0,0 5 0,-6-3 0</inkml:trace>
  <inkml:trace contextRef="#ctx0" brushRef="#br0" timeOffset="277695">22478 17003 8191,'22'6'0,"14"-2"0,15-3 409,-6-3 1,8-1 0,5-2 0,3 0 0,-3 0-410,4 0 0,-1 0 0,1 1 0,3-2 0,2 0 0,-4 1 0,3-1 0,3-1 0,0 1 0,-1-1 0,-1 0 0,-5-1-91,4-1 1,-3-1-1,-1 1 1,-2-1-1,1 2 91,-2 2 0,1 2 0,-1-1 0,-2 0 0,-5-1 0,10-5 0,-5-2 0,-2 4 321,-7 7 0,-2 2 1,-3-1-322,10-6 0,-6 1 3296,17 6-3296,-30 0 549,-26 5 1,-5-4-1,-13 4 1</inkml:trace>
  <inkml:trace contextRef="#ctx0" brushRef="#br0" timeOffset="360361">25687 16086 24575,'-5'-6'0,"4"11"0,-8 2 0,7 8 0,2-9 0,15-6 0,-2-11 0,7-1 0,-19-4 0,-2 10 0,-10 1 0,0 10 0,5 1 0,2 5 0,4-5 0,0-1 0</inkml:trace>
  <inkml:trace contextRef="#ctx0" brushRef="#br0" timeOffset="360939">26116 15775 24575,'-11'-6'0,"-15"21"0,-9 40 0,5-6 0,0 7-2499,13-7 0,3 2 0,0-1 2499,-7 10 0,5-2 1065,5-2 0,10-6-1065,25-1 1193,16-17-1193,-7-18 0,1-6 0,29-15 0,-19-6 0,-23-14 0,-31 4 0,-2 11 4174,-14-5-4174,1 15 0,8-4 0,-3 6 0,14 0 0,1 0 0</inkml:trace>
  <inkml:trace contextRef="#ctx0" brushRef="#br0" timeOffset="361474">26417 16016 24575,'-18'13'0,"-1"28"0,14-7 0,2 3 0,-4 2 0,5 0 0,22 24 0,-6-27 0,17-13 0,15-16 0,5-9 0,5-13 0,-4-17 0,-26-10 0,-16-3 0,-3-2 0,0 14 0,-4 0 0,-4-13 0,-6 3 0,-13-4 0,-7 21 0,-4 7 0,10 15 0,6 17 0,9 0 0,1 4 0,5-8 0</inkml:trace>
  <inkml:trace contextRef="#ctx0" brushRef="#br0" timeOffset="361939">26785 15833 8191,'45'-26'0,"-10"-2"2531,2 17 1,2 3-2532,7-7 2818,7 20-2818,-27 10 1719,-11 20-1719,-10 10 0,-5 4 0,-15 0 6784,-2-5-6784,-6-9 0,9-6 0,10-14 0,8-9 0,12-1 0,41-21 0,-12 1 0,2-2 0,-1-1 0,-1-2 0,5-3 0,-3 0 0,10-9 0,-21 14 0,-14 4 0,-18 14 0,-9 0 0</inkml:trace>
  <inkml:trace contextRef="#ctx0" brushRef="#br0" timeOffset="362406">25863 17038 24575,'-22'0'0,"17"-9"0,47-24 0,-13 13 0,5-1-2195,13-6 0,6-3 1,0 2 2194,-12 8 0,-1 3 0,2-1 0,15-7 0,2 0 0,2 2 91,0 1 0,1 2 0,1 0-91,-2 0 0,0 1 0,-1-1 0,-1 1 0,-2 1 0,-3 0 0,9-8 0,-24 15 1367,-40 21-1367,-40 17 0,-15 3 0,26-12 0,0 0 0,-17 10 0,1-1 0</inkml:trace>
  <inkml:trace contextRef="#ctx0" brushRef="#br0" timeOffset="362659">25889 17337 24575,'51'-17'0,"-1"1"0,1-1 0,-4 1 0,1-1 0,3 0 0,4-2 0,-4 0 0,4-2 0,2 0 0,1-2 0,-1 1 0,-2 0-1345,3-1 1,-2 0 0,0 0 0,-1-1 0,1 1 1344,2-1 0,1 0 0,0 0 0,-5 1 0,-6 1 0,16-10 0,-14 5 1951,-2 3-1951,-51 18 0,5 1 0,-11 5 0</inkml:trace>
  <inkml:trace contextRef="#ctx0" brushRef="#br0" timeOffset="374805">8903 16110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2:34:37.001"/>
    </inkml:context>
    <inkml:brush xml:id="br0">
      <inkml:brushProperty name="width" value="0.05292" units="cm"/>
      <inkml:brushProperty name="height" value="0.05292" units="cm"/>
      <inkml:brushProperty name="color" value="#A020F0"/>
    </inkml:brush>
  </inkml:definitions>
  <inkml:trace contextRef="#ctx0" brushRef="#br0">14123 9429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4:03:32.464"/>
    </inkml:context>
    <inkml:brush xml:id="br0">
      <inkml:brushProperty name="width" value="0.05292" units="cm"/>
      <inkml:brushProperty name="height" value="0.05292" units="cm"/>
      <inkml:brushProperty name="color" value="#0070C0"/>
    </inkml:brush>
  </inkml:definitions>
  <inkml:trace contextRef="#ctx0" brushRef="#br0">24622 2889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29:24.483"/>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24905 1089 8191,'-26'0'0,"8"-5"5063,39 4-5063,3-4 0,12 5 0,8 0 0,3 1 0,1-2 1064,-3-4 0,1 0-1064,0 5 0,-4-2 0,-4-8 1812,-9 4-1812,-13 4 1622,-1-4 0,-9 6 1,-1 0-1</inkml:trace>
  <inkml:trace contextRef="#ctx0" brushRef="#br0" timeOffset="669">25879 954 24575,'0'-16'0,"-5"6"0,-1 5 0,-9 5 0,-2 0 0,-7 18 0,11 4 0,-14 25 0,23 1 0,-7-16 0,-1 1 0,10 19 0,-2-9 0,5-15 0,9-21 0,5 3 0,21-43 0,12-8 0,-15 2 0,-1-3 0,-8 14 0,-1 1 0,20-22 0,-19 34 0,-3 4 0,4 10 0,-1 10 0,2 4 0,-8 8 0,-7 0 0,-6-5 0,-10 6 0,-7-1 0,-1-9 0,-4 2 0,6-13 0,-13 4 0,1 1 0,-9-5 0,7 5 0,13-11 0,3 4 0,9-4 0</inkml:trace>
  <inkml:trace contextRef="#ctx0" brushRef="#br0" timeOffset="1583">31985 942 24575,'0'31'0,"0"1"0,0 0 0,0 6 0,0-10 0,0-2 0,0-6 0,-5-9 0,4-5 0,-4-1 0</inkml:trace>
  <inkml:trace contextRef="#ctx0" brushRef="#br0" timeOffset="1736">31910 1103 8191,'-6'-5'0,"27"-2"5063,12-8-5063,9 6 704,-5 1 1,-25 8-1,-3 0 1</inkml:trace>
  <inkml:trace contextRef="#ctx0" brushRef="#br0" timeOffset="2201">32336 946 24575,'-23'14'0,"9"3"0,-9 8 0,17-7 0,6-3 0,31-31 0,14-17 0,-6 2 0,5-1 0,2 0 0,1 2-380,-5 8 0,-2 3 380,-2 4 0,-3 5 0,3 10 0,-7 9 0,-15 3 0,-4 9 0,-7-4 0,-5-1 0,-25 4 760,1-5-760,-24 1 0,11-14 0,6-10 0,9-3 0,12 4 0,5 2 0</inkml:trace>
  <inkml:trace contextRef="#ctx0" brushRef="#br0" timeOffset="3453">26121 1642 8191,'-4'-11'0,"2"-3"5063,2 13-5063,8 5 2818,4 7-2818,6 15 0,1 4 0,18 26 0,-13-18 0,2 6 0,1 3 93,0 3 0,0 2 0,1 5-93,-2-1 0,0 3 0,1 3 0,0 0 197,-5-10 1,2 0-1,-1 1 1,0 0 0,-2-2-198,1 4 0,-2-1 0,0-1 0,1 1 0,3 2 0,1 0 0,0-1 0,-1-5-243,-2-5 1,0-3 0,1 0 242,3 7 0,2 2 0,-1-3-41,8 11 1,-1-4 40,-10-16 0,-2-4 0,4 15 1460,-6-29-1460,-17-10 5334,10-3-5334,-11 1 1116,12-8-1116,8-16 0,-8 10 0,6-15 0</inkml:trace>
  <inkml:trace contextRef="#ctx0" brushRef="#br0" timeOffset="4486">31581 1578 24575,'-10'36'0,"-8"0"0,-4 3 0,-2 1 0,-2 3-1715,1-4 0,-1 2 0,-1 0 1715,-7 10 0,-1 3 0,9-14 0,-2 4 0,-1 0 0,1 1 0,0-1 0,0 0 0,0 1 0,0 0-123,-4 7 0,-1 2 1,1-1-1,1-1 123,-4 7 0,2-1 0,3-6 0,2-1 0,3-5 622,8-10 0,3-6-622,7-8 0,-3-6 0,-5-2 0,7-13 0,-6 4 0</inkml:trace>
  <inkml:trace contextRef="#ctx0" brushRef="#br0" timeOffset="5123">26060 4558 24575,'11'0'0,"9"-6"0,14 4 0,-1-5 0,4-2 0,3 4 0,0-1 0,3-7 0,-1-1 0,5 3 0,-4 1 0,11-7 0,-3 4 0,-32 12 0,-14-4 0</inkml:trace>
  <inkml:trace contextRef="#ctx0" brushRef="#br0" timeOffset="5535">27042 4262 24575,'6'21'0,"-5"16"0,5 21 0,-5-24 0,-2 1-517,1 7 0,0-1 517,0 17 339,0-8-339,0-24 42,0-6 1,0-14 0,0-2 0</inkml:trace>
  <inkml:trace contextRef="#ctx0" brushRef="#br0" timeOffset="6433">30539 4070 24575,'0'55'0,"0"-19"0,0 3 0,0 17 0,0 2 0,0-8 0,0-4 0,0 19 0,0-31 0,0-19 0,-17-9 0,13-2 0,-13-4 0</inkml:trace>
  <inkml:trace contextRef="#ctx0" brushRef="#br0" timeOffset="6584">30359 4353 24575,'59'-15'0,"-17"1"0,1-2 0,-4 0 0,-2 0 0,-2 1 0,-6 2 0,-4 3 0</inkml:trace>
  <inkml:trace contextRef="#ctx0" brushRef="#br0" timeOffset="6753">31114 4005 24575,'0'38'0,"0"25"0,0-9 0,0-1 0,0-21 0,0-21 0,0-1 0,0 5 0,0-8 0,0 3 0</inkml:trace>
  <inkml:trace contextRef="#ctx0" brushRef="#br1" timeOffset="13302">24846 1115 24575,'16'5'0,"8"-4"0,-6 4 0,9 1 0,-2-5 0,23 5 0,-14-5 0,0-2 0,28-7 0,-7 6 0,-27-7 0,-7 4 0,-4 4 0,-2-4 0,-4 5 0,0 0 0,-5 0 0,-2 0 0</inkml:trace>
  <inkml:trace contextRef="#ctx0" brushRef="#br1" timeOffset="15069">25959 1022 24575,'-5'-6'0,"4"-4"0,-13 9 0,7-9 0,-13 9 0,4-4 0,-5 5 0,5 0 0,1 0 0,4 0 0,0 0 0,5 5 0,-3 10 0,3 3 0,0 3 0,1-6 0,5 1 0,0-4 0,0 3 0,0-4 0,0 0 0,0 4 0,5-3 0,1 3 0,4-9 0,1-1 0,0-5 0,4 0 0,1 0 0,5-6 0,3-9 0,1-7 0,1-8 0,-5 9 0,-4 1 0,-7 9 0,5-1 0,6 0 0,1 4 0,-1-3 0,-6 10 0,-4-4 0,-1 10 0,1-4 0,-5 9 0,4-9 0,-9 8 0,18-3 0,-11 9 0,7 2 0,-10-1 0,-5-1 0,0-4 0,-5-1 0,-5 2 0,-7-5 0,6 3 0,-7-8 0,1 2 0,-5-4 0,-11 0 0,9-4 0,0 2 0,4-7 0,8 8 0,2-9 0,0 4 0,9 0 0,-4 1 0</inkml:trace>
  <inkml:trace contextRef="#ctx0" brushRef="#br1" timeOffset="16401">31974 923 24575,'0'11'0,"0"4"0,0 11 0,0-3 0,0 15 0,6-6 0,1 5 0,0-11 0,-2-1 0,0-18 0,-4 7 0,-1-13 0,-1-1 0,-4-2 0,5-2 0</inkml:trace>
  <inkml:trace contextRef="#ctx0" brushRef="#br1" timeOffset="16586">31902 1139 24575,'29'-8'0,"-6"5"0,19-11 0,-22 7 0,4 0 0,-19 2 0</inkml:trace>
  <inkml:trace contextRef="#ctx0" brushRef="#br1" timeOffset="17855">32477 953 24575,'0'-16'0,"0"1"0,0 0 0,0 3 0,-5-3 0,-10 9 0,-11 1 0,3 5 0,-4 0 0,15 0 0,-8 6 0,0 8 0,2 9 0,4-2 0,3 4 0,10-13 0,-4 4 0,5-1 0,4-4 0,16 6 0,-2-11 0,12-5 0,-9-7 0,14-6 0,3-13 0,4 3 0,1-12 0,-6 8 0,-5 5 0,-3 1 0,-8 6 0,4 0 0,-1-3 0,-3 4 0,-4 3 0,-6 5 0,-1 0 0,5 4 0,-3-4 0,5 14 0,-11 3 0,0 4 0,-6 5 0,0-5 0,0 6 0,-13 3 0,1-7 0,-25 5 0,13-15 0,-10 1 0,12-9 0,5-5 0,-3-2 0,8-5 0,-7 5 0,7-3 0,-3 9 0,4-8 0,0 7 0,5-2 0,1 4 0</inkml:trace>
  <inkml:trace contextRef="#ctx0" brushRef="#br1" timeOffset="28686">26877 3496 24575,'9'-6'0,"8"10"0,9 15 0,18 20 0,-18-7 0,15 7 0,-22-22 0,6-5 0,-8-7 0,-7-15 0,8-22 0,0-13 0,4-6 0,-5 8 0,-6 27 0,-10-3 0,9 12 0,-4 2 0,-1 1 0,0 9 0</inkml:trace>
  <inkml:trace contextRef="#ctx0" brushRef="#br1" timeOffset="29686">30676 2693 24575,'11'9'0,"0"7"0,3 30 0,8-3 0,-11-8 0,-1 3 0,7 16 0,-4-4 0,-12-17 0,9-22 0,-4-6 0,29-18 0,22-20 0,-27 16 0,1-1 0,5-7 0,-2 1 0,0-1 0,2 3 0,-19 9 0,-11 6 0,-4 2 0,-11 5 0</inkml:trace>
  <inkml:trace contextRef="#ctx0" brushRef="#br1" timeOffset="32902">26116 4573 8191,'-6'-5'0,"-3"4"5063,12-4-5063,7-1 0,48-12 0,-26 8 0,3-2 0,9-1 0,5-3 0,0 3 748,-4 3 0,-1 1 1,1-1-749,1-4 0,-1-1 0,-2 2 898,3 5 1,-5 1-899,-2-8 6539,-28 15-6539,0 0 0,-5 0 0,-1 0 0</inkml:trace>
  <inkml:trace contextRef="#ctx0" brushRef="#br1" timeOffset="33701">27038 4183 10114,'0'-11'0,"0"22"5084,0-2-5084,0 27 2513,0 19-2513,0-18 0,0 3 0,1 8 0,-2 0 0,-3-8 0,-1-2 0,3 25 1463,-6-25-1463,8-8 5401,0-1-5401,0 0 0,0-1 0,0 3 0,6-6 0,-5-22 0,5 4 0,-6-16 0</inkml:trace>
  <inkml:trace contextRef="#ctx0" brushRef="#br1" timeOffset="35003">30554 4053 8191,'-6'-1'0,"1"6"5063,5 21-5063,0 6 0,0 17 0,0-7 2818,0 5-2818,0-9 0,0 2 0,0-14 1719,0-2-1719,0-9 6784,0-3-6784,-4-2 0,2-5 0,-2-5 0</inkml:trace>
  <inkml:trace contextRef="#ctx0" brushRef="#br1" timeOffset="35317">30458 4367 24575,'3'0'0,"8"-5"0,28-4 0,-2 2 0,-1-2 0,1 1 0,16-3 0,-19 3 0,-1-1 0,16-7 0,-22 3 0,-8 6 0,-14 2 0</inkml:trace>
  <inkml:trace contextRef="#ctx0" brushRef="#br1" timeOffset="35856">30993 4047 14092,'4'-6'0,"2"1"4312,5 10-4312,-5 10 1816,7 19-1816,-11 11 496,2-8 1,1 1-497,3 23 3362,-5 6-3362,10-27 0,-12-11 0,4-12 0,-5-7 0,0-5 0</inkml:trace>
  <inkml:trace contextRef="#ctx0" brushRef="#br1" timeOffset="37702">27139 5269 8191,'9'0'0,"3"0"5063,15 0-5063,23 0 2818,2 0-2818,-8-4 0,4-1 0,-4 4 0,0-1 0,-1-8 0,-1 0 859,7 9 1,0 0-860,-9-9 0,-1 1 3392,8 8 0,0 0-3392,0-8 0,-1 1 0,-11 7 0,-1 0 0,3-8 0,-1-1 0,20 8 0,-13-9 0,2 1 0,3 8 0,1 1-172,-5-5 1,3-3-1,0 2 172,0 6 0,0 1 0,-2-1 0,12-10 0,1 0 0,-13 9 0,2 3 0,0-3 0,13-8 0,2-2 0,-4 6 0,3 2 0,1-1-1829,1 1 0,0 0 0,-2-2 1829,-6-2 0,-1-1 0,-2 2 0,17 6 0,-6-1 0,-21-4 0,-3 1 0,6 4 0,1 2 0,1-1 0,1 0 0,12 1 0,0-2-478,-11-5 0,-2 1 478,4 4 0,-3-1 0,18-9 140,-15 6 0,2-1-140,-4 0 0,1-1 0,11 1 0,-1-1 0,-6 2 0,-6 0 0,12-1 5232,-6 4-5232,-14-4 0,3 6 0,6 0 1345,-22 0-1345,-2 0 101,-10 0-101,1-5 0,5 4 0,-4-4 0,3 5 0,-18 5 0,-8-4 0,-2 4 0,-6-5 0</inkml:trace>
  <inkml:trace contextRef="#ctx0" brushRef="#br1" timeOffset="38086">30970 4797 24575,'27'0'0,"11"6"0,-15 0 0,8 8 0,-15-3 0,-7 10 0,-9-8 0,-17 10 0,8-11 0,-19 3 0,10 0 0,-5 1 0,-2 4 0,-1 4 0,12-11 0,1-1 0</inkml:trace>
  <inkml:trace contextRef="#ctx0" brushRef="#br1" timeOffset="39485">27276 5101 8191,'0'11'0,"-5"3"5063,-16 21-5063,-8 4 2818,-13-1-2818,14-2 0,4-16 1719,18-6-1719,1-8 6784,10 5-6784,1 0 0,9 1 0,2-1 0,3-4 0,-3 3 0,-2-9 0,1 9 0,0-9 0,1 4 0,-1-5 0,-6 4 0,-4-3 0,-1 4 0</inkml:trace>
  <inkml:trace contextRef="#ctx0" brushRef="#br1" timeOffset="61523">16985 3544 24575,'0'0'0</inkml:trace>
  <inkml:trace contextRef="#ctx0" brushRef="#br1" timeOffset="63735">17199 3612 24575,'9'-6'0,"3"6"0,10 6 0,-1 4 0,-4 1 0,3-5 0,-8 4 0,12-4 0,-6 4 0,9 5 0,-10-8 0,4 19 0,-10-16 0,4 12 0,-5-11 0,10 6 0,-2 0 0,8 6 0,-9-6 0,-2-2 0,-9-4 0,12 12 0,-2 4 0,9 6 0,-4-4 0,-11-7 0,2-1 0,-1 24 0,3-1 0,-6-11 0,0 1 0,6 24 0,-7-16 0,5-5 0,-10-16 0,10 4 0,-2 14 0,-2-5 0,7 14 0,-14-21 0,5 12 0,-6-7 0,9 17 0,-7 10 0,7-8 0,-9 12 0,0-30 0,0 12 0,-7-13 0,6 9 0,-5-2 0,0-7 0,4-4 0,-10 2 0,2 10 0,-7 18 0,0-5 0,7-5 0,-2-14 0,4-3 0,-6 6 0,1-1 0,-4-8 0,8-8 0,-4-8 0,2 5 0,-6 0 0,-9 16 0,8-13 0,-11 13 0,12-19 0,-8 7 0,5-14 0,4 4 0,-4-10 0,-1 10 0,-6-9 0,1 4 0,-4-6 0,12 0 0,-2 0 0,9 0 0,0-5 0,-4 4 0,8-9 0,-11 9 0,6-9 0,-10 0 0,0-2 0,0-3 0,10 4 0,-2 5 0,13-3 0,-9 7 0,9-7 0,-8 3 0,3 0 0,-1-8 0,-2 2 0,3-8 0,-5 3 0,5 2 0,-4 4 0,4 1 0,0 17 0,1 1 0,5 17 0,-6 14 0,5 3 0,-11 6 0,10-14 0,-4-14 0,0-28 0,4 0 0,-4-34 0,6-8 0,0-11 0,5 16 0,-4 13 0,9 26 0,-4-8 0,9 11 0,9-6 0,3 9 0,-2 0 0,9 6 0,-16-4 0,8 4 0,-6-6 0,-9-5 0,0-5 0,-6 3 0,-5-3 0</inkml:trace>
  <inkml:trace contextRef="#ctx0" brushRef="#br1" timeOffset="392726">18453 16358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36:29.879"/>
    </inkml:context>
    <inkml:brush xml:id="br0">
      <inkml:brushProperty name="width" value="0.05292" units="cm"/>
      <inkml:brushProperty name="height" value="0.05292" units="cm"/>
      <inkml:brushProperty name="color" value="#FF0000"/>
    </inkml:brush>
  </inkml:definitions>
  <inkml:trace contextRef="#ctx0" brushRef="#br0">3041 2330 24575,'33'0'0,"1"0"0,22 0 0,9 0 0,-6 1 0,6-1 0,3-1-1201,-8 1 1,3 0 0,2-1 0,0-1 1200,-9 1 0,2-1 0,0 1 0,1-2 0,-1 1 0,3-1 0,0 0 0,1-1 0,-1 1 0,0-1 0,-3 0 0,0 1 0,0-1 0,-1 1 0,-1-1 0,10-1 0,-2 1 0,-1-1 0,-1 1-33,-6 0 0,-1 1 1,-1 0-1,-1 1 33,15-2 0,-2 0 0,-3-1 279,-9 1 1,-1 0 0,-2 0-280,-3 1 0,-1 0 0,2 0 0,11-4 0,2 0 0,4-1-737,-14 2 0,2 1 0,2-1 0,3 0 0,2-1 737,-1 1 0,2 0 0,3-1 0,2 0 0,2 0 0,1 1 0,0-1-300,-11 2 1,1 0 0,1 0-1,1-1 1,1 1 0,0 0-1,1 1 1,0-1 0,1 0-1,-2 1 300,-2 0 0,1 1 0,-1-1 0,1 1 0,1-1 0,-1 1 0,1 0 0,-1 0 0,0 1 0,0-1 0,-1 0-196,5 1 1,1-1 0,-1 1 0,0 0 0,0 0 0,0 0 0,-1 0 0,-1 0 0,0 1 0,-1-1 195,1 1 0,-1 0 0,0 0 0,-1 1 0,0-1 0,-1 1 0,-1 0 0,-1 0 0,-1-1 0,6 1 0,0 0 0,-2 0 0,0 0 0,-2 0 0,-2 0 0,-1 0 0,8 0 0,-2 0 0,-2 0 0,-3 0 0,-2 0 42,12 0 1,-5 0 0,0 0-43,-2 0 0,0 1 0,-3-2 0,-7 1 0,-1-1 0,2-1 405,-2 1 1,3 0-1,1-1 1,-1 0-406,-1 0 0,0 0 0,0 0 0,-2 0 0,13-2 0,-2 0 0,-2 0 1527,-8 1 1,-1 0 0,-2-1-1528,13-1 0,-4 0 2440,-10 1 1,-5 1-2441,17-2 0,-18 3 0,-15 0 0,-14 1 0,-7-2 0</inkml:trace>
  <inkml:trace contextRef="#ctx0" brushRef="#br0" timeOffset="86579">25452 6700 24575,'29'0'0,"24"0"0,-12 0 0,4 0 0,11-1 0,3 0 0,5-1 0,0-1 0,-2 0 0,0-2 0,-5 1 0,-1-1 0,-7 0 0,-1 1 0,-6 0 0,-2 1 0,26-2 0,-8 1 0,-24 1 0,-1-1 0,28-6 0,-13 0 0,-23 2 0,-26 4 0,-2-1 0,8-1 0,13-2 0,24-8 0,-11 4 0,2-1 0,3-1 0,2 0 0,5-2 0,-2 1 0,9-1 0,-4 4 0,-31 11 0,-4 1 0,-2 0 0,0 0 0,-1 0 0,2 0 0,5 0 0,10-3 0,21-4 0,-12 1 0,4-1 0,14-5 0,4 0 0,-10 2 0,2 0 0,1 0-229,3-1 1,1-1 0,0 1 228,0-1 0,1 0 0,-2 1 0,-4 0 0,-2 1 0,0 0 0,12-3 0,-4 1 0,-8 3 0,-4 1 0,19-1 0,-24 4 0,-9 2 0,14 0 342,-10-2 1,3 0-343,-1 1 0,-1-1 0,21-3 0,-31 2 0,-24 6 0,27 0 0,19-7 0,14-5 0,-8 2 0,7-3 0,4-1 0,1 0-578,-12 2 1,2 0-1,2 0 1,0-1-1,1-1 1,-1 1 577,4-1 0,0 0 0,1-1 0,-1 0 0,1 0 0,-2 1 0,0 0 0,-1 1 0,0-1 0,0 1 0,-2 0 0,-2 1-407,15-3 0,-2 1 0,-3 0 0,0 0 407,-6 2 0,-1 0 0,-1 0 0,-1 1-209,13-3 1,-2 0 0,-2 0 208,-12 3 0,-2-1 0,-2 1 0,11-3 0,-4 0 0,-13 4 0,-4 0 3006,22-11-3006,1-3 939,-23 8 1,0-1-940,0 0 0,-1 1 416,-4 2 1,-2 1-417,13-6 0,-14 3 0,-13 4 0,-7 8 0,-4 0 0,-4 7 0</inkml:trace>
  <inkml:trace contextRef="#ctx0" brushRef="#br0" timeOffset="89046">25254 6925 24575,'-18'4'0,"-11"10"0,-22 17 0,18-9 0,-1 1 0,-5 4 0,-1 1 0,2 0 0,1-1 0,3-3 0,1 1 0,6-4 0,1 0 0,-12 13 0,13-9 0,10-4 0,6 2 0,0 7 0,-2 13 0,-3 8 0,-4 4 0,-4 4 0,-2 1 0,9-28 0,1 1 0,-1 5 0,1 0 0,0 3 0,0 0 0,-1 3 0,1 0 0,1 2 0,-1-1 0,1-1 0,0-1 0,0-1 0,0 0 0,0-2 0,0-2 0,1-2 0,-1-1 0,-1 1 0,0-1 0,-1 1 0,0 0 0,-1 1 0,0 0 0,0 0 0,0 0 0,1-3 0,2-1 0,-11 27 0,7-11 0,4-7 0,5-6 0,4-5 0,2-2 0,1-6 0,1-4 0,0-6 0,0-5 0,0-4 0,0-2 0</inkml:trace>
  <inkml:trace contextRef="#ctx0" brushRef="#br0" timeOffset="90847">31807 5130 24575,'5'-9'0,"8"-9"0,6-14 0,7-11 0,2-6 0,-5 4 0,-5 8 0,-4 10 0,-4 0 0,-1-2 0,4-26 0,-3 9 0,2-17 0,-1 17 0,2-4 0,4-6 0,5-6 0,-10 31 0,1-1 0,0-1 0,2 2 0,12-29 0,0 9 0,-2 6 0,-2 6 0,1-2 0,0 0 0,-1 0 0,-1 1 0,-4 7 0,-3 4 0,-4 8 0,-3 4 0,-2 5 0,-3 3 0,0 3 0,-1 3 0,-2 3 0,-1 1 0</inkml:trace>
  <inkml:trace contextRef="#ctx0" brushRef="#br0" timeOffset="107214">24660 2399 24575,'11'14'0,"17"20"0,-3-6 0,8 11 0,-16-20 0,-3-5 0,-3-6 0,0-2 0,-1-4 0,2-5 0,4-5 0,4-9 0,7-10 0,13-11 0,-14 15 0,1 0 0,6-3 0,2 1 0,5-2 0,0 1 0,2 0 0,-1 0 0,0 2 0,-1 0 0,-4 2 0,-1 1 0,21-13 0,-17 12 0,-14 9 0,-10 6 0,-6 4 0,-3 3 0,-4 0 0,-2 0 0</inkml:trace>
  <inkml:trace contextRef="#ctx0" brushRef="#br0" timeOffset="109463">30813 2873 24575,'60'0'0,"-9"-3"0,7 0 0,-3 0 0,5-1 0,2 0-904,-7 1 0,2-1 0,1 0 0,0 0 904,2-1 0,0 0 0,-1 1 0,0 0 0,-5 0 0,-1 1 0,-1 0 0,-1 1 206,9-1 1,-1 0 0,-4 1-207,-8 0 0,-2 2 0,-3-1 352,10 1 1,-4 0-353,-7 0 0,-3 0 0,17-1 0,-16-2 1855,-8-2-1855,-9-1 436,-3 0-436,-7 1 0,-5 2 0,-3 1 0</inkml:trace>
  <inkml:trace contextRef="#ctx0" brushRef="#br0" timeOffset="119847">24525 1817 24575,'6'15'0,"7"3"0,6 2 0,4 0 0,-1-3 0,5-3 0,-8-7 0,7-1 0,-8-6 0,2-3 0,2-8 0,4-9 0,3-12 0,3-9 0,0-5 0,-2 0 0,4-2 0,-11 20 0,4-1 0,8-6 0,2-1 0,7-3 0,0 0 0,3-1 0,-2 2 0,-6 6 0,-2 2 0,13-11 0,-18 17 0,-18 15 0,-12 9 0,-10 7 0,3-4 0,-3 4 0</inkml:trace>
  <inkml:trace contextRef="#ctx0" brushRef="#br0" timeOffset="123763">31355 2071 24575,'44'0'0,"-2"0"0,7 0 0,-5 0 0,4 0 0,1 0-641,9 0 0,3 0 0,0 0 641,-1 0 0,1 0 0,-2 0 0,-6 0 0,-2 0 0,-1 0 310,15 0 0,-5 0-310,-13 0 0,-4 0 318,14 0-318,-21 0 0,-18 0 0,-11 0 0,-3 0 0</inkml:trace>
  <inkml:trace contextRef="#ctx0" brushRef="#br0" timeOffset="154545">7136 7089 24575,'-1'5'0,"7"-4"0,10 8 0,5-7 0,-4 7 0,3-8 0,6 4 0,30-5 0,-18 0 0,2 0 0,0 0 0,-1 0-268,3 0 0,-3 0 268,17 0 0,-17 0 0,3 0 0,0 1 0,3-2 0,18-4 0,1-1-321,-15 5 0,1 0 321,0-3 0,3 0 0,-1 1 0,-7 2 0,-1 1 0,2 1 0,8-1 0,3 0 0,-1 0 0,0 0 0,-1 0 0,-3 0-1258,7 0 0,-3 0 1258,-2-1 0,-2 2 0,-15 4 0,-1 0 52,13-3 1,1-1-53,1 5 0,3-1 0,-10-4 0,2-1 0,1-1-566,0 1 0,0 0 0,-2 0 566,9 0 0,-1 0 0,5 0 0,-3 0 249,-15 0 1,-2 0-250,4 4 0,2 1 1175,-2-4 1,0 0-1176,-3 3 0,-1 0 0,21-4 0,-4 0 0,-9 0 0,-4 0 0,5 0 0,13 1 0,3-2-618,-19-2 1,1-2-1,0 1 618,3 3 0,1 1 0,-3-2 0,4-4 0,1 0 360,-1 5 1,3 2 0,0-1-361,-2-4 0,0-1 0,2 2 0,-3 1 0,3 2 0,0 0 0,0-2-502,12-1 1,-1-2 0,0 1 501,1 3 0,0 2 0,-4-1 0,-12 1 0,-3-1 0,2-1 0,9-2 0,2-2 0,-2 2-327,-9 1 0,-2 2 0,2-1 327,7-3 0,1-1 0,0 2 0,0 2 0,-1 2 0,-2-1 0,5 0 0,-2 0 0,10 1 0,-1-2 768,-16-4 1,-1 0-769,12 4 0,0 0 0,-8-4 0,0 0 0,4-1 0,-2 2 0,-18 3 0,-1-1 0,2-3 0,-3 0 687,4 5-687,-4-4 0,3-2 1631,26 4-1631,-13-3 0,1 0 0,-17 4 0,1 2 0,16-1 0,3 0 0,5 0 0,3 0-42,-11 0 0,2 0 0,2 0 42,10 0 0,3 0 0,-1 0-930,-4-1 0,0 1 1,-2 1 929,-7 2 0,-1 2 0,-2-2 0,18-1 0,-6-1-173,-17 5 0,0 0 173,15-6 0,2 0 0,3 6 0,1 0-806,-1-5 1,0 0 805,-2 5 0,-3 0 0,-20-5 0,1-2 428,18 1 0,3 0-428,-2-1 0,2 2 0,-12 2 0,2 1 0,0 0 815,-3-3 0,-1-1 0,-1 2-815,19 3 0,-4 1 191,-15-6 1,-1 0-192,6 0 0,0 0 0,-6 0 0,0 0 0,9 0 0,2 0 1021,6 0 1,0 0-1022,2 0 0,-1 0 0,-14 0 0,-2 0 0,6 0 0,-3 0 105,-17 0 1,-1 0-106,4 0 0,1 0 386,0 0 0,-1 0-386,1-1 0,0 2 0,-4 3 0,-2 0 0,17-2 0,-17 7 0,-13-9 0,-4 0 0,1 0 0,-16 0 0,-31 0 0,12 0 0,-14 0 0</inkml:trace>
  <inkml:trace contextRef="#ctx0" brushRef="#br0" timeOffset="160326">16492 7671 8191,'-6'14'0,"-9"31"1953,13 3 1,1 10-1954,-5-3 0,-2 5 0,0 0 0,0-2 0,0 0 0,1 0-120,2 8 0,0 1 0,-2-5 120,-5-18 0,-2-2 0,2 1 0,4 12 0,2 2 0,-2-3 965,-9 11 0,1-1-965,8-13 0,2 2 0,0-4 0,-4 6 0,2-6 2371,7-13 0,0-4-2371,-8 9 999,18-25-999,27-4 0,15-6 0,13-4 0,-10-3 0,5-3 0,5-1 0,3 0-318,-7 0 0,4 0 0,3-1 1,1 0-1,0 0 0,-3 0 318,-3 2 0,-2-1 0,0 1 0,0 0 0,2-1 0,2-1 0,-6 1 0,2-1 0,2-1 0,1 0 0,-1 0 0,-1 1 0,-2 0 0,-4 1-287,11 0 0,-3 2 0,-3 0 1,-1 0-1,1-1 287,2-1 0,1 0 0,0 0 0,-4 0 0,-5 1 0,9 0 0,-7 1 0,-12-3 0,-6-6 0,-102-7 0,23 0 0,-7-3-971,-11 5 0,-9 0 0,6-1 971,17-1 0,4-1 0,-1 1 0,-25-1 0,6 2 0,5-7 0</inkml:trace>
  <inkml:trace contextRef="#ctx0" brushRef="#br0" timeOffset="161144">16125 7738 24575,'51'-26'0,"-15"9"0,4-3 0,-3-5 0,3-3 0,-2 2-873,10-4 0,-3 2 873,-4-1 0,-6 3 0,-8 10 565,-16 14-565,-2 13 288,5 9-288,0 2 0,5-2 0,-2-5 893,1 0-893,4-3 0,-4-2 0,-3-5 0,-4-1 0,-5-2 0,-1 2 0</inkml:trace>
  <inkml:trace contextRef="#ctx0" brushRef="#br0" timeOffset="223604">7287 9939 24575,'0'0'0</inkml:trace>
  <inkml:trace contextRef="#ctx0" brushRef="#br0" timeOffset="226660">7367 10247 24575,'24'6'0,"2"-1"0,11-9 0,6-2 0,11-1 0,5 0 0,-8-1 0,3 0 0,0-1-1230,5 0 1,1 0 0,-3 1 1229,7 0 0,-4 1 0,1-3 0,-8 3 0,-11 5 854,-1-4-854,-21 6 0,-8-5 0,4 4 0,-6-9 0,1 9 708,-32 18 1,19-12-1,-26 17 1</inkml:trace>
  <inkml:trace contextRef="#ctx0" brushRef="#br0" timeOffset="227129">7261 10669 8191,'12'0'0,"5"-8"2140,24 1 1,14 0-2141,-5-1 0,6 0 0,3-1 0,-2 2 0,3-1 0,3 1 0,-1 1-102,-8 2 1,1 0-1,0 1 1,-1 1 0,-3-1 101,3-1 0,-2 1 0,-2 0 0,-1-1 0,4 0 0,-2 0 0,-7 1 2125,22 1-2125,-16-9 1237,-69 45 1,23-25 0,-44 26 0</inkml:trace>
  <inkml:trace contextRef="#ctx0" brushRef="#br0" timeOffset="228043">8035 10949 24575,'0'22'0,"0"19"0,-10 20 0,3-8 0,0 6 0,2-6 0,2 4 0,-2-1-494,-3-8 0,0 0 0,0 2 494,3 1 0,1 4 0,1 1 0,0-3-361,-2 5 1,0-2 0,-1 2 360,0-4 0,-1 2 0,1 0 0,1-3-672,3 3 0,2-3 0,-1-1 672,-5 17 0,0-6 0,0-21 0,1-2 0,3 1 0,1 0 0,-4-2 0,-1-1 461,1 2 0,2-3-461,0 8 1352,-5-13-1352,8-31 2305,0-63-2305,0 17 0,0-4 0,-6-13 0,0-1-293,5-3 1,-1 7 0,-9 8-1,11 11 1</inkml:trace>
  <inkml:trace contextRef="#ctx0" brushRef="#br0" timeOffset="228643">7879 10966 24575,'14'-17'0,"-1"3"0,16-11 0,-8 10 0,12-12 0,-10 12 0,6-5 0,-12 7 0,-2 6 0,-5 2 0,-4 14 0,4 3 0,0 6 0,15 6 0,-3-10 0,3 4 0,-10-12 0,-9-1 0,-1-5 0</inkml:trace>
  <inkml:trace contextRef="#ctx0" brushRef="#br0" timeOffset="230459">7176 13952 8191,'3'-7'0,"36"6"2205,17-8 1,13-1-2206,-16 5 0,5 2 0,2-1 0,-1 1 0,-4-1 0,0 0 0,-1 0 0,1 0 0,3 0 0,1 1 0,-3 0 0,-7 1 0,5 1 0,-10 2 2894,-3-1-2894,-51 0 449,-33 11 1,13-9-1,-2 9 1</inkml:trace>
  <inkml:trace contextRef="#ctx0" brushRef="#br0" timeOffset="230826">6952 14232 8191,'8'6'0,"48"-4"1165,-8 0 1,10 1-1,2-2-1165,-9-3 0,2-2 0,1 0 0,2 1 0,-3 2 0,2 1 0,1 0 0,0 0 0,-3-2 0,5-3 0,-1-2 0,-2 0 0,-4 2 0,2 3 0,-3 2 0,-4-1 0,2-5 0,-8 0 2977,-8 6-2977,-12 0 475,-22 0 0,8 0 0,-15 0 0</inkml:trace>
  <inkml:trace contextRef="#ctx0" brushRef="#br0" timeOffset="232592">11914 12664 24575,'15'6'0,"-3"-4"0,7 4 0,-3-6 0,12 0 0,3 0 0,15-10 0,2 7 0,-9-6 0,3-2 0,-5 4 0,0-3 0,4-8 0,-3-3 0,8-9 0,-19-7 0,-21-9 0,-18-13 0,2 25 0,-4 1 0,-5 5 0,-3 3 0,-14-11 0,5 26 0,11-3 0,-4 13 0,-4 20 0,-19 23 0,28-14 0,0 4-588,-2 5 1,1 2 587,7-1 0,1 4 0,1 1 0,-1 7 0,0 2 0,2-4 0,4-4 0,1-2 0,-3 5-349,-3 1 0,-3 7 0,-1 3 0,0-2 0,2-5 349,2 9 0,1-5 0,-2-1-653,-5 0 0,-2-1 0,1-2 653,-1 13 0,1-8 0,-4-1 0,2-1 0,0-20 237,0-7 1,8-17-1,3-11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44:52.180"/>
    </inkml:context>
    <inkml:brush xml:id="br0">
      <inkml:brushProperty name="width" value="0.05292" units="cm"/>
      <inkml:brushProperty name="height" value="0.05292" units="cm"/>
      <inkml:brushProperty name="color" value="#00B050"/>
    </inkml:brush>
  </inkml:definitions>
  <inkml:trace contextRef="#ctx0" brushRef="#br0">15162 9478 8191,'0'-16'0,"-4"5"5063,2 2-5063,-12 7 2818,3-2-2818,-19 4 1719,6 0-1719,-5 0 6784,8 0-6784,-9 6 0,3-5 0,-5 10 0,2-5 0,12 5 0,-6-5 0,10 8 0,-14 1 0,7 6 0,-20 9 0,13-4 0,-2 6 0,2-5 0,9-1 0,-2-8 0,0 2 0,-3 1 0,0 1 0,-4 5 0,7-4 0,5-5 0,5-1 0,-3-11 0,3 8 0,-12 2 0,-1 9 0,4 1 0,-1-2 0,7 2 0,-2 3 0,8-1 0,-5-4 0,11-8 0,-3-6 0,-1 15 0,5 2 0,-5 14 0,6-9 0,0-2 0,0-10 0,0 1 0,0 9 0,0 2 0,4 0 0,-2-6 0,7-6 0,-8-3 0,9 4 0,-4-4 0,5 3 0,-5-4 0,3 4 0,-3 1 0,9-1 0,1-8 0,-4 6 0,6-16 0,-16 16 0,24-15 0,-12 15 0,16-7 0,-7 10 0,-4-1 0,-2-8 0,-3 6 0,6-10 0,-1 8 0,2-9 0,-5 3 0,8-3 0,-6-1 0,29 6 0,2-2 0,-8-6 0,3 0 0,3 6 0,2-1 0,4-7 0,-2-2 0,-12 5 0,-1 0 0,3-4 0,-2-2 0,13 1 0,6 0 0,7 0 0,-29 0 0,17 0 0,-31 0 0,32-8 0,-3-3 0,-13 1 0,1 1 0,20-2 0,-4-6 0,-24 15 0,14-15 0,0-6 0,-12 8 0,2-1 0,2-6 0,-2 1 0,17-7 0,4-5 0,-22 3 0,-3 2 0,2-4 0,-1 1 0,-1 0 0,0-1 0,-2-3 0,-4-8 0,-6-2 0,-5-20 0,-8 19 0,-3-2 0,-6 6 0,-3 0 0,2 2 0,-2 1 0,-6 3 0,-2 2 0,3 1 0,0 2 0,-15-12 0,-1-13 0,3 15 0,-6-8 0,8 17 0,-2-3 0,5 13 0,-8-6 0,0 5 0,-9-3 0,8 12 0,-5-11 0,3 22 0,-24-25 0,22 21 0,-4 2 0,-15-9 0,-3 0 0,10 7 0,-1 3 0,-15-3 0,-3 3 0,-1 7 0,-1 5-604,18 1 1,0 1 0,-3 1 603,-9 2 0,-2 0 0,2 3 0,9 3 0,3 1 0,1 0 0,-17 1 0,5 2 0,12 4 0,6 3 0,10 3 0,5-1 0,-3 5 0,4 6 0</inkml:trace>
  <inkml:trace contextRef="#ctx0" brushRef="#br0" timeOffset="5267">11268 4834 8191,'-11'0'0,"19"0"5063,32 0-5063,5 0 0,8 0 0,-3 0 0,4 0 0,0 0 87,-1 0 0,1 0 0,1 0-87,2 0 0,1 1 0,-3-2 0,-9-3 0,-2-1 0,2 1 501,6 3 0,3 0 0,-2 0-501,-7-3 0,-1-1 0,0 1 2705,23 4 0,-6 0-2705,-22 0 0,-6 0 0,-1 5 0,-17-4 3224,-10 9-3224,3-9 923,-3 4-923,0 0 0,-1-4 0,-5 4 0</inkml:trace>
  <inkml:trace contextRef="#ctx0" brushRef="#br0" timeOffset="8368">3292 4101 24575,'-6'9'0,"1"11"0,20 35 0,-4-17 0,1 2 0,7 8 0,1 0 0,-3-8 0,-1-3 0,4 14 0,6-33 0,-13-8 0,43-31 0,-10-6 0,6-8-1696,-11 4 0,3-5 0,2-2 0,-1-1 1696,-1 1 0,0-1 0,0 0 0,2-1 0,-5 3 0,3-1 0,-1-1 0,1 2 0,-3 2-457,0 0 1,-2 2 0,1 1-1,3-1 457,10-4 0,4-2 0,-1 3 0,-4 2 0,-3 5 0,-4 3 0,0-1 0,8-3 0,0 0 0,-10 6 0,4 0 0,-23 15 0,-23 13 0,-5 7 0,-7 1 0,5-3 0</inkml:trace>
  <inkml:trace contextRef="#ctx0" brushRef="#br0" timeOffset="10485">3589 5327 24575,'-11'26'0,"17"1"0,0 8 0,2 3 0,6-6 0,1 2 0,2 19 0,1 0 0,-4-16 0,2-3 0,4 8 0,3-7 0,11-11 0,6-27 0,6-14 0,-15-7 0,4-10 0,2-1-649,0 3 0,2-1 0,1-2 0,1 1 649,6-4 0,2-2 0,0 2 0,-2 0 0,5-5 0,-2 2 0,-3 6 0,4 6 0,-10 8 0,-18 7 0,-12 13 0,4 2 0,-8 1 0,2 4 0</inkml:trace>
  <inkml:trace contextRef="#ctx0" brushRef="#br0" timeOffset="11802">17492 5587 8191,'-16'0'0,"10"0"5063,29 0-5063,29 0 0,-9-1 0,7 2 321,8 2 1,7 2 0,4 0-322,-8-4 0,3 0 0,2-1 0,3 1-342,-13 1 1,2 0-1,1 1 1,1 0-1,-1-1 1,-2-1 341,2-3 0,-2 0 0,0-2 0,-1 1 0,-1 1 0,9 0 0,0 2 0,-3 0 0,-6-2 1889,11-5 0,-5 1-1889,4 5 0,-5 2 0,-24-1 0,-3 0 0,23 0 398,-53 6 0,-10-4 0,-2 4 0</inkml:trace>
  <inkml:trace contextRef="#ctx0" brushRef="#br0" timeOffset="14999">3137 6085 24575,'10'-5'0,"1"4"0,0-4 0,0 10 0,-5 1 0,11 13 0,-5 6 0,11 9 0,-7 3 0,0 5 0,0 2 0,2 1 0,2 4 0,1 0 0,-6-12 0,4-5 0,24-5 0,-2-22 0,16-20-583,-26 1 1,4-5 582,9-11 0,6-8 0,1-1-605,-11 6 1,1 0 0,0-2 0,3 1 604,6-4 0,3-1 0,-1 1 0,-3 2 0,0-2 0,-3 2 0,-4 6 0,0 0 0,-7 12 0,-11 19 0,-18 10 0,0 1 0,-6-3 0</inkml:trace>
  <inkml:trace contextRef="#ctx0" brushRef="#br0" timeOffset="16348">18339 6451 8191,'25'-16'0,"6"8"1818,22-2 1,14-1-1819,-9 6 0,5 0 0,1 0 0,-14-2 0,0 0 0,1-1 0,2 2-13,6 1 0,2 1 0,-1 0 0,-2 1 13,3-2 0,-2 1 0,2-1 0,-3 2 0,4-1 0,-1 1 0,-4 0 0,0 2 0,-4 1 0,1-2 0,8-2 0,1-1 0,-6 1 885,-4 4 1,-7 0-886,2 0 4682,-1 0-4682,-45 0 1249,-4 0-1249,-9-5 4340,1 4-4340,-7-13 0,9 12 0,-3-7 0</inkml:trace>
  <inkml:trace contextRef="#ctx0" brushRef="#br0" timeOffset="22416">8491 7029 8191,'3'0'0,"21"0"5063,9 0-5063,1 0 0,4 0 0,6 0 0,5 0 0,-1 0 0,4 0 0,4 0-539,-4 0 0,3 0 1,1 0-1,0 0 539,-4 0 0,-1 0 0,1 0 0,3 0 0,2 0 0,4 0 0,2 0 0,-1 0 0,-3 0-71,7 0 1,-2 0 0,-1 0 0,1 0 70,-2 0 0,-1 0 0,0 0 0,-1 0 672,-8 0 0,-1 0 0,-1 0 0,-3 0-672,3 0 0,-2 0 0,-4 0 0,3 0 0,-2 0 0,9 0 0,-4 0 0,-2 0 0,0 0 4662,-13 0-4662,-8 0 1274,-17 5 1,-7-4 0,-7 4 0</inkml:trace>
  <inkml:trace contextRef="#ctx0" brushRef="#br0" timeOffset="23150">3163 7008 8191,'62'-19'0,"1"1"0,-2 7 0,-8 1 0,-12-6 0,-8 16 0</inkml:trace>
  <inkml:trace contextRef="#ctx0" brushRef="#br0" timeOffset="23668">3668 6827 24575,'-6'-1'0,"-9"39"0,12 2 0,-2-3 0,0 0 0,5 4 0,14-8 0,24-32 0,25-16-600,-17-7 1,6-9 0,2-1 599,-9 7 0,0-1 0,2-1 0,1-1 0,-2-1 0,2-1 0,1-2 0,-1 1 0,-1 2 0,5-3 0,-1 2 0,-1 1 0,-4 2-761,2-2 1,-4 2 0,-4 3 760,-1 2 0,-7 5 0,-8 7 0,-14 12 0,-10 6 0,-1 2 0,-4-5 0</inkml:trace>
  <inkml:trace contextRef="#ctx0" brushRef="#br0" timeOffset="26848">4861 7811 24575,'11'0'0,"12"0"0,-4 0 0,10 0 0,-13 0 0,5 0 0,0 0 0,10 0 0,13 0 0,15 0 0,-7 0 0,3 0 0,-25 6 0,8-4 0,1 4 0,3 2 0,5-6 0,-8 7 0,24-9 0,-2 8 0,-19-7 0,1 0 0,-1 3 0,0 1 0,-7 0 0,-1 0 0,31-3 0,-11 8 0,-15-9 0,3-2 0,9 1 0,3 0 0,3 0 0,1 0 0,-1 4 0,-4 1 0,-18-5 0,-2 2 0,31 15 0,-15-15 0,-13 7 0,3 0 0,4-7 0,0-1 0,0 9 0,1 1 0,17-9 0,2-2 0,-14 6 0,0-1 0,11-4 0,0-2 0,-5 1 0,0 0-1110,5 0 1,0 0 1109,-8 0 0,2 0 0,-1 1 0,3-1 0,0-1 0,-3-2 0,0-2 0,2 1 0,9 3 0,2 0 0,-1 0 0,-6-3 0,-1-1 0,0 2-247,5 2 0,0 2 0,-3-1 247,-10-3 0,-3-2 0,2 2 0,10 2 0,2 0 0,-1 0 0,-4-2 0,-1-2 0,-1 2-618,-8 2 0,-2 2 1,1-1 617,23 0 0,-4 0 0,-22 0 0,-1 0-223,23 0 1,3 0 222,-23 0 0,0 0 0,2 0 0,15 0 0,4 0 0,0 0 239,-15 0 0,-1 0 1,1 0-1,2 0-239,10 0 0,2 0 0,0 0 0,-2 0-267,-7 0 1,-2 0 0,-1 0 0,1 0 266,4 0 0,0 0 0,0 0 0,-4 0 0,4 0 0,-3 0 0,-2 0 0,-4 0 0,-1 0 0,-2 0 0,8 0 0,-2 0 894,8 0 1,-4 0-895,0 0 0,5 0 494,-32 0-494,-79-10 0,46 8 0,-52-8 0</inkml:trace>
  <inkml:trace contextRef="#ctx0" brushRef="#br0" timeOffset="28115">3434 7701 8191,'-5'-6'0,"4"6"5063,2 19-5063,1 9 2818,10 8-2818,-6-9 1719,21 3-1719,-3-22 6784,25 7-6784,-1-30 0,6-11 0,0 2 0,4-4 0,1-2-1068,-15 7 1,0-2-1,1 0 1,0 0 1067,5-2 0,1-1 0,-1 1 0,-3 2 0,-4 0 0,-3 1 0,-1 2 0,22-7 0,-5 2 0,-21 6 0,-4 2 0,26-8 0,-45 27 0,-7 2 0,-5 7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4:09:53.795"/>
    </inkml:context>
    <inkml:brush xml:id="br0">
      <inkml:brushProperty name="width" value="0.05292" units="cm"/>
      <inkml:brushProperty name="height" value="0.05292" units="cm"/>
      <inkml:brushProperty name="color" value="#00B050"/>
    </inkml:brush>
  </inkml:definitions>
  <inkml:trace contextRef="#ctx0" brushRef="#br0">6551 7716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40:49.1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3594 4953 24575,'10'0'0,"6"0"0,5 0 0,25 0 0,1 0 0,18 0 0,-9 0-1008,8 0 1008,2 0 0,-15 0 0,4 0 0,5 0 0,3 0 0,-15 0 0,3 0 0,-1 0 0,0 0 0,0 0 0,-3 0 123,3 0 1,-3 0-124,-1 0 0,-4 0 0,-5 0 0,-7-4 0,-16-7 0,-24 4 190,3-7 0,-3 13 0,5-4 1</inkml:trace>
  <inkml:trace contextRef="#ctx0" brushRef="#br0" timeOffset="331">4598 4811 24575,'16'0'0,"21"6"0,-11 7 0,16 9 0,-16 7 0,-4-5 0,-10 1 0,-8-7 0,-23 5 0,0-4 0,-18 3 0,6-5 0,-10 8 0,6 0 0,12-7 0,10-5 0</inkml:trace>
  <inkml:trace contextRef="#ctx0" brushRef="#br0" timeOffset="1081">3729 6062 24575,'-6'5'0,"6"1"0,20 0 0,6-2 0,29-4 0,11 0-435,-3 0 1,6 0 434,-19 1 0,0-1 0,3-1-1101,10-2 0,3-2 1,-2 2 1100,-12 2 0,-2 1 0,-2-2 0,14-9 0,-7 0 0,9 9 0,-17-8 0,-21 5 0,-11-1 539,-25 0-539,-8-5 0,2 10 0,7-6 0</inkml:trace>
  <inkml:trace contextRef="#ctx0" brushRef="#br0" timeOffset="1331">4659 5930 24575,'24'0'0,"20"21"0,-4-3 0,5 14 0,-18 5 0,-18-8 0,4 1 0,-20-6 0,-5-8 0,-11 2 0,-10-2 0,-2-8 0,12-2 0,6-6 0</inkml:trace>
  <inkml:trace contextRef="#ctx0" brushRef="#br0" timeOffset="18879">13239 4578 24575,'0'-10'0,"-5"4"0,4-4 0,-14 9 0,3-4 0,-14 5 0,-5 0 0,3 0 0,-2 0 0,10 0 0,-10 6 0,2-4 0,-8 8 0,10-2 0,0-2 0,2 13 0,-2-11 0,-8 18 0,5-9 0,-4 11 0,4 9 0,3-7 0,4 7 0,7-14 0,9-2 0,1 0 0,5 1 0,0 3 0,0 6 0,0-3 0,0-3 0,0 8 0,0-13 0,5 15 0,1-8 0,0-9 0,3 2 0,-3-5 0,15 12 0,0 1 0,10 7 0,-1-14 0,0-2 0,2-7 0,4-6 0,-9 0 0,12-6 0,9 9 0,12-7 0,1 6 0,-4-8 0,-25 0 0,6-6 0,-6 5 0,9-11 0,4-3 0,-13 6 0,-3-9 0,-14 17 0,7-19 0,0 5 0,8-17 0,-8 9 0,-3-3 0,-12 10 0,6-13 0,-12 2 0,11-14 0,-10-1 0,-2 10 0,-8-6 0,-6-2 0,-6-15 0,-2 3 0,-5 4 0,8 21 0,2 7 0,2 8 0,-22-9 0,-13 11 0,18-2 0,0 0 0,-18 10 0,17-6 0,18 8 0,-1 0 0,-1 0 0,5 0 0,3 0 0</inkml:trace>
  <inkml:trace contextRef="#ctx0" brushRef="#br0" timeOffset="31480">6724 7015 24575,'11'0'0,"1"9"0,8 20 0,-5 5 0,6 15 0,-13-8 0,-2 0 0,-6-8 0,0-4 0,0-31 0,0-17 0,-1-13 0,2-6 0,5-3 0,3 0 0,-2-6 0,2 3 0,9-13 0,-5 21 0,-8 25 0,-4 5 0,4 1 0</inkml:trace>
  <inkml:trace contextRef="#ctx0" brushRef="#br0" timeOffset="32514">7039 7207 24575,'5'6'0,"-4"4"0,13-9 0,6 4 0,2-5 0,7-5 0,-12-5 0,-6-6 0,-6-5 0,-10 10 0,-1-3 0,-10 12 0,-2 7 0,-5 11 0,-6 42 0,14 2 0,12-23 0,4-2 0,15 15 0,34-29 0,-11-10 0,17-11 0,-26 0 0,-2-7 0,-16 6 0,-3-5 0</inkml:trace>
  <inkml:trace contextRef="#ctx0" brushRef="#br0" timeOffset="34330">13131 6935 24575,'-5'-6'0,"4"6"0,-4 10 0,-1 11 0,4 1 0,-4 11 0,6-10 0,0 23 0,0-13 0,0 16 0,0-8 0,0 8 0,0-15 0,0 8 0,0-24 0,0 6 0,0-8 0,0 0 0,0-15 0,0 2 0,0-12 0</inkml:trace>
  <inkml:trace contextRef="#ctx0" brushRef="#br0" timeOffset="41629">8620 5251 24575,'11'0'0,"-1"0"0,5 0 0,34 0 0,12 0-1174,-17-5 0,4-1 1174,0 5 0,4-1 0,-2-5 0,4-2 0,0 1-97,-4 3 0,-1 0 0,0 1 97,3-1 0,-1 0 0,-4 0 0,0-4 0,-9 2 0,-16 6 0,-23 1 0,-5 1 0,1 4 0</inkml:trace>
  <inkml:trace contextRef="#ctx0" brushRef="#br0" timeOffset="43016">9081 6973 24575,'-6'5'0,"10"-4"0,14-5 0,14-14 0,6 6 0,3-3 0,-3 15 0,-8 0 0,-6 0 0,-4 6 0,-13 12 0,2 2 0,-9 8 0,0 17 0,-6-1 0,-9 18 0,-7-8 0,2-22 0,-4 0 0,8-20 0,-6 8 0,11-8 0,7-2 0,31-13 0,6-9 0,5-2 0,9-1 0,5-1 0,-8 4 0,2-1 0,-3 1 0,-1 2 0,-3 1 0,-2 3 0,-8 2 0,-13 4 0,-5 0 0,-5 0 0,-2 0 0</inkml:trace>
  <inkml:trace contextRef="#ctx0" brushRef="#br0" timeOffset="45028">20610 5254 8191,'-5'-6'0,"4"-3"5063,1 7-5063,6-2 2818,9 4-2818,9-9 1719,14 7-1719,8-8 0,5 0 0,2 8 0,3 1 0,-10-3 0,2-1 0,-3 2 0,3 3 0,-4 0 6784,14 0-6784,-54 9 0,-2-6 0,-13 6 0</inkml:trace>
  <inkml:trace contextRef="#ctx0" brushRef="#br0" timeOffset="46497">20828 7105 24575,'0'-16'0,"9"1"0,19 3 0,31 5 0,-13 1 0,8 17 0,-48 10 0,-5 13 0,-15 2 0,7-5 0,1-10 0,12-2 0,14 10 0,23 13 0,-3 5 0,1-10 0,-27-9 0,-19-16 0,-8 8 0,-17-7 0,-4 3 0,2-8 0,-3 3 0,13-10 0,6 4 0,6-5 0</inkml:trace>
  <inkml:trace contextRef="#ctx0" brushRef="#br0" timeOffset="49961">26334 5387 24575,'43'-6'0,"20"-7"0,-17 4 0,7 1 0,-2 0 0,6 1 0,-1 0 0,-8-3 0,2-2 0,-10 5 0,-4 5 0,-34 1 0,-20 11 0,7-3 0,5 3 0</inkml:trace>
  <inkml:trace contextRef="#ctx0" brushRef="#br0" timeOffset="51247">26643 7193 24575,'-9'63'0,"1"-25"0,-1 0 0,0-1 0,0-3 0,-8 22 0,11-19 0,1-30 0,4 7 0,-4-8 0,14 0 0,3 3 0,27-14 0,-1-4 0,9-11 0,-13-1 0,-17 0 0,-8 9 0,-9 23 0,0 7 0,0 25 0,0 3 0,8 11 0,0-5 0,2-9 0,-4-19 0,-10-18 0,2-1 0,-2-5 0</inkml:trace>
  <inkml:trace contextRef="#ctx0" brushRef="#br0" timeOffset="52696">16671 5326 24575,'39'0'0,"0"0"0,9-5 0,3-1 0,2 1 0,4 1 0,0-2-493,0-2 1,-1-1 0,-2 1 492,9 0 0,-4 1 0,-12 1 0,-11 1 480,-22 5-480,-12 9 0,-12-6 0,10 6 0</inkml:trace>
  <inkml:trace contextRef="#ctx0" brushRef="#br0" timeOffset="54064">17287 7115 24575,'-32'0'0,"2"0"0,-19 0 0,17 6 0,2-4 0,14 4 0,1-6 0,4 0 0,5 9 0,-4 3 0,9 10 0,-9-1 0,9 0 0,-4-4 0,5-2 0,10-4 0,18 1 0,14 3 0,19 8 0,-18-5 0,-3 5 0,-19-10 0,-4 9 0,-2-3 0,-7 11 0,-4-12 0,-21 5 0,8-11 0,-14 3 0,8-3 0,-10 0 0,-7 2 0,-17-7 0,-2-1 0,13-10 0,6-2 0,17-5 0,8 5 0,-2 1 0</inkml:trace>
  <inkml:trace contextRef="#ctx0" brushRef="#br0" timeOffset="56128">18583 5309 24575,'31'0'0,"5"0"0,2 0 0,18 0 0,-5 0 0,4 0 0,-1 0 0,1 0 0,11 0 0,-2 0 0,-17 0 0,-5 0 0,11 0 0,-26 0 0,-21 5 0,-6 1 0,-1 0 0,-4-2 0</inkml:trace>
  <inkml:trace contextRef="#ctx0" brushRef="#br0" timeOffset="58362">19139 7069 24575,'5'-6'0,"-4"-4"0,8 4 0,-8-5 0,-1 5 0,-10 1 0,-6 5 0,0 0 0,-1 10 0,6-3 0,-15 25 0,-9 23 0,12-15 0,1 3 0,6-3 0,2 2-881,-3 3 0,3-2 881,12 15 0,-4-17 0,1-1 0,5 13 0,17 11 0,6-36 0,18-10 0,-9-27 1762,-6 1-1762,-15-17 0,-16 3 0,-7 0 0,-11-4 0,1 14 0,-1 3 0,6 9 0,1 0 0,10 0 0,1 0 0</inkml:trace>
  <inkml:trace contextRef="#ctx0" brushRef="#br0" timeOffset="60762">14678 5292 8191,'-6'-5'0,"6"4"5063,27-13-5063,17 12 0,3-7 0,5-1 0,-3 3 0,1 1 0,7-1 0,-2 1 1409,-16-1 0,-6 4-1409,5 8 0,-24-4 0,-14 3 0</inkml:trace>
  <inkml:trace contextRef="#ctx0" brushRef="#br0" timeOffset="61862">14837 7191 24575,'16'0'0,"4"-6"0,13-4 0,25-8 0,-8 7 0,-5 6 0,-46 35 0,-21 24 0,7-3 0,-1 3 0,0-12 0,1-1 0,7 5 0,3-4 0,-5 5 0,10 0 0,0-14 0,0 0 0,0-22 0,0-6 0</inkml:trace>
  <inkml:trace contextRef="#ctx0" brushRef="#br0" timeOffset="63079">10825 5317 24575,'23'-5'0,"12"-5"0,0 7 0,3-1 0,25-14 0,-10 17 0,0-1 0,11-16 0,-3 16 0,-29-7 0,-31 9 0,2 0 0,-7 0 0</inkml:trace>
  <inkml:trace contextRef="#ctx0" brushRef="#br0" timeOffset="66362">11247 7064 24575,'-11'-10'0,"-4"-3"0,-1 7 0,-5 0 0,5 6 0,1 9 0,9 8 0,1 13 0,5 5 0,15 6 0,12 18 0,-5-32 0,2 0 0,0 5 0,-1-3 0,12 6 0,-16-3 0,-19-23 0,-6 9 0,-10-12 0,-1 0 0,0-1 0,-8-10 0,17-5 0,-6-2 0,14-8 0,9-3 0,0 1 0,27-21 0,-12 9 0,10-6 0,-21 10 0,-8 9 0,-10 5 0,4 6 0,-4 5 0</inkml:trace>
  <inkml:trace contextRef="#ctx0" brushRef="#br0" timeOffset="67844">24610 5345 24575,'-11'-21'0,"17"-6"0,53 9 0,-14 5 0,5 0 0,0 4 0,5 2 0,-3 0 0,6 0 0,-2 1 0,-3-2 0,-9 1 0,-23 6 0,-32-4 0,4 5 0,-3 0 0</inkml:trace>
  <inkml:trace contextRef="#ctx0" brushRef="#br0" timeOffset="68931">24988 7260 8191,'-10'-10'0,"4"3"5063,-4-8-5063,4 9 2818,-9 1-2818,3 5 1719,-3 0-1719,-1 5 6784,-1 6-6784,0 6 0,6 21 0,7-13 0,4 17 0,4-25 0,7 8 0,13-18 0,-2 2 0,7-15 0,-13-1 0,0-18 0,5-22 0,-5 6 0,1-4 0,-5 38 0,-11 31 0,5 24 0,0-4 0,-2 4 0,-2 4 0,-1 1 0,4 5 0,0-2 0,-4-13 0,-2-4 0,-4 11 0,-1-35 0,0-10 0,1-5 0</inkml:trace>
  <inkml:trace contextRef="#ctx0" brushRef="#br0" timeOffset="69778">22606 5325 24575,'60'-8'0,"-8"7"0,9 0 0,-1-7 0,4-2 0,-1 1-2070,-11 4 1,-1 0-1,-1 0 2070,0-1 0,-2-2 0,-10 2 456,-8 0 1,-26 8 0,-9 2-1</inkml:trace>
  <inkml:trace contextRef="#ctx0" brushRef="#br0" timeOffset="70512">22734 7164 24575,'0'44'0,"0"0"0,0 2 0,0 1 0,0 10 0,0-1 0,0-16 0,0-4 0,5 24 0,5-45 0,-3-10 0,2-5 0</inkml:trace>
  <inkml:trace contextRef="#ctx0" brushRef="#br0" timeOffset="70812">22915 7530 24575,'4'22'0,"19"-10"0,6-3 0,8-18 0,-16-10 0,-10 1 0,-11-5 0,-17 17 0,-17-12 0,-5 15 0,1-10 0,18 13 0,14 5 0,1 1 0,5 0 0,0-1 0</inkml:trace>
  <inkml:trace contextRef="#ctx0" brushRef="#br0" timeOffset="95195">6664 8738 24575,'0'-11'0,"0"10"0,5 7 0,1 10 0,5 6 0,-5-5 0,-2 3 0,5 4 0,-7 15 0,7 3 0,-9-2 0,0-15 0,-1-56 0,2-19 0,9-1 0,-6 9 0,-1-7 0,2 7 0,8-14 0,0 10 0,-12 29 0,4 8 0</inkml:trace>
  <inkml:trace contextRef="#ctx0" brushRef="#br0" timeOffset="96095">6901 9067 24575,'0'-11'0,"0"10"0,6 11 0,1 8 0,0 12 0,4 2 0,-10-5 0,5-2 0,-6-10 0,0-23 0,7-4 0,3-6 0,-1 0 0,9 16 0,-11-3 0,8 19 0,-3 4 0,-1 9 0,1-6 0,-1-11 0,0-5 0,4-14 0,2 1 0,-1-2 0,4 5 0,-8 5 0,-2 9 0,0-7 0,-4 16 0,0-11 0,-1 4 0,-5-7 0</inkml:trace>
  <inkml:trace contextRef="#ctx0" brushRef="#br1" timeOffset="103994">13049 5843 8191,'-6'-5'0,"-4"4"5063,9-8-5063,-9 7 2818,4-2-2818,-17 4 1719,4 0-1719,-14 6 6784,-3 1-6784,-2 1 0,-12 11 0,4 3 0,10 1 0,7 2 0,14-13 0,-1 4 0,-1-4 0,-8 20 0,2-12 0,1 18 0,5-7 0,4-3 0,6 20 0,2-22 0,10 14 0,1-19 0,9 2 0,-3-6 0,-2 0 0,4-5 0,-2 4 0,9-3 0,2 7 0,11 0 0,-5 5 0,14-3 0,-12-2 0,9-6 0,-3-7 0,3 8 0,-9-13 0,-2 6 0,0-8 0,3 0 0,17 0 0,10-8 0,-8 6 0,-13-9 0,-1-2 0,16 3 0,-21-3 0,1-3 0,20-6 0,-21 6 0,-3-6 0,-17 15 0,4-13 0,-4 3 0,4-9 0,-4-10 0,0-2 0,-4-24 0,-17-2 0,0 28 0,-1 0 0,-8-17 0,-10 9 0,19 22 0,-21-8 0,-6 2 0,8 10 0,-3 2 0,-3 6 0,-1 2 0,-28-7 0,26 13 0,2 4 0,-13 11 0,-13 9 0,33-5 0,7 2 0</inkml:trace>
  <inkml:trace contextRef="#ctx0" brushRef="#br1" timeOffset="105197">13054 8809 24575,'-6'5'0,"1"1"0,5 9 0,0-3 0,0 8 0,-6 5 0,4 8 0,-4 6 0,0-7 0,5-4 0,-5 2 0,-1 2 0,6 4 0,-5-5 0,6-10 0,0-6 0,6-18 0,-5 6 0,5-13 0</inkml:trace>
  <inkml:trace contextRef="#ctx0" brushRef="#br1" timeOffset="111526">18525 6500 24575,'8'0'0,"-5"5"0,22-4 0,8 10 0,8-3 0,1 5 0,3-5 0,-14 6 0,24-11 0,-3 5 0,2-8 0,-15 0 0,-13 0 0,-9-5 0,7 4 0,6-17 0,-1 10 0,5-12 0,-18 14 0,-1-5 0,0 4 0,-3-4 0,11-10 0,-15 9 0,14-2 0,-11-19 0,10 11 0,-5-20 0,-1 15 0,-9 6 0,-1 4 0,-5 2 0,0-10 0,0-2 0,0-10 0,0 6 0,-10 0 0,-1 6 0,-10-3 0,-4 2 0,2 3 0,3 8 0,-3-4 0,-3 11 0,-19-16 0,0 9 0,2-5 0,0-1 0,15 7 0,-7-5 0,9 13 0,9-4 0,1 9 0,1-4 0,-10 5 0,-3 0 0,-10 10 0,16-8 0,-9 12 0,16-4 0,-10 2 0,6 12 0,-11-2 0,15 0 0,-11-2 0,24-9 0,-17 12 0,4 7 0,-10 13 0,3 2 0,8-9 0,8 2 0,6-6 0,6 17 0,8-2 0,8-3 0,0-10 0,-3-14 0,-2 0 0,8 0 0,7-8 0,-10 1 0,-4-13 0</inkml:trace>
  <inkml:trace contextRef="#ctx0" brushRef="#br1" timeOffset="113013">18836 8962 8191,'-1'-14'0,"26"-15"5063,6-4-5063,20-2 2818,-23 21-2818,0 8 1719,-8 19-1719,-8-1 6784,7 22-6784,-17-3 0,4 8 0,-21 2 0,-4 18 0,2-27 0,-1-1 0,0 6 0,2-2 0,-15 15 0,9-17 0,16-22 0,12-6 0,38-20 0,8 2 0,-12 0 0,-1 1 0,13 1 0,-7-4 0,-24 14 0,-10-10 0,-2 10 0,-9-4 0</inkml:trace>
  <inkml:trace contextRef="#ctx0" brushRef="#br1" timeOffset="116510">20921 5795 8191,'-5'-6'0,"4"-3"5063,-9 7-5063,4-7 2818,-4 8-2818,-15-10 1719,-2 9-1719,-5-4 6784,-23 6-6784,-5 10 0,14-4 0,-2 0 0,7 0 0,1 1 0,6 1 0,3 0 0,-7-7 0,18 11 0,4-10 0,-1 13 0,-8 0 0,-11 22 0,-1-5 0,2 5 0,16-17 0,5 9 0,-5 2 0,5 6 0,0 7 0,9-17 0,5 12 0,9 9 0,5 8 0,-2-24 0,1-1 0,8 14 0,12-6 0,-12-12 0,16 3 0,-5-2 0,16-1 0,-5-12 0,17 4 0,-23-17 0,0-2 0,19 6 0,-11-6 0,-1 0 0,7 0 0,14 0 0,-9-10 0,9-1 0,-30-4 0,0-2 0,0 4 0,-1-2 0,2-9 0,-3-1 0,15-16 0,-11-7 0,-11 7 0,-16 2 0,9-7 0,-17-19 0,3 27 0,0-1 0,-4 0 0,-2 0 0,-7-26 0,5 19 0,-26-4 0,14 16 0,-26-10 0,1 31 0,-4 9 0,-3 5 0,12 4 0,2 2 0,-6-1 0,5 1 0,9 3 0</inkml:trace>
  <inkml:trace contextRef="#ctx0" brushRef="#br1" timeOffset="118043">20966 8677 24575,'-1'-5'0,"2"-1"0,27-8 0,-8 2 0,13 2 0,-16 5 0,-1 5 0,-6 0 0,6 0 0,-4 0 0,3 5 0,-9 1 0,5 9 0,-9 2 0,-14 12 0,-2-6 0,-16 7 0,14-14 0,5 0 0,-3-10 0,12 4 0,-8-4 0,10 4 0,26 2 0,3 7 0,12 0 0,-11 5 0,-19-3 0,-5-4 0,-18 6 0,-1-9 0,-11 6 0,3-12 0,5 2 0,0-8 0,1 2 0,-11-4 0,-1 0 0,-13-6 0,21 5 0,1-5 0</inkml:trace>
  <inkml:trace contextRef="#ctx0" brushRef="#br1" timeOffset="123046">14933 5838 8191,'-5'-6'0,"-1"1"5063,-9 5-5063,-6 0 2818,-1 5-2818,1-4 1719,5 4-1719,5 0 6784,-5 1-6784,-2 9 0,-4-4 0,0 6 0,5-11 0,7 9 0,-4-12 0,7 15 0,-13-1 0,13 1 0,-7-2 0,13-2 0,-9-2 0,4 9 0,0 1 0,-3-1 0,7-4 0,-2 3 0,4-3 0,0 0 0,4 7 0,2-1 0,0-1 0,4-2 0,0-3 0,6 1 0,5 1 0,7 11 0,-4-11 0,5 6 0,-6-10 0,-6-9 0,-1 3 0,-6-7 0,6 7 0,1-3 0,4 0 0,1 4 0,-6-9 0,5 8 0,-5-7 0,6 7 0,-1-8 0,-4 4 0,-1-5 0,-6 0 0,6 0 0,0 0 0,6 0 0,-1-5 0,-4 4 0,4-9 0,-5 4 0,7-14 0,0 3 0,-4 1 0,-1-3 0,-7 17 0,2-21 0,3 9 0,-3-13 0,2 9 0,-9 2 0,3 1 0,-1-2 0,-2-4 0,0-16 0,-6 11 0,0-7 0,0 17 0,0 6 0,0-1 0,-9-1 0,-3-6 0,-19-10 0,7 2 0,-3-1 0,11 7 0,1 8 0,3-4 0,-7 5 0,-2 0 0,3 5 0,-11-3 0,3 7 0,-27-2 0,-3 25 0,6-10 0,5 24 0,33-26 0,-1 4 0</inkml:trace>
  <inkml:trace contextRef="#ctx0" brushRef="#br1" timeOffset="124627">14923 8681 24575,'0'23'0,"-6"5"0,-2 11 0,-5-7 0,5-2 0,-3-14 0,10 12 0,-9-9 0,9 7 0,-4-11 0,5-4 0,0 0 0,9 1 0,3-6 0,4 5 0,8-10 0,-6 4 0,3-5 0,-6 0 0,-4 0 0,0 0 0,4-6 0,-2-10 0,2-7 0,-7-4 0,-4 1 0,-10 29 0,5 24 0,-5 30 0,5-19 0,2 0 0,-1 14 0,0-7 0,0-29 0,0-1 0,0-4 0,0-5 0,0-1 0</inkml:trace>
  <inkml:trace contextRef="#ctx0" brushRef="#br1" timeOffset="127611">26711 5823 8191,'-6'-5'0,"-3"4"5063,7-9-5063,-7 9 2818,3-4-2818,-10 0 1719,-1 4-1719,-9-4 6784,-5 11-6784,7-4 0,0 4 0,13-1 0,-4 1 0,-2 4 0,-9 2 0,2 4 0,2-8 0,0 11 0,6-7 0,-6 9 0,0 1 0,10-6 0,-7 1 0,17-6 0,-12 6 0,8 4 0,0 2 0,1 2 0,5-8 0,0-2 0,0-4 0,0 8 0,0-1 0,0 3 0,0-5 0,0-5 0,5 4 0,1 2 0,13 17 0,-7-10 0,2 5 0,0-7 0,-2-4 0,21 9 0,-5 4 0,12-4 0,-12 1 0,2-7 0,-7-5 0,8 0 0,-8-3 0,25 0 0,-23-5 0,23-2 0,-16 0 0,9-4 0,-9 4 0,-3-6 0,-13 0 0,4 0 0,-8 0 0,15-13 0,-8 5 0,7-15 0,-10 11 0,-4-3 0,5-5 0,3-7 0,6-10 0,-10 5 0,0-2 0,5-9 0,-3-18 0,-13 26 0,-11 2 0,-10 0 0,2 12 0,-20-3 0,-1 10 0,5-1 0,-2 1 0,-22-2 0,4-1 0,20 11 0,13 6 0,6 0 0,7 0 0</inkml:trace>
  <inkml:trace contextRef="#ctx0" brushRef="#br1" timeOffset="129663">26817 8577 24575,'-20'0'0,"2"5"0,-12-4 0,7 4 0,2-5 0,5 0 0,5 0 0,-4 0 0,3 5 0,-3-4 0,9 18 0,1-11 0,5 12 0,0-10 0,0 6 0,-5 1 0,4 4 0,-4 0 0,5-5 0,0-1 0,5-9 0,18-1 0,-4-5 0,15 0 0,-14 0 0,1 0 0,0 0 0,-10 4 0,3 2 0,-12 5 0,7 0 0,-8 4 0,4 6 0,-10 1 0,-1 9 0,-9-12 0,-10 9 0,2-14 0,-6 0 0,12-9 0,1-5 0,5 0 0,-4 0 0,-2-5 0,-15-11 0,17 8 0,-5-7 0</inkml:trace>
  <inkml:trace contextRef="#ctx0" brushRef="#br1" timeOffset="132011">16847 5784 8191,'-10'-6'0,"-1"1"5063,-5 5-5063,0 0 2818,-4 0-2818,8 5 1719,-11 1-1719,9 9 6784,-16 9-6784,6-1 0,3-4 0,10 0 0,-3-11 0,0 21 0,-5 0 0,0 12 0,9-5 0,3 1 0,-1 20 0,3-18 0,2-2 0,7 8 0,10-2 0,3-17 0,3 2 0,-5-16 0,0 5 0,2-5 0,5 9 0,-3-5 0,3 0 0,-4-1 0,7-2 0,15-7 0,-3 8 0,10-11 0,-16 5 0,6-8 0,3 0 0,19 0 0,-7-6 0,-4 4 0,-18-4 0,-10 0 0,10 5 0,1-12 0,2 7 0,2-11 0,-11 1 0,6-9 0,-12 3 0,-4-3 0,-4 8 0,-9 2 0,4 4 0,-5-5 0,0-1 0,0-13 0,0-20 0,-6-3 0,1 15 0,0 0 0,-10-15 0,-4 4 0,-6 19 0,6 12 0,-4 4 0,6-2 0,0 5 0,-6-5 0,6 10 0,2 2 0,4-1 0,-4 3 0,-2-7 0,-3 8 0,-9-9 0,11 9 0,-5-4 0,12 5 0,-13 0 0,-4 0 0,5 0 0,5 0 0</inkml:trace>
  <inkml:trace contextRef="#ctx0" brushRef="#br1" timeOffset="133593">17377 8729 8191,'-15'-6'0,"3"1"5063,-8 5-5063,8 0 2818,-8 6-2818,-7 16 1719,8-6-1719,-9 14 6784,22-18-6784,-9 13 0,6 2 0,-7 19 0,11-10 0,2 2 0,-3 26 0,13-12 0,6 1 0,-2-18 0,4-3 0,8 2 0,5-4 0,2-7 0,2-7 0,11-8 0,3 1 0,-30-9 0,-1-5 0,-4-1 0,-5-22 0,-1 13 0,-10-13 0,4 17 0,-18-1 0,6 1 0,-22-2 0,7 6 0,1 1 0,3 6 0,12 0 0,-3 0 0,9 0 0,1 0 0</inkml:trace>
  <inkml:trace contextRef="#ctx0" brushRef="#br1" timeOffset="135627">9181 5816 8191,'-5'-6'0,"4"-4"5063,-9 9-5063,4-4 2818,-14 5-2818,7 0 1719,-7 0-1719,9 0 6784,-5 0-6784,0 0 0,-10 0 0,-14 6 0,11-4 0,-14 10 0,21-6 0,-16 21 0,7-9 0,1 8 0,4-10 0,10-3 0,-5-1 0,3 5 0,-6 2 0,0 13 0,7-9 0,-7 4 0,17-11 0,-3 2 0,5 12 0,18 15 0,3 3 0,12 7 0,-3-19 0,-1-6 0,-7-14 0,-2 0 0,-4-5 0,17 7 0,0-4 0,21 13 0,-9-17 0,3 11 0,-4-19 0,16 15 0,-22-10 0,1-2 0,1 1 0,-1-1 0,32 5 0,-3-10 0,-4 0 0,-7-6 0,-17 2 0,0-2 0,19-17 0,-15 9 0,2 0 0,3-1 0,-3-1 0,-8 0 0,-2 1 0,23-10 0,-22 1 0,-10 1 0,-9 7 0,3-6 0,-15 6 0,5-29 0,-21-10 0,5 9 0,-5-4 0,-16-5 0,-4 1 0,7 6 0,-2 3 0,-13-3 0,-2 6 0,11 20 0,-1 4 0,-5 4 0,0 3 0,-19 2 0,3 9 0,18 0 0,-2 12 0,1 4 0,-3 11 0,20-12 0,3-3 0</inkml:trace>
  <inkml:trace contextRef="#ctx0" brushRef="#br1" timeOffset="136860">9198 8809 24575,'21'6'0,"4"-2"0,5-4 0,22 0 0,-8 0 0,4-4 0,-23 2 0,-20 11 0,-15 8 0,1 17 0,-19 2 0,9 28 0,6-28 0,-1 1 0,5 2 0,1 0 0,-7 18 0,14-23 0,-5-15 0,6-7 0,0 3 0,0-9 0,0-1 0</inkml:trace>
  <inkml:trace contextRef="#ctx0" brushRef="#br1" timeOffset="139944">24719 5883 8191,'-11'0'0,"0"0"5063,0 0-5063,-4 0 2818,3 0-2818,-12 0 1719,-3 0-1719,-9 0 6784,-6 6-6784,10-5 0,-7 12 0,16-7 0,-7 6 0,8-1 0,5-5 0,0 8 0,6-12 0,-7 21 0,1-15 0,-2 16 0,9-8 0,-1 5 0,9-5 0,-9 4 0,5-3 0,0 13 0,-5-6 0,10 1 0,-5-10 0,6-4 0,0 5 0,0 8 0,0-1 0,0 1 0,0-8 0,0-5 0,0 4 0,4 1 0,2 1 0,9-2 0,2-9 0,4 4 0,8-9 0,4 10 0,8-10 0,-10 5 0,-1 0 0,-14-4 0,8 4 0,-2-1 0,10 2 0,3 5 0,-7-4 0,6 3 0,-3-10 0,6 4 0,-1-5 0,-9 0 0,-7 0 0,-10 0 0,6 0 0,9 0 0,7-6 0,22-21 0,-10 2 0,6-14 0,-24 15 0,-6-4 0,-8-3 0,-6 3 0,1-10 0,-7-2 0,-9-11 0,-6 16 0,-4 2 0,-23-16 0,4 23 0,-5 5 0,-6 4 0,-4 6 0,-12 4 0,-2 3-885,4-3 0,2 3 885,4 8 0,5 2 0,-12-4-138,32 17 0,3 1 0,4-13 1,-7 21-1</inkml:trace>
  <inkml:trace contextRef="#ctx0" brushRef="#br1" timeOffset="141310">25272 8787 24575,'0'-10'0,"0"-6"0,0 0 0,-6-4 0,-15-7 0,-9 8 0,-13 3 0,2 10 0,14 6 0,2 4 0,14 2 0,5 14 0,2 2 0,4 14 0,12-5 0,-2-1 0,12 2 0,-1 0 0,-4 8 0,2-8 0,-12-2 0,-2-14 0,-10 0 0,-10-4 0,-8-1 0,-4-4 0,1-2 0,10-10 0,6-1 0,-1-9 0,9-9 0,-4 1 0,11-7 0,5 7 0,2 6 0,3 0 0,-4 6 0,9-1 0,-1-3 0,2 2 0,0-3 0,-9 10 0,-1-3 0,-7 3 0,-4 0 0,0 1 0</inkml:trace>
  <inkml:trace contextRef="#ctx0" brushRef="#br1" timeOffset="143194">11091 5750 8191,'-16'-8'0,"1"-3"5063,4 10-5063,-9-4 2818,2 5-2818,-24 15 1719,-9 5-1719,16-1 0,0 2 6784,-17 10-6784,5 2 0,28-3 0,2-7 0,9 7 0,2-2 0,6 12 0,0 9 0,7-14 0,1 0 0,4 17 0,12-2 0,-8-21 0,10 4 0,15 3 0,-12-18 0,2-1 0,-2 4 0,0-3 0,27-6 0,-15 11 0,14-21 0,5 15 0,0-15 0,-3 7 0,-25-9 0,2 0 0,-12 0 0,4 0 0,8-13 0,1-5 0,18-13 0,-16-2 0,-2-3 0,-23-9 0,-14-14 0,0 15 0,-27-12 0,16 25 0,-7 5 0,-4-2 0,-15-22 0,2 8 0,0 8 0,12 16 0,7 9 0,-8-11 0,9 13 0,-6-4 0,6 7 0,6 4 0,6 0 0</inkml:trace>
  <inkml:trace contextRef="#ctx0" brushRef="#br1" timeOffset="144293">11325 8692 8191,'-12'-12'0,"-1"-2"5063,3 8-5063,-6 0 2818,-9 6-2818,2 17 1719,-2 1-1719,14 9 6784,7-10-6784,4 3 0,0 1 0,4 2 0,10 6 0,-1-17 0,6 1 0,-8-13 0,4-5 0,2-6 0,4-5 0,-4-6 0,-1 6 0,-6 20 0,-4 28 0,8 25 0,-13-19 0,0 1 0,13 21 0,-12-12 0,4-22 0,-6-16 0,0-5 0</inkml:trace>
  <inkml:trace contextRef="#ctx0" brushRef="#br1" timeOffset="146259">23146 5725 8191,'-15'-13'0,"-2"7"5063,-3-5-5063,-2 10 2818,-3-4-2818,3 5 1719,-28 0-1719,14 0 0,-3 0 0,-16 0 0,-4 0 0,-7 5 0,0 1 2714,12-5 1,3 1-2715,5 8 0,3 1 0,-5-9 0,-15 16 0,24-1 0,0 0 0,2-2 0,1 1 0,0 5 0,4 0 0,-1 0 0,8 0 0,7-3 0,-12 16 1355,5 7-1355,3 1 0,7 8 0,9-1 0,15 9 0,-1-14 0,2 1 0,2-24 0,9 14 0,1-6 0,15 10 0,-5-11 0,4-14 0,-6 0 0,4-1 0,3-5 0,3-2 0,11 3 0,2-1 0,4-2 0,-2-2-289,-14-3 0,-3-2 289,-1 1 0,-3 0 0,5 0 0,16 0 0,4-8 0,-17 2 0,1 0 0,-4-4 0,0 0 0,-5 5 0,-1-2 0,27-20 0,-19 10 0,4-18 0,-9 3 578,-15 11-578,2-4 0,-21 14 0,13-10 0,-13-6 0,-3-10 0,-15-15 0,-2 10 0,0 1 0,-1-1 0,3 10 0,1 0 0,-3-7 0,0 2 0,-12-12 0,9 20 0,1 17 0,6 2 0,2 10 0,6 0 0,4 0 0</inkml:trace>
  <inkml:trace contextRef="#ctx0" brushRef="#br1" timeOffset="147142">22945 8829 8191,'-5'-6'0,"4"6"5063,-4 23-5063,5 21 0,0 19 1205,0-29 1,0-1-1206,0 23 1776,0-9-1776,0-11 6610,5-10-6610,-4-6 0,4-14 0,-5-1 0</inkml:trace>
  <inkml:trace contextRef="#ctx0" brushRef="#br1" timeOffset="147494">23080 9243 24575,'16'6'0,"9"-2"0,6-4 0,14-12 0,-17-1 0,2-16 0,-43 2 0,5 9 0,-23-3 0,2 19 0,-2-4 0,-1 11 0,7-4 0,14 9 0,6-9 0,5 4 0</inkml:trace>
  <inkml:trace contextRef="#ctx0" brushRef="#br1" timeOffset="148293">23103 9136 24575,'-11'-6'0,"0"6"0,5 6 0,-4 0 0,9 7 0,-4-1 0,0 4 0,4 3 0,-4-7 0,5 8 0,0-3 0,5-5 0,-4 6 0,9-15 0,-9 10 0,9-11 0,-4 2 0,4-4 0,1-4 0,-5-7 0,5-10 0,-10-5 0,6 8 0,-7 4 0</inkml:trace>
  <inkml:trace contextRef="#ctx0" brushRef="#br2" timeOffset="159110">5323 9875 8191,'-16'0'0,"10"0"5063,7 0-5063,15 0 2818,9-7-2818,31 6 0,-10-5 0,17 6 0,-17 0 859,-11 0 1,3 0-860,4 0 0,3 0 0,10 0 0,2 0 0,0 0 0,-2 0 3392,-12 0 0,1 0-3392,9 0 0,-1 0 0,-16 0 0,0 0 0,9 0 0,2 0 0,-8 0 0,-2 0 0,-3 0 0,0 0 0,31 0-332,-31 0 0,3 0 332,8 0 0,6 0 0,2 0-729,5 0 1,3 0 0,2 0 728,-6 0 0,3 1 0,1-1 0,0-1 0,0-2 0,2 0 0,-2-1 0,-3 2 0,1 0 0,-4 2 0,3-1 0,-3-2 0,2-1 0,0 1 0,-3 0 0,4 3 0,-2 0 0,2 0 0,-3 0 0,2 0 0,1 0 0,-1 0 0,1 0 0,0 0 0,-1 0 0,-3 0 0,5 0 0,-2 0 0,0 0-862,2 0 1,0 0-1,-3 0 862,3 0 0,1 0 0,-4 0 0,4 0 0,0 0-583,-1 0 0,0 0 0,3 0 583,-3 1 0,2-1 0,1 0 0,-1-1 0,2-1 0,-1-2 0,0 0 0,-2 1-542,-8 2 1,-2 1 0,-1-1-1,1 0 542,0-2 0,2-1 0,-2 1 0,-2 0 0,-2 3 0,-2 1 0,3-2 55,2-1 1,4-1 0,1-1 0,0 1-56,1-1 0,1 0 0,1-1 0,1 2 0,-1-1 0,2 2 0,1-1 0,-1 0 0,-3-1 0,2-3 0,-3 0 0,1 0 0,1 2 0,-2 3 0,2 2 0,1 0 0,-1 0 0,-1-1-90,7-5 0,-1-1 0,0 0 0,3 0 90,-11 4 0,2 0 0,2 0 0,-1 1 0,0-1 0,-2 0-352,2 0 1,-2 0-1,-1-1 1,0 1-1,0-1 352,13 1 0,0-1 0,-1 0 0,-4 2 0,0 2 0,-4 0 0,3 0 160,1-3 0,4 0 0,1-1 0,0 1-160,-12 1 0,1 2 0,0 0 0,1-1 0,1 0 0,-1-1 0,2 0 0,0-1 0,2 1 0,-1-1 0,-1 2-194,-1 0 1,-1 1 0,1 0 0,-1 0 0,1 1 0,-1-1 193,-1 0 0,2 0 0,-1 0 0,-1 0 0,-1 0 0,-3 0 0,12 0 0,-3 0 0,-1 0 0,2 0 0,-8 0 0,3 0 0,-1 0 0,-1 0 0,-3 0 218,16 0 0,-3 0 0,1 0-218,-10 0 0,1 0 0,1 0 0,0 0 0,-1 0 0,0 0 0,-1 0 0,-2 0 0,4 0 0,-3 0 0,3 0 0,-5-3 0,2 0 0,0-1 0,-1 1 699,7 2 0,-2 1 0,1-2-699,3-1 0,1-2 0,-4 1 310,-11 3 1,-2 2-1,-5-1-310,-4 0 0,-7 0 3081,1 0-3081,-40 0 486,-16 0 0,4 0 1,-5 0-1</inkml:trace>
  <inkml:trace contextRef="#ctx0" brushRef="#br2" timeOffset="160826">16486 9715 24575,'11'-4'0,"0"2"0,-5-7 0,17 7 0,15-2 0,2 3 0,4 2 0,0-1 0,1 0-873,13 0 1,1 0 872,-13 0 0,1 0 0,7 0 0,5 0 0,1 0 0,-1 0 0,0 0 0,5 0 0,-13 0 0,4 0 0,1 0 0,0 0 0,-3 0-999,3 0 0,-2 0 0,0 0 0,0 0 999,0 0 0,0 0 0,-1 0 0,-2 0 0,3 0 0,-2 0 0,3 0 0,-2 0 0,1 0 0,3 0 0,-1 0 0,4 0 0,0 0 0,1 0 0,2 0 0,-3 0 0,1 0 0,2 0 0,0 0 0,-1 0 0,1 0 0,0 0 0,-1 0 0,0 0 0,-3 0 0,2 0 0,-2 0 0,-1 0 0,0 0 0,0 0 0,0 0 0,-1 0 0,-4 0 0,0-1 0,-4 1 0,5 1-541,2 1 0,5 2 1,3 0-1,-2-1 541,3-2 0,0 0 0,1-1 0,3 1 0,-15 1 0,2 1 0,1-1 0,1 1 0,1-1 0,1 0 0,-1-1 0,3-1 0,1 0 0,-1 0 0,1-1 0,-3 1 0,-3 0-762,4 0 1,-3 0 0,-1 0 0,0 0 0,2 0 761,-4 0 0,2 0 0,0 0 0,0 0 0,-2 0 0,-2 0 0,11 0 0,-3 0 0,-1 0 0,1 0-221,4 0 1,-1 0 0,2 0 0,1 0 220,-4 0 0,2 0 0,0 0 0,0 0 0,-4 0 0,3 0 0,-3 0 0,-1 0 0,-1 0 0,-4 0 0,-1 0 0,-2 0 0,-3 0 0,0 0 0,-3 0 0,3 0 0,-1 0 0,3 0 0,0 0 0,1 0 238,-2 0 1,-1 0 0,1 1-1,3-2-238,-1-1 0,2-1 0,1 0 0,-1 0 0,0 1 0,7 1 0,0 2 0,-2-1 0,-1-3 0,6-4 0,-3-3 0,2 2 0,-10 6 0,2 3 0,-1-1 0,-1-2 0,7-5 0,-2-3 0,2 3 0,-5 4 0,2 3 0,2 1 0,-1-2 0,4-2 0,0-1 0,0 1 0,-3 1 0,5 1 0,-2 1 0,2 1 0,-2-1 0,4 0 0,0 0 0,-3 0 0,-10 0 0,-2 0 0,1 0 0,2 0-2,0 0 0,2 0 1,1 0-1,1 0 0,-2 0 2,12 0 0,-1 0 0,0 0 0,-4 0 0,6 0 0,-4 0 0,-1 0 0,-3 0 0,-2 0 0,-5 0 0,-2 0 0,-2 0 1647,12-5 1,0-1-1648,-8-1 0,-1 1 1305,0-1 0,-2 0-1305,-8 2 0,-4 1 0,11 4 1973,-3 0-1973,-9 0 2895,17 0-2895,-11 0 873,4 0-873,-22 0 0,-16-10 0,-5 8 0,-5-7 0</inkml:trace>
  <inkml:trace contextRef="#ctx0" brushRef="#br2" timeOffset="162875">6600 10725 8191,'-12'-5'0,"-2"-1"5063,8-5-5063,-5 1 2818,5-1-2818,-3 0 1719,1-4-1719,-4-2 6784,-5-5-6784,-5-1 0,-8-3 0,-7 12 0,6 1 0,-5 22 0,12 7 0,-3 31 0,14-12 0,3 2 0,-1 26 0,9-26 0,3-3 0,9 4 0,26 9 0,5-18 0,-10-8 0,4-6 0,9-18 0,1-9 0,-1-1 0,-1-7 0,10-16 0,-5-12-314,-24 6 0,-5-5 0,-2-1 314,3-6 0,-3-1 0,-3 0 0,-6 1 0,-5 0 0,1 1 0,1 5 0,-1 2 0,-2 4 0,-3 6 0,-2 6 0,-3-7 0,-25 79 0,20 2 0,5 12 0,-1 2-600,0-8 1,-1 2-1,1 1 1,1 2 599,4 8 0,1 4 0,1-2 0,1-4 0,-1-1 0,0-4 0,3-5 0,7 6 0,-1-10 0,-7-8 0,12-15 0,-13-14 0,3-5 0</inkml:trace>
  <inkml:trace contextRef="#ctx0" brushRef="#br2" timeOffset="163310">6191 11652 24575,'47'0'0,"8"-10"0,-19 9 0,2-1-697,6-12 1,4-1 696,-1 8 0,5 3 0,-1-2 0,-7-6 0,-1-2 0,1 2 0,2 5 0,0 3 0,-5-1 0,22-12 0,-41 17 0</inkml:trace>
  <inkml:trace contextRef="#ctx0" brushRef="#br2" timeOffset="163511">6607 11723 24575,'29'0'0,"2"0"0,7-9 0,-3 2 0,1-3 0,23-15 0,3 2 0,-31 9 0,-26 9 0</inkml:trace>
  <inkml:trace contextRef="#ctx0" brushRef="#br2" timeOffset="170476">8813 10854 8191,'-6'0'0,"21"0"5063,13-6-5063,10 4 2818,-13-9-2818,-10 10 1719,-4-4-1719,0 1 1696,0-2 0,-5 0 0,-2 1 0</inkml:trace>
  <inkml:trace contextRef="#ctx0" brushRef="#br2" timeOffset="171341">9583 10574 24575,'-6'-5'0,"-8"4"0,-5-4 0,-9 9 0,-26 6 0,14 6 0,-15-6 0,25-1 0,6-9 0,8 4 0,6 19 0,3-8 0,3 17 0,4-15 0,-9 28 0,7-14 0,-7 12 0,9-23 0,10-14 0,11-2 0,2-4 0,6 0 0,-8 0 0,0 10 0,-4 6 0,1 15 0,-11 2 0,-21 9 0,-17-17 0,-25 12 0,6-28 0,-1 15 0,13-22 0,-9 6 0,9-8 0,9 0 0,15 0 0</inkml:trace>
  <inkml:trace contextRef="#ctx0" brushRef="#br2" timeOffset="173808">11027 10720 8191,'-17'0'0,"12"0"5063,15 4-5063,32-2 0,-1 2 0,2-4 2818,-19-4-2818,-13 2 1719,4-2-1719,-8-1 6784,7 4-6784,-8-13 0,0 11 0,-1-6 0</inkml:trace>
  <inkml:trace contextRef="#ctx0" brushRef="#br2" timeOffset="174077">11423 10537 24575,'0'15'0,"0"43"0,-5-16 0,-1 4 0,5 12 0,0 1 0,-6-9 0,3-4 0,8 13 0,-2-31 0,7-21 0,-8 2 0,4-9 0</inkml:trace>
  <inkml:trace contextRef="#ctx0" brushRef="#br2" timeOffset="176110">13056 10609 24575,'-4'-12'0,"-2"-2"0,-10 13 0,0-4 0,-10 34 0,4 20 0,6-3 0,4 5 0,11 5 0,4-1 0,-3-9 0,7-5 0,15-8 0,7-8 0,2-13 0,3-9 0,2-11 0,0-6-215,0 6 0,-3-4 215,14-33 0,-15-9 0,-15-9 0,-29 24 0,-7 1 0,1 4 0,-4 4 0,-8 8 0,-4 4 0,-25-12 0,21 28 107,4-7 1,19 9-1,10 0 1</inkml:trace>
  <inkml:trace contextRef="#ctx0" brushRef="#br2" timeOffset="177958">14793 10789 24575,'3'0'0,"-1"0"0,23 0 0,17-9 0,6 7 0,-2-11 0,-24 11 0,-18-2 0,-9 4 0</inkml:trace>
  <inkml:trace contextRef="#ctx0" brushRef="#br2" timeOffset="178741">14792 10779 24575,'25'-27'0,"17"8"0,8 6 0,1 11 0,0 6 0,-21 5 0,-11 15 0,-8-2 0,-11 1 0,-6-2 0,0 4 0,1-8 0,16 8 0,2-4 0,1-1 0,-3-4 0,-11 4 0,-14-2 0,0-1 0,-11 4 0,13-9 0,-2 3 0,8-9 0,-9-1 0,-1-5 0,4 0 0,3 0 0</inkml:trace>
  <inkml:trace contextRef="#ctx0" brushRef="#br2" timeOffset="180494">16907 10677 24575,'3'5'0,"-1"-4"0,14 4 0,-5-5 0,0 0 0,-1 0 0,5 0 0,-3 0 0,17 0 0,-2 0 0,10 0 0,-11-5 0,-6 4 0,-19-4 0,-6 5 0,-2 0 0,-3 0 0</inkml:trace>
  <inkml:trace contextRef="#ctx0" brushRef="#br2" timeOffset="180792">17366 10474 24575,'0'32'0,"0"29"0,0-11 0,0 4 0,-1 5 0,2-2 0,3-8 0,0-3 0,-1-9 0,1-6 0,6-6 0,-5-5 0,-1-14 0,-2-1 0,2-5 0</inkml:trace>
  <inkml:trace contextRef="#ctx0" brushRef="#br2" timeOffset="182558">18980 10478 24575,'0'13'0,"-6"14"0,4 24 0,-10 1 0,5-7 0,-6-23 0,6 1 0,-3-16 0,9 8 0,6-4 0,11 1 0,31-6 0,9-9 0,9-11 0,-21 2 0,-21-10 0,-9 13 0,-12-20 0,7 5 0,-14 2 0,-1 30 0,-10 39 0,12-7 0,1 2 0,-3-1 0,2-2 0,4 22 0,0-28 0,0-23 0,0-4 0,0-1 0</inkml:trace>
  <inkml:trace contextRef="#ctx0" brushRef="#br2" timeOffset="183477">21412 10376 8191,'-22'-5'0,"-4"4"5063,19-4-5063,-9 14 2818,3 12-2818,5 26 0,5-13 0,0 1 0,2-1 0,2 1 859,4 5 1,3-2-860,6 8 6784,15-7-6784,4-23 0,-2-23 0,0-2 0,-4-18 0,-6-4 0,-4-5 0,-6-5 0,-2-3 0,7-13 0,-7 0 0,-17 13 0,-3 5 0,1-12 0,-16 35 0,1 5 0,6 10 0,-10-5 0,17 6 0,3 0 0</inkml:trace>
  <inkml:trace contextRef="#ctx0" brushRef="#br2" timeOffset="184291">23499 10295 24575,'-24'21'0,"-3"1"0,12 24 0,3-1 0,4 12 0,8-11 0,0-8 0,13-4 0,1 0 0,11-13 0,6-6 0,0-10 0,5-18 0,-4-3 0,-3-13 0,-5-4 0,-9-2 0,-4-4 0,-4 2 0,-3 0 0,-2-5 0,-4 2 0,-5-10 0,-19 29 0,-1 14 0,-1 1 0,2 6 0,16 0 0,5 0 0</inkml:trace>
  <inkml:trace contextRef="#ctx0" brushRef="#br2" timeOffset="185025">25543 10108 24575,'-6'23'0,"1"12"0,5 30 0,5-15 0,1 2-1389,-5-6 1,1-1 1388,3 10 0,1-3 0,-6 13 399,0 0-399,4-28 567,-2-5-567,2-43 0,5-15 0,-7 2 0,6-2 0</inkml:trace>
  <inkml:trace contextRef="#ctx0" brushRef="#br2" timeOffset="185643">26648 10263 24575,'32'0'0,"6"0"0,-8 0 0,25-9 0,-20 7 0,10-6 0,-20 2 0,-7-1 0,-3 0 0,-10 2 0</inkml:trace>
  <inkml:trace contextRef="#ctx0" brushRef="#br2" timeOffset="185841">27148 10084 24575,'0'63'0,"0"-25"0,0 1 0,-1 5 0,2 0 0,3-5 0,1-2 0,-3 18 0,6-25 0,-8-6 0,0-13 0,0-7 0</inkml:trace>
  <inkml:trace contextRef="#ctx0" brushRef="#br2" timeOffset="206010">6716 13185 8191,'0'-11'0,"0"0"5063,0-4-5063,-5 3 2818,-1-8-2818,-5 3 1719,-4 0-1719,-3-3 6784,-4 13-6784,4-2 0,-2 9 0,4 0 0,-1 10 0,-13 29 0,17-7 0,1 4 0,-1 17 0,3 2 0,6-7 0,6-1 0,1-7 0,6-5 0,25-2 0,6-24 0,2-17 0,8-10 0,-15-7 0,-10-3 0,-3-7 0,-5-11 0,-4-5 0,8-4 0,-2-2 0,-12 12 0,-3-2 0,-1-3 0,1 1 0,0-4 0,-1 1 0,-2 5 0,-5-17 0,-2 2 0,6 6 0,0-1 0,-7 19 0,-14 27 0,13 54 0,1 1 0,-2 12 0,2 0 0,5-1 0,1 0 0,1 3-368,0-4 0,0 2 1,1 0-1,2-3 368,2 4 0,1-3 0,2-4 0,1 0 0,2-7 0,4 4 0,-15-37 0</inkml:trace>
  <inkml:trace contextRef="#ctx0" brushRef="#br2" timeOffset="206776">7140 12461 24575,'4'-16'0,"-3"0"0,9 6 0,-4 4 0,5 10 0,-5 33 0,-11 2 0,-2 5 0,6-6 0,-2-1 0,-13 11 0,1-4 0,11-5 0,-16-12 0,19-12 0,1-9 0,10-1 0,19-15 0,7-6 0,3 2 0,3 0 0,8-5 0,-2-1 0,-10 2 0,-6 3 0,1 5 0,-43-4 0,10 12 0,-17-2 0</inkml:trace>
  <inkml:trace contextRef="#ctx0" brushRef="#br2" timeOffset="208858">8960 12779 24575,'-6'-5'0,"1"-1"0,9 0 0,-2-8 0,29-3 0,-11-1 0,19 2 0,-14 38 0,-5 26 0,-12-15 0,-5 3-415,-9 7 1,-3-1 414,3-8 0,-4-2 0,-16 9 0,-4-1 0,10-8 0,-1-3 0,-4-2 0,0-3 0,-7 8 0,16-31 0,7-7 829,12-6-829,8 1 0,6 6 0,23 25 0,-7-3 0,14 12 0,-15-9 0,-2-12 0,-10-2 0,-8-6 0,-3 0 0</inkml:trace>
  <inkml:trace contextRef="#ctx0" brushRef="#br2" timeOffset="209092">9283 12888 8191,'-12'5'0,"3"1"5063,9 9-5063,8 9 2818,12 23-2818,1 13 859,-10-22 1,-3 0-860,-6 18 6784,-20-10-6784,-2-30 0,-5-7 0,15-9 0,5 0 0</inkml:trace>
  <inkml:trace contextRef="#ctx0" brushRef="#br2" timeOffset="209290">9570 12726 24084,'43'-36'0,"1"0"0,-1 0 0,0 0 0,-6 4 0,-4 2 0,2 0 0,9-4 0,3 1 0,-10 6 244,-3-1-244,-18 16 82,-15 6-82,-3 1 0,-4 5 0,2 0 0</inkml:trace>
  <inkml:trace contextRef="#ctx0" brushRef="#br2" timeOffset="210207">11373 12756 24575,'8'35'0,"-1"1"0,0 6 0,0 3 0,1 7 0,1 2 0,2 6 0,-2-2 0,-7-21 0,-1-3 0,8 29 0,-9-39 0,0-9 0,0-4 0,5-10 0,-4 3 0,4-9 0</inkml:trace>
  <inkml:trace contextRef="#ctx0" brushRef="#br2" timeOffset="210842">13073 12775 8191,'-12'19'0,"0"3"5063,4 18-5063,2 0 2818,6-10-2818,18 7 1719,4-18-1719,34 9 0,-18-29 0,1-5 0,24 2 3392,-22-14 0,-7-11-3392,-19-1 0,-7-5 0,-6-9 0,-8 0 0,-16-1 0,-7 5 0,4 12 0,-3 4 0,-6 4 0,2 7 0,-7 11 0,4-7 0,10 19 0,5-8 0,14 8 0,1-10 0</inkml:trace>
  <inkml:trace contextRef="#ctx0" brushRef="#br2" timeOffset="211776">14933 12620 8191,'-11'-11'0,"-4"5"5063,-6 1-5063,-4 23 2818,2-4-2818,-6 43 1719,19-12-1719,-5 12 6784,37-19-6784,-8-22 0,20-8 0,-14-8 0,13-19 0,-4-11 0,2-10 0,-16 40 0,-10 59 0,-4-13 0,-2 4 0,1 2 0,0-2 0,4-6 0,1-6 0,-3-1 0,6-10 0,-8-22 0</inkml:trace>
  <inkml:trace contextRef="#ctx0" brushRef="#br2" timeOffset="213108">17432 12617 8191,'-5'-6'0,"4"5"5063,-4 20-5063,5 7 2818,0 12-2818,0 0 0,0 0 1719,-10 8-1719,8-5 0,-8 5 0,10-16 6784,0-6-6784,-5-9 0,4-4 0,-4 0 0,5-1 0,0-4 0,0-1 0</inkml:trace>
  <inkml:trace contextRef="#ctx0" brushRef="#br2" timeOffset="214623">19041 12288 24575,'0'28'0,"0"11"0,0-5 0,0 4 0,0 2 0,0 0 0,0 3 0,0 0 0,0 19 0,0-23 0,0-18 0,0-11 0,0-5 0</inkml:trace>
  <inkml:trace contextRef="#ctx0" brushRef="#br2" timeOffset="214975">19690 12048 8191,'-36'24'0,"-1"-1"0,-13 14 2291,14 14 0,6 9-2291,12-12 0,6 1 1438,2 4 0,5 0-1438,5-10 0,7-5 0,22 0 1777,25-23-1777,-3-21 0,-5 0 6604,-19-19-6604,-27 11 545,-18-4-545,-16 3 0,-7 13 0,-14-8 0,22 10 0,4 5 0,20-4 0,9 4 0</inkml:trace>
  <inkml:trace contextRef="#ctx0" brushRef="#br2" timeOffset="216474">21413 12039 24575,'-33'36'0,"13"-6"0,1 4 0,4 7 0,3 1 0,-3-7 0,5-1 0,16 19 0,5-35 0,31-8 0,-10-5 0,3-3 0,13-11 0,0-2 0,-11 6 0,-2-2 0,23-23 0,-48 4 0,-13-37 0,-16 27 0,-7 1 0,-3-4 0,-5 3 0,-10 2 0,-1 7 0,-16 9 0,8 3 0,40 24 0,0-7 0,13 7 0</inkml:trace>
  <inkml:trace contextRef="#ctx0" brushRef="#br2" timeOffset="217409">24129 12312 8191,'-11'-5'0,"-3"4"5063,8-4-5063,-5 5 2818,0 0-2818,0 0 1719,-4 0-1719,-9 17 6784,-2 10-6784,6 5 0,1 10 0,17-10 0,2 0 0,8-3 0,26-11 0,-5 1 0,18-11 0,0 1 0,-12-14 0,2-5 0,-2 0 0,-2-5 0,2-13 0,-5-6 0,-9-2 0,-10-2 0,-17 0 0,-7 2 0,-6-25 0,-21 30 0,-12 2 0,7 19 0,-8 0 0,20 16 0,22 0 0,6-1 0</inkml:trace>
  <inkml:trace contextRef="#ctx0" brushRef="#br2" timeOffset="218141">25971 12001 24575,'0'45'0,"0"17"0,4-22 0,1 0 0,-4 0 0,0-2 0,7 20 0,-8-25 0,0-18 0,5-4 0,-4-5 0,4-2 0</inkml:trace>
  <inkml:trace contextRef="#ctx0" brushRef="#br2" timeOffset="219125">27436 11824 24575,'0'23'0,"0"-5"0,0 19 0,0 26 0,0-28 0,0 1 0,0-1 0,0-1 0,-7 19 0,6-32 0,-5-5 0,6 3 0,-5-11 0,4 1 0,-4-9 0</inkml:trace>
  <inkml:trace contextRef="#ctx0" brushRef="#br2" timeOffset="221542">5585 14860 24575,'-4'-6'0,"-16"7"0,-19 13 0,5 2 0,-3 3 0,0-2 0,-1 1 0,2 2 0,2-2 0,-14 7 0,20-15 0,-1 9 0,15-11 0,-8 6 0,26-5 0,6-7 0,13 12 0,0-7 0,-7 8 0,-11 0 0,-5 9 0,-35 29 0,17-21 0,-3 3 0,-11 8 0,-1 0 0,9-9 0,3-2 0,-10 18 0,20-26 0,0-8 0,27-11 0,10 0 0,22-15 0,-4 0 0,2-3 0,-2-4 0,1-1 0,4 1 0,-2 2 0,-12 3 0,-4 2 0,2 4 0,-22 6 0,-6 0 0</inkml:trace>
  <inkml:trace contextRef="#ctx0" brushRef="#br2" timeOffset="222241">5946 15122 8191,'-15'-21'0,"-1"-5"5063,5 23-5063,-6-11 2818,-4 13-2818,3-4 1719,-27 18-1719,26-1 0,-21 20 6784,22 7-6784,7-4 0,1 3 0,-2 25 0,5-26 0,4-4 0,8-3 0,-4-12 0,8-17 0,2 4 0,29-32 0,-10-4 0,3-8-1058,-5 1 0,2-6 0,-3 0 1058,-2 2 0,-3-1 0,-1-4 0,-4-1 0,-2-3 0,-2-2 0,-1 4-214,-1-2 1,-2 2 0,-1 0 213,-2 1 0,0 1 0,-3 5 0,-1-2 0,-2 20 0,-3 45 0,-11 29 0,-1 14 0,11-17 0,4 2 0,-1 2 0,-6 9 0,-1 4 0,5-3 0,9-6 0,4-1 0,-2-6 0,-6-4 0,2-5 0,30 13 0,-32-47 0,7-5 0</inkml:trace>
  <inkml:trace contextRef="#ctx0" brushRef="#br2" timeOffset="222694">6564 14222 24575,'15'-11'0,"-3"5"0,-1 6 0,-26 35 0,-30 13 0,22-18 0,-1 0 0,-3-4 0,3-4 0,10-2 0,23-6 0,33-21 0,-3 9 0,17-19 0,-26 15 0,18-21 0,-19 6 0,3-1 0,-19 5 0</inkml:trace>
  <inkml:trace contextRef="#ctx0" brushRef="#br2" timeOffset="223141">7583 14906 24575,'49'0'0,"10"0"0,-8 0 0,-4 0 0,-23 0 0,-13 5 0,-6-4 0,-5 4 0</inkml:trace>
  <inkml:trace contextRef="#ctx0" brushRef="#br2" timeOffset="223276">7629 15008 24575,'24'30'0,"5"-13"0,22-4 0,-7-13 0,4 0 0,-28 0 0,-11 0 0</inkml:trace>
  <inkml:trace contextRef="#ctx0" brushRef="#br2" timeOffset="224792">6441 14215 24575,'-6'-5'0,"1"-1"0,10-5 0,0 5 0,11-3 0,17 8 0,-3-10 0,5 9 0,-16 1 0,-13 7 0,-1 4 0,-5 6 0,0 4 0,0-2 0,-5 6 0,-1-12 0,-5 8 0,5-8 0,-3 3 0,3-9 0,-5 4 0,0-4 0,0 0 0,5 3 0,1-3 0,5 9 0,0-3 0,5 7 0,1-12 0,0 3 0,-1-10 0</inkml:trace>
  <inkml:trace contextRef="#ctx0" brushRef="#br2" timeOffset="234559">8781 14535 8191,'-24'10'0,"-5"1"2142,-5-5 0,-2 0-2142,-8 9 2908,-6-14-2908,32 5 1813,3-1-1813,10 10 6489,5 12-6489,0 9 890,-6 10-890,4-12 0,-4-4 0,2-20 0,11-5 0,5-5 0,9-6 0,5 5 0,-10-6 0,5 17 0,1 12 0,-7 9 0,0-2 0,-15-2 0,0-11 0,-12 14 0,-1-7 0,-11 2 0,-10-1 0,-9-10 0,5 0 0,3-8 0,19-6 0,10-5 0,6-1 0,2-9 0,2 8 0,-4-2 0</inkml:trace>
  <inkml:trace contextRef="#ctx0" brushRef="#br2" timeOffset="235191">8882 14657 24575,'-11'26'0,"3"-3"0,-7 19 0,9-8 0,-1 3 0,-9 2 0,-1 0 0,8 0 0,0-3 0,-7 0 0,11-21 0,5-4 0,10 0 0,-3-5 0,13-1 0,-4-5 0,15-15 0,0 2 0,15-23 0,-19 13 0,1-3 0,-22 25 0,-14 28 0,-4 23 0,-3 15 0,7-16 0,8-11 0,0-22 0,-11 4 0,8-13 0,-8 2 0</inkml:trace>
  <inkml:trace contextRef="#ctx0" brushRef="#br2" timeOffset="235508">8045 15621 24575,'31'-12'0,"0"-1"0,23-6 0,7-4 0,-4 1 0,5-4 0,-1 3-599,-5 2 0,-1 2 0,0 1 599,6 0 0,0 1 0,-8 3 0,-9 2 0,-13 10 581,-15 21-581,-52-1 0,-12 13 0,7-20 0</inkml:trace>
  <inkml:trace contextRef="#ctx0" brushRef="#br2" timeOffset="235691">8223 15740 24575,'58'-12'0,"1"0"0,-9 1 0,2-1 0,3-2 0,-5 1 0,3-1 0,0-1 0,-2 1 0,8-2 0,-3-1 0,-3 2 0,13-1 0,-12 1 0,-16-2 0,-16 11 0,-22 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46:57.660"/>
    </inkml:context>
    <inkml:brush xml:id="br0">
      <inkml:brushProperty name="width" value="0.05292" units="cm"/>
      <inkml:brushProperty name="height" value="0.05292" units="cm"/>
      <inkml:brushProperty name="color" value="#00B050"/>
    </inkml:brush>
  </inkml:definitions>
  <inkml:trace contextRef="#ctx0" brushRef="#br0">7518 14003 8191,'-5'-11'0,"4"0"5063,-9 5-5063,4 1 2818,-9 5-2818,-2 0 1719,1 0-1719,0 0 6784,1 0-6784,-10 7 0,-23-6 0,3 11 0,-3-4 0,6 12 0,9 2 0,1 7 0,0 17 0,16 9 0,-8 0 0,13 0 0,3-9 0,8 12 0,-1-25 0,2 1 0,7 25 0,-5-3 0,18-22 0,-6 4 0,26 5 0,-15-19 0,4 0 0,15 6 0,3-2 0,-10-12 0,1-2 0,5 6 0,2-3 0,-6-14 0,0-4 0,7 7 0,1-2 0,9-7 0,0-4 0,-3-1 0,-4-3 0,-9-2 0,-4-3 0,1-6 0,-4-5 0,-6-4 0,-3-5 0,4-9 0,-3-6 0,-13 7 0,-4-3 0,-2-3 0,-2-10 0,-3-3 0,-4 2-487,-4 4 1,-4 2 0,-2 1 486,-2-1 0,-3 1 0,-5 7 0,-14 6 0,-4 8 0,5 6 0,-1 7 0,0 12 0,-1 5 0,-19-7 0,12 17 0,0 6 0,7 2 0,2 3 0,-12 14 0,4 1 0,5 4 0,14 0 0</inkml:trace>
  <inkml:trace contextRef="#ctx0" brushRef="#br0" timeOffset="932">16224 14825 24575,'-5'-6'0,"4"-3"0,14 1 0,9-7 0,25 7 0,1-10 0,-2 11 0,5 0 0,1-4 0,2-1-635,-10 3 1,1 1-1,-2 1 635,10 0 0,-3 1-77,-9-4 0,-5 1 77,-1 7 0,-69-7 0,-25 34 0,24-22 0,0 0 0,-14 21 0</inkml:trace>
  <inkml:trace contextRef="#ctx0" brushRef="#br0" timeOffset="1135">16402 14855 24575,'28'0'0,"16"0"0,-5-4 0,3 0 0,-1 4 0,-1-2 0,2-8 0,-3-1 0,10 3 0,-24-11 0,-11 13 0,-13 1 0,4 5 0</inkml:trace>
  <inkml:trace contextRef="#ctx0" brushRef="#br0" timeOffset="4016">12232 13945 8191,'-21'0'0,"1"-7"5063,-1 6-5063,10-10 2818,-8 10-2818,8-10 1719,-5 9-1719,1-9 6784,-1 5-6784,-5-6 0,-11 0 0,-3 4 0,-5 2 0,-24 6 0,2 8 0,18-1 0,-1 3 0,4 6 0,2 0 0,7-2 0,1 1 0,-7 4 0,0 1 0,-17 14 0,25-15 0,1 2 0,-16 18 0,18-9 0,2 8 0,10-5 0,0 19 0,9-9 0,6 5 0,9 16 0,8 1 0,-3-29 0,3 1 0,0 1 0,2 0 0,10-2 0,0-2 0,-7-4 0,2-1 0,11 3 0,4-4 0,-1-11 0,2-5 0,-1 3 0,2-2 0,6-5 0,-2-4 0,15 5 0,-5-9 0,-9 0 0,-11 1 0,3-2 0,8-6 0,3-2 0,-7 1 0,3-1 0,0-2-763,2-2 1,0-3 0,-2 1 762,11-4 0,-3-1 0,-6 3 0,-5 1 0,4-4 0,-6-13 0,-6 1 0,-18 3 0,-2-3 0,15-19 0,-17 11 0,-3-3 0,0 9 0,-1-1 1143,-1-7 1,-5-1-1144,-8 3 0,-3 1 0,-7-23 0,-2 33 0,-2 2 0,-10-8 0,-10 8 0,-12 4 0,9 6 0,-6 7 0,29 4 0,10 6 0</inkml:trace>
  <inkml:trace contextRef="#ctx0" brushRef="#br0" timeOffset="5016">21312 14721 24575,'16'0'0,"9"-10"0,36 8 0,-26-11 0,4-2 0,21 4 0,4 0 0,-4-5 0,-1 1 0,2 4 0,-5 2 0,-18-1 0,-8 5 0,-12 13 0,-23-5 0,-2 8 0,-3-5 0</inkml:trace>
  <inkml:trace contextRef="#ctx0" brushRef="#br0" timeOffset="10232">24610 3620 24575,'0'30'0,"0"6"0,0-5 0,0 7 0,6-8 0,-4-6 0,13-7 0,-8-11 0,17 5 0,26-25 0,6-10 0,5-7-578,-23 11 0,0-2 0,3-3 578,10-7 0,7-5 0,0-1 0,-1 0-624,-7 3 1,-2-1 0,1 0 0,2 0 623,-1 3 0,2 0 0,1 0 0,-1 0 0,-3 1-703,0-1 1,-1 1 0,-3 1-1,0 2 703,9-3 0,-2 3 0,-6 4 0,-6 4 0,-4 3 0,-3 1 0,-1 1 0,13-4 310,-11-1 1,-18 14 0,-12 2 0</inkml:trace>
  <inkml:trace contextRef="#ctx0" brushRef="#br0" timeOffset="11983">29518 3648 8191,'0'53'0,"0"5"5063,10 4-5063,5-30 0,10-8 0,17-21 0,8-10 0,1 2 0,3-5 57,-7-4 1,2-5 0,-2-4-58,-4-3 0,-1-2 0,4-6 0,-7 5 0,3-4 0,3-3 0,1-1 0,1 0 0,0 1-127,2-1 1,1 1-1,1 0 1,0 0-1,1-1 1,0-1 126,-4 2 0,1-1 0,0-2 0,0 1 0,1 1 0,-2 0 0,0 3 0,1 0 0,1 2 0,-1 0 0,-1 2 0,-3 2 0,-4 1 1062,8-6 1,-5 3 0,-3 4-1063,1 3 0,-9 5 0,-17 4 0,-11 13 0,-5-4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3:45:33.980"/>
    </inkml:context>
    <inkml:brush xml:id="br0">
      <inkml:brushProperty name="width" value="0.05292" units="cm"/>
      <inkml:brushProperty name="height" value="0.05292" units="cm"/>
      <inkml:brushProperty name="color" value="#00B050"/>
    </inkml:brush>
  </inkml:definitions>
  <inkml:trace contextRef="#ctx0" brushRef="#br0">19582 2449 24575,'-6'-5'0,"-4"-1"0,0-5 0,-19 5 0,-4-5 0,-3 10 0,-1-5 0,6-3 0,-24 7 0,22-3 0,-2 2 0,-10 5 0,-4 6 0,-5 2 0,1 4 0,8 0 0,1 2 0,3 3 0,4 2 0,-16 16 0,16-3 0,0 10 0,23-16 0,-5 6 0,17-14 0,-12 25 0,7-13 0,1 4 0,-4 14 0,0 4-679,3-6 1,1 1 678,0 1 0,2-2 0,3-11 0,2 0 0,3 4 0,2 0 0,-1 2 0,1-1 0,6 2 0,3 1 0,5 9 0,1-3 0,-7-16 0,2-2 0,6 6 0,1 0 0,-3-11 0,0-2 0,20 15 0,2 0 0,-5-19 0,20 1 0,0 2 678,-20-12 1,3-2-679,-1-3 0,0-2 0,-4-2 0,0-2 0,3-1 0,-1-2 0,28 1 0,-9-10 0,-16 3 0,1-3 0,2-6 0,1-2 0,9-1 0,-2 0 0,-11 3 0,-3-1 0,4-7 0,-3-1 0,13-16 0,-18 12 0,-2-1 0,12-16 0,-6-9 0,-12 21 0,-13-12 0,7 20 0,-18-12 0,12-2 0,-12-2 0,5-5 0,-6 9 0,0 7 0,0-5 0,0-4 0,-6-9 0,2 16 0,-2-1 0,-2-1 0,-1 1 0,-1-18 0,-12 3 0,19 28 0,-27-12 0,16 10 0,-16-3 0,9 8 0,1 5 0,-1-1 0,1 0 0,-34-9 0,21 13 0,-3 1 0,-7-1 0,-3 2 0,-4 0 0,0 6 0,14 12 0,0 2 0,-10-4 0,3 1 0,5 16 0,-2-14 0</inkml:trace>
  <inkml:trace contextRef="#ctx0" brushRef="#br0" timeOffset="3432">18171 5256 8191,'-6'34'0,"-2"1"0,1 5 2434,6 1 1,0 3-2435,-9 19 0,0-1 1421,8-25 0,1-2-1421,-4 4 0,0-3 1743,5-1-1743,0-6 6712,-4-22-6712,2 7 54,2-13 1,2 4-1,2-5 1</inkml:trace>
  <inkml:trace contextRef="#ctx0" brushRef="#br0" timeOffset="3882">18767 5410 24575,'35'3'0,"0"0"0,0 0 0,3-2 0,6-5 0,5-5 0,0 3-882,-4 4 1,1 1 0,2-1 881,6-6 0,3-3 0,3 0 0,-3 1-685,-3 5 1,-1 1-1,0 1 1,0-2 684,3-2 0,2-2 0,-2 1 0,-5 1 0,16-1 0,-10 1 0,2-2 0,-54 9 0</inkml:trace>
  <inkml:trace contextRef="#ctx0" brushRef="#br0" timeOffset="4566">21673 4770 24575,'-20'0'0,"7"0"0,-8 9 0,9 2 0,-6 14 0,-2 7 0,-3 11 0,-1 7 0,1-5 0,-1 4 0,3 2-2262,5 7 1,3 3 0,1-4 2261,-5 9 0,5-5 0,12-9 0,6-6 0,8-7 0,5-20 0,14-5 0,-1-8 0,-5-6 0,-7-18 6784,-16-5-6784,-30-14 0,-7 15 0,-13 7 0,11 15 0,20 0 0,10 0 0</inkml:trace>
  <inkml:trace contextRef="#ctx0" brushRef="#br0" timeOffset="4968">21823 5086 24575,'8'21'0,"22"27"0,-17-19 0,3 2 0,12 12 0,3 1 0,-6-6 0,-1-2 0,16 14 0,-20-22 0,-11-22 0,-7 3 0,2-12 0,-4 6 0,0-8 0</inkml:trace>
  <inkml:trace contextRef="#ctx0" brushRef="#br0" timeOffset="5168">22015 5251 8191,'-11'0'0,"5"9"5063,-12 6-5063,-5 17 2818,-7 4-2818,-5 6 1719,19-10-1719,-5-5 1696,19-7 0,-7-12 0,9 2 0</inkml:trace>
  <inkml:trace contextRef="#ctx0" brushRef="#br0" timeOffset="5499">22306 5149 24575,'13'26'0,"-5"-5"0,18 15 0,-13-5 0,13 1 0,0 0 0,-10 4 0,20 15 0,-34-30 0,-1-4 0,-25-2 0,-5-9 0,-14-27 0,21 14 0,8-19 0</inkml:trace>
  <inkml:trace contextRef="#ctx0" brushRef="#br0" timeOffset="5699">22429 5019 24575,'16'-44'0,"28"-5"0,-12 34 0,-2 0 0,0-2 0,7-5 0,-7 6 0,-12-1 0,-7 15 0,-5-2 0,-1 4 0</inkml:trace>
  <inkml:trace contextRef="#ctx0" brushRef="#br0" timeOffset="6049">22665 5041 24575,'-9'34'0,"0"-1"0,-5 4 0,2-1 0,9 22 0,-8 3 0,21-26 0,3-3 0,17-25 0,-5 2 0,17-28 0,-13 8 0,-4-14 0,-6 27 0,-18 13 0,4 41 0,-5 5 0,0-23 0,0 0 0,0 21 0,-5-23 0,4-17 0,-4-14 0</inkml:trace>
  <inkml:trace contextRef="#ctx0" brushRef="#br0" timeOffset="6564">20953 6024 24575,'9'-10'0,"41"0"0,17 2 0,-14-3 0,5 1-2006,-10 5 0,7 2 0,1 0 0,-2-1 2006,9-5 0,0-1 0,0 2 0,-14 6 0,-1 2 0,2 0 0,4-1 0,6-4 0,4-1 0,3-1 0,0 1 0,-3 2-211,-6 2 0,-2 2 0,0 0 1,1 0-1,0-2 211,5-2 0,3-1 0,-1-2 0,-2 2 0,-6 1 0,7 3 0,-5 1 0,-7-2 0,-3-3 0,-13-2 1798,-22 3-1798,-43 2 0,-16-2 0,3 4 0,11 0 0</inkml:trace>
  <inkml:trace contextRef="#ctx0" brushRef="#br0" timeOffset="7549">20885 6722 8191,'6'17'0,"4"26"4635,-2 15-4635,2-21 0,-1-1 0,-7 12 2870,8-5-2870,-10-18 1771,0-36-1771,18-33 0,-6 13 0,0 0 0,12-23 6624,4 27-6624,-9 22 484,13 47-484,5 10 0,-25-9 0,-2 1 0,11 15 0,-20-9 0,5-32 0,-6-20 0,0 2 0,0-17 0</inkml:trace>
  <inkml:trace contextRef="#ctx0" brushRef="#br0" timeOffset="7865">21535 6431 24575,'-18'-11'0,"-5"11"0,2 24 0,3 20 0,3 8 0,5-12 0,2 3-854,-2 19 1,2 0 853,7-24 0,2-2 206,2 5 1,4-2-207,6-6 0,2-1 0,-2 1 0,2-3 0,32 8 0,-23-22 0,1-10 323,-10-6 1,-9 0-1,-1 0 1</inkml:trace>
  <inkml:trace contextRef="#ctx0" brushRef="#br0" timeOffset="8353">21694 6761 24575,'0'43'0,"0"-5"0,0 17 0,0-7 0,0-11 0,0-1 0,0 13 0,0 1 0,0-44 0,0-29 0,8-15 0,6-6 0,3-3 0,2-1 0,0 4 0,1 3 0,18-13 0,-23 48 0,0 6 0,2 42 0,-5 18 0,-6-20 0,-2 0 0,-4 26 0,0-33 0,0-18 0,0-14 0,0 3 0,0-9 0</inkml:trace>
  <inkml:trace contextRef="#ctx0" brushRef="#br0" timeOffset="8766">22083 6429 12115,'9'-6'0,"2"1"4796,6 15-4796,-2-3 2167,-9 13-2167,-8 6 1218,-4 2-1218,-1-2 4279,16-11-4279,28-27 0,3 8 0,18-28 0,-27 28 0,-4-16 0,-17 19 0,-5-4 0</inkml:trace>
  <inkml:trace contextRef="#ctx0" brushRef="#br0" timeOffset="9019">22308 6817 24575,'42'0'0,"-5"-6"0,-16 4 0,16-4 0,-7 0 0,4-1 0,-19 0 0,-10 2 0</inkml:trace>
  <inkml:trace contextRef="#ctx0" brushRef="#br0" timeOffset="9266">22693 6594 24575,'0'35'0,"6"2"0,2 4 0,4-4 0,-5-11 0,-2-11 0,-5-10 0</inkml:trace>
  <inkml:trace contextRef="#ctx0" brushRef="#br0" timeOffset="9516">22996 6220 24575,'16'46'0,"0"-1"0,3 14 0,-5-10 0,2 8 0,-1-5 0,-1-10 0,-3-2 0,-3 18 0,-3-1 0,2-21 0,-3-2 0,-4 23 0,-18-16 0,-4-28 0,-15-1 0,-6-2 0,-21-8 0,-2 8 0,33-10 0</inkml:trace>
  <inkml:trace contextRef="#ctx0" brushRef="#br0" timeOffset="12414">16327 6019 24575,'16'0'0,"9"0"0,15 0 0,9 0 0,-12 0 0,0 0 0,20 0 0,0 0 0,-46 13 0,-5-10 0,-19 10 0</inkml:trace>
  <inkml:trace contextRef="#ctx0" brushRef="#br0" timeOffset="12616">16346 6217 24575,'21'0'0,"16"0"0,28 0 0,-25-5 0,1 0 0,-3 4 0,-2 0 0,14-9 0,-35 10 0,-10 0 0</inkml:trace>
  <inkml:trace contextRef="#ctx0" brushRef="#br0" timeOffset="13650">14963 6185 8191,'5'6'0,"5"3"5063,16-8-5063,5-4 2818,33-14-2818,-10-4 0,0-5 1719,-18-7-1719,-27 4 6784,-14-9-6784,-13 6 0,-17 9 0,-11 0 0,12 15 0,-4 2 0,14 19 0,-4 5 0,-3 25 0,11-10 0,1 6 0,3 11 0,2 3 0,1-4 0,3 1-741,3 8 1,3-1 740,4-19 0,0-1 0,0 8 0,0 1 0,0-7 0,0-1 0,1 1 0,-2-2 0,-12 17 0,5-15 0,-15-14 0,-2 5 0,7-6 370,-16 4 0,25-16 0,-6-3 1</inkml:trace>
  <inkml:trace contextRef="#ctx0" brushRef="#br0" timeOffset="19097">16401 9000 24575,'3'0'0,"9"0"0,43 0 0,-6 0 0,-4-5 0,0 0 0,4 2 0,-4-2 0,-36 11 0,-19 6 0,3-5 0,-2-1 0</inkml:trace>
  <inkml:trace contextRef="#ctx0" brushRef="#br0" timeOffset="19316">16461 9138 24575,'10'6'0,"10"-1"0,11-5 0,6-6 0,-12 4 0,-5-9 0,-10 10 0,1-4 0,-5 5 0,-1 0 0</inkml:trace>
  <inkml:trace contextRef="#ctx0" brushRef="#br0" timeOffset="19983">18551 8596 10855,'-6'9'0,"1"3"5006,5 8-5006,0 1 2388,0 0-2388,0 8 0,10 27 0,-8-14 0,-1 2 299,4 0 0,0 1-299,-5 1 0,0-2 0,0 12 4710,0-13-4710,0-13 0,-5-14 0,4-7 0,-4-9 0</inkml:trace>
  <inkml:trace contextRef="#ctx0" brushRef="#br0" timeOffset="20300">19179 8982 24575,'61'-9'0,"-7"7"0,-10-8 0,3 1 0,-11 7 0,1 1 0,8-4 0,1-1 0,-2 0 0,-1 2 0,22 1 0,-27-7 0,-44 10 0,-10 6 0,5-4 0,2 4 0</inkml:trace>
  <inkml:trace contextRef="#ctx0" brushRef="#br0" timeOffset="21799">21537 8397 8191,'-9'-6'0,"1"1"5063,-7 5-5063,4 0 2818,-4 0-2818,-3 9 1719,-13 15-1719,-3 33 0,1 0 2905,22-21 1,1 1-2906,-4-6 0,1 2 0,10 19 0,2 2 0,-8-11 0,2-1 0,13 12 0,7-4 0,10-5 0,17-21 0,0-18 0,-10-6 973,-1-5-973,-18-10 0,-1-3 0,-15 1 0,-2-1 0,-5 15 0,-5-11 0,5 13 0,-8-4 0,9 5 0,0 0 0,6 0 0</inkml:trace>
  <inkml:trace contextRef="#ctx0" brushRef="#br0" timeOffset="22150">21855 8573 24575,'6'21'0,"15"12"0,22 14 0,4-2 0,-19-19 0,1-1 0,19 11 0,-13-11 0,-10-6 0,-16-13 0</inkml:trace>
  <inkml:trace contextRef="#ctx0" brushRef="#br0" timeOffset="22332">22097 8736 8191,'-9'-6'0,"-16"23"5063,-11 7-5063,-10 21 1409,20-21 0,0 1-1409,-15 16 429,6-6 1,16-17 0,14-13 0</inkml:trace>
  <inkml:trace contextRef="#ctx0" brushRef="#br0" timeOffset="22599">22437 8698 24575,'0'26'0,"9"-2"0,5 0 0,5 5 0,7 16 0,-17-17 0,4 0 0,-24-13 0,-10-8 0,-4 2 0,5-9 0,11 0 0</inkml:trace>
  <inkml:trace contextRef="#ctx0" brushRef="#br0" timeOffset="22782">22472 8639 24575,'36'-18'0,"-1"0"0,16-4 0,3 0 0,-7 6 0,-1 1 0,1 2 0,-3 0 0,9-7 0,-38 19 0,-10-4 0</inkml:trace>
  <inkml:trace contextRef="#ctx0" brushRef="#br0" timeOffset="23230">22947 8623 24575,'-21'32'0,"12"7"0,-6 12 0,7 14 0,6-13 0,-2-9 0,19-17 0,7-20 0,0-5 0,11-14 0,-9-1 0,-3-5 0,-1 43 0,-18 28 0,1-14 0,0 1 0,-2 1 0,-2-3 0,-4 11 0,-21-27 0,15-12 0,-14-9 0</inkml:trace>
  <inkml:trace contextRef="#ctx0" brushRef="#br0" timeOffset="23699">20702 9678 24575,'42'-16'0,"6"3"0,12 0 0,-8 3 0,8-1 0,2 0 0,-1 1-2458,-2 0 0,-1-1 1,1 2-1,1 0 2428,-4 1 0,1 2 1,1 0-1,1 1 1,1-1 29,-3 1 0,3 0 0,0 0 0,0 1 0,-3 0 0,-4 0-404,3-1 0,-5 2 0,0-1 1,2 0 403,13 1 0,5-1 0,-6 0 0,-18-1 2062,-12-7-2062,-49 12 0,-48 0 0,-4 0 0,23 0 0,2 0 0</inkml:trace>
  <inkml:trace contextRef="#ctx0" brushRef="#br0" timeOffset="24734">20989 9931 24575,'-11'5'0,"5"6"0,-5 19 0,9 11 0,-4 22 0,6-10 0,0-6 0,0-21 0,0-11 0,0 0 0,0 2 0,0-1 0,-5-6 0,4-5 0,-4-5 0</inkml:trace>
  <inkml:trace contextRef="#ctx0" brushRef="#br0" timeOffset="25048">21069 10232 24575,'0'16'0,"0"4"0,4-8 0,11-2 0,8-5 0,9-14 0,-9 2 0,-7-8 0,-5 0 0,-10-2 0,-10-4 0,-9 9 0,-19 3 0,14 9 0,-1 5 0,18-4 0,1 4 0</inkml:trace>
  <inkml:trace contextRef="#ctx0" brushRef="#br0" timeOffset="25384">21467 9802 24575,'-17'0'0,"-3"15"0,0 11 0,-2 36 0,13-7 0,2 4 0,1 1 0,3 0-824,7 2 1,1-3 823,-4-16 0,1-6 0,14 2 399,-5-9-399,6-19 0,11 0 0,-14-11 0,3 0 0</inkml:trace>
  <inkml:trace contextRef="#ctx0" brushRef="#br0" timeOffset="26330">21732 10042 24575,'4'8'0,"-2"4"0,8 24 0,-8-13 0,4 6 0,-6-13 0,5 1 0,-4-2 0,4-9 0,-5-1 0</inkml:trace>
  <inkml:trace contextRef="#ctx0" brushRef="#br0" timeOffset="26663">21868 10119 24575,'-6'22'0,"2"-2"0,8-5 0,7 3 0,5-1 0,1-5 0,-2-7 0,0-11 0,-8-10 0,-7-4 0,-7 3 0,-13 1 0,3 15 0,0-4 0,2 5 0,9 0 0,1 0 0</inkml:trace>
  <inkml:trace contextRef="#ctx0" brushRef="#br0" timeOffset="26965">22092 10125 24575,'-11'9'0,"5"-2"0,1 17 0,14-15 0,-1 14 0,8-21 0,1 7 0,-1-9 0,1-14 0,-7 6 0,-10-17 0,-11 13 0,-7-8 0,1 13 0,0-2 0,11 9 0,1 0 0</inkml:trace>
  <inkml:trace contextRef="#ctx0" brushRef="#br0" timeOffset="27198">22305 10179 24575,'24'0'0,"8"-4"0,2 2 0,-4-2 0,-19-1 0,-6 3 0,-5-2 0</inkml:trace>
  <inkml:trace contextRef="#ctx0" brushRef="#br0" timeOffset="27786">22613 10066 24575,'4'6'0,"-3"4"0,10 0 0,-9 7 0,9 4 0,-10 9 0,4 2 0,-1-4 0,-2-4 0,2-35 0,-4 11 0,0-17 0</inkml:trace>
  <inkml:trace contextRef="#ctx0" brushRef="#br0" timeOffset="28080">22811 9749 24575,'13'16'0,"0"13"0,8 17 0,-10-9 0,-2 3 0,0-3 0,0 0 0,-3 0 0,-3-1 0,-12 18 0,-4-6 0,-12-4 0,-1-3 0,1-19 0,-12 5 0,-12-18 0,2 4 0,8-13 0,22 0 0</inkml:trace>
  <inkml:trace contextRef="#ctx0" brushRef="#br0" timeOffset="56280">16487 12074 24575,'9'6'0,"3"-1"0,18-5 0,2 0 0,-4 0 0,-4 0 0,-18 9 0,-1-7 0,-5 7 0</inkml:trace>
  <inkml:trace contextRef="#ctx0" brushRef="#br0" timeOffset="56480">16432 12284 24575,'43'0'0,"-9"-7"0,2-1 0,8 1 0,0 0 0,-3-2 0,-2 1 0,-2 2 0,-3 2 0,-8 4 0,1 0 0,-20 0 0,2 0 0</inkml:trace>
  <inkml:trace contextRef="#ctx0" brushRef="#br0" timeOffset="58731">9850 14082 8191,'0'-11'0,"9"27"5063,3 34-5063,-3-16 0,1 1 1409,1 3 0,0-3-1409,4 3 1719,8-10-1719,2-25 0,21-3 0,14-6 0,-9-8 0,6-7 0,3-2 0,-1 0 445,-11 5 0,-1 1 1,1-1-1,3-2 1,4-2-446,-6 1 0,3-2 0,3-2 0,2-1 0,1-1 0,1 0 0,-1 0 0,-1 0 0,-2 1-549,0 0 0,0 0 0,-2 1 0,1 0 0,-1-1 0,1 0 0,1 0 0,1 0 549,1 0 0,1-2 0,2 1 0,0-1 0,0 0 0,0 1 0,-2 0 0,0 0 0,-3 2 0,5-2 0,0 0 0,-2 0 0,-1 1 0,-1 2 0,-4 0 0,-1 2 0,11-4 0,-2 1 0,-6 2 0,-5 2 0,11-8 0,-17 9 0,-31 16 0,-31 9 0,-19 18 0,-13 11 0,19-13 0,5 0 0</inkml:trace>
  <inkml:trace contextRef="#ctx0" brushRef="#br0" timeOffset="78382">15786 14076 24575,'0'0'0</inkml:trace>
  <inkml:trace contextRef="#ctx0" brushRef="#br0" timeOffset="98247">21489 1930 8191,'-5'-11'0,"-13"5"5063,-11 16-5063,-26 10 0,19-1 0,-5 5 0,-2 1 176,-8 2 0,-3 1 0,-3 2-176,12-5 0,-3 2 0,-1 1 0,-2 0 0,2-1 0,-3 0 0,-2 0 0,1 0 0,1-1 0,2 0 17,-2 1 1,3 0 0,1-2 0,1 0-18,-9 2 0,1-2 0,8-5 0,13-9 0,4-2 4833,-17 14-4833,26-15 0,3 1 0,25-15 0,-6-1 0,5-2 0</inkml:trace>
  <inkml:trace contextRef="#ctx0" brushRef="#br0" timeOffset="98580">20132 2315 8191,'-5'-16'0,"-1"6"5063,-9 22-5063,-17 26 0,-3 10 0,15-10 0,-1 2 939,-8 8 0,-5 5 1,6-4-940,10-4 0,4-4 859,-2-2 1,3-3-860,5 2 6784,34-28-6784,14-14 0,8-6 0,-2 0 0,3-3-727,-5 2 0,2-1 0,-2 1 727,7 0 0,-2 1-683,-5-2 0,-3 2 683,13 8 0,-15 9 0,-33-3 0,-1 13 0</inkml:trace>
  <inkml:trace contextRef="#ctx0" brushRef="#br0" timeOffset="127963">8229 5197 8191,'16'-13'0,"3"0"5063,-7 6-5063,3-4 2818,-4 10-2818,-5-13 1719,8 12-1719,-12-12 6784,7 8-6784,-9-5 0,0 0 0,0 0 0,-6 15 0,-4 27 0,2 4 0,-1 2 0,1 6 0,1-1 0,1 1 0,-4 5 0,0 2 0,-3 0 0,2 0 0,5 9 0,1-2 0,-7-16 0,2 0 0,8 7 0,1 2 0,-10 6 0,-1 0 0,11-2 0,-1 1 0,-4-8 0,-2 2 0,1 2 0,2 11 0,2 2 0,-3-4-224,-1-14 1,-1-3-1,1 2 224,2 11 0,1 2 0,-1-4 0,-5 4 0,0-4 0,5 0 0,-1-4 0,1-10 0,-2-2 0,-4 1 0,1-3 0,7 3 0,-15 3 0,17-11 0,-9-9 0,9-1 671,-4-1-671,1-8 0,2 3 0,7-4 0,6-5 0,26 5 0,21-10 0,-10 2 0,6 0 0,-9-3 0,3 0 0,-1 0-1088,16 6 1,0 0 1087,-16-5 0,1-1 0,-3 2 0,5 4 0,2-1 0,2-3 0,5-3 0,2 0 0,3 1 0,1 0 0,4 0 0,-17 0 0,2 1 0,1-1 0,1 0 0,0-1-692,3-1 0,0-1 0,1 0 0,0 0 1,1 1 691,1 1 0,1 1 0,0-1 0,-1 1 0,-1-1 0,3-2 0,-2 0 0,1-1 0,2 0 0,-3 2 0,4-1 0,0 0 0,0 0 0,-2 1-475,-7 1 1,-1 0-1,-1 1 1,1 0-1,2-1 475,0-1 0,2-1 0,0 1 0,1-1 0,-1 1 0,-2 0-644,2 1 1,-1 1-1,-2 1 1,-1-1 0,0 0 643,8 0 0,-1 0 0,-2 0 0,-3 0 0,2 0 0,-4 0 0,-1 0 0,-3 0 0,0 0 0,0 0 0,3 0 0,0 0 0,4 0-153,-4 0 0,2 1 0,2-1 1,0-1 152,3-1 0,1-2 0,1 0 0,1 1 116,-9 2 0,2 1 0,0 0 1,-1 0-1,-1-2-116,8-4 0,-1-1 0,-2 0 0,-4 2 0,-1 3 0,-4 2 0,-2-1 0,20-5 0,-8 0 1755,-1 0-1755,-1 5 0,-33-6 3817,-3 7-3817,-12-4 2928,3 2-2928,-4-2 2754,0-1-2754,1-23 0,9-20 0,-8 3 0,0-3 0,1 7 0,2-2-278,-2-3 0,0-5 0,0 1 278,0 1 0,-1 0 0,1-4-570,0 0 1,2-4 0,-1-2 0,1 1 569,1-3 0,1-1 0,0-1 0,0 0-961,-2 8 0,0 0 1,0-1-1,0 1 0,0 3 961,1-4 0,0 3 0,0 0 0,-1-2 0,-1-6 0,-1-2 0,0 1 0,-1 5 0,-1 8 0,0 4 0,-2 0 0,-3-6 0,-2-1 0,-1 4 0,3-4 0,-2 6 0,-5-12 534,0 4-534,0 33 1717,-5 10-1717,-10 7 5664,2 4-5664,-12 0 0,-8 0 0,-8 0 0,-24 0-932,25 0 0,-2 0 932,-7 0 0,-4 0 0,11 0 0,-3 0 0,-3 0 0,-5 0 0,-3 0 0,-4 0 0,1 0 0,6-2 0,1-1 0,-2-1 0,-2 1 0,-2 1-800,-2 1 0,-3 0 0,-2 1 0,-1 0 0,-1 0 0,2-1 800,6-1 0,0 0 0,-1 0 0,1 0 0,0-1 0,1 2 0,1-1-762,-2 2 0,2-1 0,1 2 1,0-1-1,0 0 0,0 0 762,-11 0 0,-1 0 0,0 0 0,3 0 0,3 0 0,3 0 0,5 0 0,-1 0 0,-4 0-390,6 0 1,-2 0 0,-2-1 0,-1 1 0,-1 0-1,1 1 390,-2 2 0,0 0 0,0 1 0,-1 0 0,-1 0 0,-1-1 0,0 0 0,-2 0 0,-2-1 0,0 1 0,1-1 0,1 1 0,3 0 0,3 1 0,2-1 0,2 1 0,0 0 0,0 1 0,-2-1 0,-3 1 0,-1 1 0,0-1 0,0 1 0,2 0 0,3 0-203,-11 3 1,4 0-1,1 1 1,-1 0 202,10-1 0,-2-1 0,1 1 0,0 1 0,1 0 367,-5 2 0,0 1 0,2 1 0,3-1-367,-5 2 0,3-1 0,4-1 0,-3-4 0,4 2 0,5 8 0,6-2 3741,-8-14-3741,4 18 3823,3-13-3823,4 0 3727,9-2-3727,7-6 1622,9 0-1622,0-5 0,5-1 0,-3 0 0,7 1 0,-2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37</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5/23/23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5/23/23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5/23/23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5/23/23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5/23/23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customXml" Target="../ink/ink14.xml"/></Relationships>
</file>

<file path=ppt/slides/_rels/slide1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16.xml"/><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tiff"/><Relationship Id="rId7" Type="http://schemas.openxmlformats.org/officeDocument/2006/relationships/customXml" Target="../ink/ink18.xml"/><Relationship Id="rId2" Type="http://schemas.openxmlformats.org/officeDocument/2006/relationships/image" Target="../media/image14.tiff"/><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19.xml"/><Relationship Id="rId2" Type="http://schemas.openxmlformats.org/officeDocument/2006/relationships/image" Target="../media/image19.png"/><Relationship Id="rId1" Type="http://schemas.openxmlformats.org/officeDocument/2006/relationships/slideLayout" Target="../slideLayouts/slideLayout7.xml"/><Relationship Id="rId10" Type="http://schemas.openxmlformats.org/officeDocument/2006/relationships/image" Target="../media/image23.png"/><Relationship Id="rId9" Type="http://schemas.openxmlformats.org/officeDocument/2006/relationships/customXml" Target="../ink/ink2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17" Type="http://schemas.openxmlformats.org/officeDocument/2006/relationships/image" Target="../media/image27.png"/><Relationship Id="rId116" Type="http://schemas.openxmlformats.org/officeDocument/2006/relationships/customXml" Target="../ink/ink24.xml"/><Relationship Id="rId2" Type="http://schemas.openxmlformats.org/officeDocument/2006/relationships/customXml" Target="../ink/ink23.xml"/><Relationship Id="rId1" Type="http://schemas.openxmlformats.org/officeDocument/2006/relationships/slideLayout" Target="../slideLayouts/slideLayout7.xml"/><Relationship Id="rId115" Type="http://schemas.openxmlformats.org/officeDocument/2006/relationships/image" Target="../media/image994.png"/><Relationship Id="rId119" Type="http://schemas.openxmlformats.org/officeDocument/2006/relationships/image" Target="../media/image25.png"/><Relationship Id="rId118" Type="http://schemas.openxmlformats.org/officeDocument/2006/relationships/customXml" Target="../ink/ink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26.xml"/><Relationship Id="rId114" Type="http://schemas.openxmlformats.org/officeDocument/2006/relationships/image" Target="../media/image29.png"/><Relationship Id="rId4" Type="http://schemas.openxmlformats.org/officeDocument/2006/relationships/image" Target="../media/image28.png"/><Relationship Id="rId113" Type="http://schemas.openxmlformats.org/officeDocument/2006/relationships/customXml" Target="../ink/ink2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customXml" Target="../ink/ink29.xml"/><Relationship Id="rId89" Type="http://schemas.openxmlformats.org/officeDocument/2006/relationships/customXml" Target="../ink/ink31.xml"/><Relationship Id="rId2" Type="http://schemas.openxmlformats.org/officeDocument/2006/relationships/image" Target="../media/image31.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30.xml"/><Relationship Id="rId90" Type="http://schemas.openxmlformats.org/officeDocument/2006/relationships/image" Target="../media/image33.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0.png"/><Relationship Id="rId3" Type="http://schemas.openxmlformats.org/officeDocument/2006/relationships/customXml" Target="../ink/ink32.xml"/><Relationship Id="rId21" Type="http://schemas.openxmlformats.org/officeDocument/2006/relationships/customXml" Target="../ink/ink37.xml"/><Relationship Id="rId7" Type="http://schemas.openxmlformats.org/officeDocument/2006/relationships/customXml" Target="../ink/ink34.xml"/><Relationship Id="rId17" Type="http://schemas.openxmlformats.org/officeDocument/2006/relationships/customXml" Target="../ink/ink35.xml"/><Relationship Id="rId25" Type="http://schemas.openxmlformats.org/officeDocument/2006/relationships/customXml" Target="../ink/ink39.xml"/><Relationship Id="rId2" Type="http://schemas.openxmlformats.org/officeDocument/2006/relationships/image" Target="../media/image32.png"/><Relationship Id="rId16" Type="http://schemas.openxmlformats.org/officeDocument/2006/relationships/image" Target="../media/image2710.png"/><Relationship Id="rId20" Type="http://schemas.openxmlformats.org/officeDocument/2006/relationships/image" Target="../media/image1926.png"/><Relationship Id="rId29" Type="http://schemas.openxmlformats.org/officeDocument/2006/relationships/customXml" Target="../ink/ink41.xml"/><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0.png"/><Relationship Id="rId5" Type="http://schemas.openxmlformats.org/officeDocument/2006/relationships/customXml" Target="../ink/ink33.xml"/><Relationship Id="rId23" Type="http://schemas.openxmlformats.org/officeDocument/2006/relationships/customXml" Target="../ink/ink38.xml"/><Relationship Id="rId28" Type="http://schemas.openxmlformats.org/officeDocument/2006/relationships/image" Target="../media/image230.png"/><Relationship Id="rId19" Type="http://schemas.openxmlformats.org/officeDocument/2006/relationships/customXml" Target="../ink/ink36.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40.xml"/><Relationship Id="rId30"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4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customXml" Target="../ink/ink44.xml"/><Relationship Id="rId5" Type="http://schemas.openxmlformats.org/officeDocument/2006/relationships/image" Target="../media/image38.png"/><Relationship Id="rId4" Type="http://schemas.openxmlformats.org/officeDocument/2006/relationships/customXml" Target="../ink/ink4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customXml" Target="../ink/ink4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4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customXml" Target="../ink/ink50.xml"/></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customXml" Target="../ink/ink5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5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30.png"/></Relationships>
</file>

<file path=ppt/slides/_rels/slide3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customXml" Target="../ink/ink5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customXml" Target="../ink/ink58.xml"/></Relationships>
</file>

<file path=ppt/slides/_rels/slide39.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60.tiff"/><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image" Target="../media/image2310.png"/><Relationship Id="rId13" Type="http://schemas.openxmlformats.org/officeDocument/2006/relationships/customXml" Target="../ink/ink69.xml"/><Relationship Id="rId18" Type="http://schemas.openxmlformats.org/officeDocument/2006/relationships/image" Target="../media/image2810.png"/><Relationship Id="rId3" Type="http://schemas.openxmlformats.org/officeDocument/2006/relationships/customXml" Target="../ink/ink64.xml"/><Relationship Id="rId7" Type="http://schemas.openxmlformats.org/officeDocument/2006/relationships/customXml" Target="../ink/ink66.xml"/><Relationship Id="rId12" Type="http://schemas.openxmlformats.org/officeDocument/2006/relationships/image" Target="../media/image2510.png"/><Relationship Id="rId17" Type="http://schemas.openxmlformats.org/officeDocument/2006/relationships/customXml" Target="../ink/ink71.xml"/><Relationship Id="rId2" Type="http://schemas.openxmlformats.org/officeDocument/2006/relationships/image" Target="../media/image32.png"/><Relationship Id="rId16" Type="http://schemas.openxmlformats.org/officeDocument/2006/relationships/image" Target="../media/image2710.png"/><Relationship Id="rId20"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210.png"/><Relationship Id="rId11" Type="http://schemas.openxmlformats.org/officeDocument/2006/relationships/customXml" Target="../ink/ink68.xml"/><Relationship Id="rId5" Type="http://schemas.openxmlformats.org/officeDocument/2006/relationships/customXml" Target="../ink/ink65.xml"/><Relationship Id="rId15" Type="http://schemas.openxmlformats.org/officeDocument/2006/relationships/customXml" Target="../ink/ink70.xml"/><Relationship Id="rId10" Type="http://schemas.openxmlformats.org/officeDocument/2006/relationships/image" Target="../media/image2410.png"/><Relationship Id="rId19" Type="http://schemas.openxmlformats.org/officeDocument/2006/relationships/customXml" Target="../ink/ink72.xml"/><Relationship Id="rId4" Type="http://schemas.openxmlformats.org/officeDocument/2006/relationships/image" Target="../media/image2110.png"/><Relationship Id="rId9" Type="http://schemas.openxmlformats.org/officeDocument/2006/relationships/customXml" Target="../ink/ink67.xml"/><Relationship Id="rId14" Type="http://schemas.openxmlformats.org/officeDocument/2006/relationships/image" Target="../media/image2610.png"/></Relationships>
</file>

<file path=ppt/slides/_rels/slide45.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customXml" Target="../ink/ink74.xml"/></Relationships>
</file>

<file path=ppt/slides/_rels/slide47.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customXml" Target="../ink/ink77.xml"/><Relationship Id="rId5" Type="http://schemas.openxmlformats.org/officeDocument/2006/relationships/image" Target="../media/image82.png"/><Relationship Id="rId4" Type="http://schemas.openxmlformats.org/officeDocument/2006/relationships/customXml" Target="../ink/ink76.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image" Target="../media/image75.tiff"/><Relationship Id="rId1" Type="http://schemas.openxmlformats.org/officeDocument/2006/relationships/slideLayout" Target="../slideLayouts/slideLayout7.xml"/><Relationship Id="rId6" Type="http://schemas.openxmlformats.org/officeDocument/2006/relationships/customXml" Target="../ink/ink79.xml"/><Relationship Id="rId5" Type="http://schemas.openxmlformats.org/officeDocument/2006/relationships/image" Target="../media/image84.png"/><Relationship Id="rId4" Type="http://schemas.openxmlformats.org/officeDocument/2006/relationships/customXml" Target="../ink/ink7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80.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customXml" Target="../ink/ink8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82.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customXml" Target="../ink/ink83.xml"/></Relationships>
</file>

<file path=ppt/slides/_rels/slide52.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81.tiff"/><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84.tiff"/><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customXml" Target="../ink/ink86.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customXml" Target="../ink/ink87.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customXml" Target="../ink/ink88.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customXml" Target="../ink/ink89.xml"/></Relationships>
</file>

<file path=ppt/slides/_rels/slide57.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customXml" Target="../ink/ink91.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customXml" Target="../ink/ink92.xml"/></Relationships>
</file>

<file path=ppt/slides/_rels/slide59.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11" Type="http://schemas.openxmlformats.org/officeDocument/2006/relationships/customXml" Target="../ink/ink7.xml"/><Relationship Id="rId5" Type="http://schemas.openxmlformats.org/officeDocument/2006/relationships/customXml" Target="../ink/ink6.xml"/><Relationship Id="rId10" Type="http://schemas.openxmlformats.org/officeDocument/2006/relationships/image" Target="../media/image52.png"/><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customXml" Target="../ink/ink95.xml"/><Relationship Id="rId4" Type="http://schemas.openxmlformats.org/officeDocument/2006/relationships/image" Target="../media/image1000.png"/></Relationships>
</file>

<file path=ppt/slides/_rels/slide61.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customXml" Target="../ink/ink9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Amrita Panjwani</a:t>
            </a:r>
          </a:p>
          <a:p>
            <a:pPr algn="r"/>
            <a:r>
              <a:rPr lang="en-US" b="1" dirty="0">
                <a:latin typeface="Avenir Book" panose="02000503020000020003" pitchFamily="2" charset="0"/>
                <a:ea typeface="Ayuthaya" pitchFamily="2" charset="-34"/>
                <a:cs typeface="Ayuthaya" pitchFamily="2" charset="-34"/>
              </a:rPr>
              <a:t>Lead 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B0B945D-83CE-F275-FB90-62AF9897FDEF}"/>
                  </a:ext>
                </a:extLst>
              </p14:cNvPr>
              <p14:cNvContentPartPr/>
              <p14:nvPr/>
            </p14:nvContentPartPr>
            <p14:xfrm>
              <a:off x="851760" y="-360"/>
              <a:ext cx="10954800" cy="6217560"/>
            </p14:xfrm>
          </p:contentPart>
        </mc:Choice>
        <mc:Fallback xmlns="">
          <p:pic>
            <p:nvPicPr>
              <p:cNvPr id="3" name="Ink 2">
                <a:extLst>
                  <a:ext uri="{FF2B5EF4-FFF2-40B4-BE49-F238E27FC236}">
                    <a16:creationId xmlns:a16="http://schemas.microsoft.com/office/drawing/2014/main" id="{6B0B945D-83CE-F275-FB90-62AF9897FDEF}"/>
                  </a:ext>
                </a:extLst>
              </p:cNvPr>
              <p:cNvPicPr/>
              <p:nvPr/>
            </p:nvPicPr>
            <p:blipFill>
              <a:blip r:embed="rId4"/>
              <a:stretch>
                <a:fillRect/>
              </a:stretch>
            </p:blipFill>
            <p:spPr>
              <a:xfrm>
                <a:off x="842400" y="-9720"/>
                <a:ext cx="10973520" cy="6235920"/>
              </a:xfrm>
              <a:prstGeom prst="rect">
                <a:avLst/>
              </a:prstGeom>
            </p:spPr>
          </p:pic>
        </mc:Fallback>
      </mc:AlternateContent>
    </p:spTree>
    <p:extLst>
      <p:ext uri="{BB962C8B-B14F-4D97-AF65-F5344CB8AC3E}">
        <p14:creationId xmlns:p14="http://schemas.microsoft.com/office/powerpoint/2010/main" val="340297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D2BF667F-C859-AB83-D29D-646BDC4F60D2}"/>
                  </a:ext>
                </a:extLst>
              </p14:cNvPr>
              <p14:cNvContentPartPr/>
              <p14:nvPr/>
            </p14:nvContentPartPr>
            <p14:xfrm>
              <a:off x="7612560" y="3175920"/>
              <a:ext cx="360" cy="360"/>
            </p14:xfrm>
          </p:contentPart>
        </mc:Choice>
        <mc:Fallback xmlns="">
          <p:pic>
            <p:nvPicPr>
              <p:cNvPr id="8" name="Ink 7">
                <a:extLst>
                  <a:ext uri="{FF2B5EF4-FFF2-40B4-BE49-F238E27FC236}">
                    <a16:creationId xmlns:a16="http://schemas.microsoft.com/office/drawing/2014/main" id="{D2BF667F-C859-AB83-D29D-646BDC4F60D2}"/>
                  </a:ext>
                </a:extLst>
              </p:cNvPr>
              <p:cNvPicPr/>
              <p:nvPr/>
            </p:nvPicPr>
            <p:blipFill>
              <a:blip r:embed="rId3"/>
              <a:stretch>
                <a:fillRect/>
              </a:stretch>
            </p:blipFill>
            <p:spPr>
              <a:xfrm>
                <a:off x="7603200" y="31665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4CB0DE3-27AD-E4E3-7668-2475E57948D5}"/>
                  </a:ext>
                </a:extLst>
              </p14:cNvPr>
              <p14:cNvContentPartPr/>
              <p14:nvPr/>
            </p14:nvContentPartPr>
            <p14:xfrm>
              <a:off x="5128920" y="3421080"/>
              <a:ext cx="360" cy="360"/>
            </p14:xfrm>
          </p:contentPart>
        </mc:Choice>
        <mc:Fallback xmlns="">
          <p:pic>
            <p:nvPicPr>
              <p:cNvPr id="7" name="Ink 6">
                <a:extLst>
                  <a:ext uri="{FF2B5EF4-FFF2-40B4-BE49-F238E27FC236}">
                    <a16:creationId xmlns:a16="http://schemas.microsoft.com/office/drawing/2014/main" id="{94CB0DE3-27AD-E4E3-7668-2475E57948D5}"/>
                  </a:ext>
                </a:extLst>
              </p:cNvPr>
              <p:cNvPicPr/>
              <p:nvPr/>
            </p:nvPicPr>
            <p:blipFill>
              <a:blip r:embed="rId5"/>
              <a:stretch>
                <a:fillRect/>
              </a:stretch>
            </p:blipFill>
            <p:spPr>
              <a:xfrm>
                <a:off x="5119560" y="3411720"/>
                <a:ext cx="19080" cy="19080"/>
              </a:xfrm>
              <a:prstGeom prst="rect">
                <a:avLst/>
              </a:prstGeom>
            </p:spPr>
          </p:pic>
        </mc:Fallback>
      </mc:AlternateContent>
    </p:spTree>
    <p:extLst>
      <p:ext uri="{BB962C8B-B14F-4D97-AF65-F5344CB8AC3E}">
        <p14:creationId xmlns:p14="http://schemas.microsoft.com/office/powerpoint/2010/main" val="132840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E96D9-AE8F-42FE-8A07-147C9625EBF8}"/>
              </a:ext>
            </a:extLst>
          </p:cNvPr>
          <p:cNvPicPr>
            <a:picLocks noChangeAspect="1"/>
          </p:cNvPicPr>
          <p:nvPr/>
        </p:nvPicPr>
        <p:blipFill>
          <a:blip r:embed="rId2"/>
          <a:stretch>
            <a:fillRect/>
          </a:stretch>
        </p:blipFill>
        <p:spPr>
          <a:xfrm>
            <a:off x="3312173" y="351355"/>
            <a:ext cx="5785174" cy="577133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15541C-915A-D98F-8824-566377091EE6}"/>
                  </a:ext>
                </a:extLst>
              </p14:cNvPr>
              <p14:cNvContentPartPr/>
              <p14:nvPr/>
            </p14:nvContentPartPr>
            <p14:xfrm>
              <a:off x="2658960" y="3023640"/>
              <a:ext cx="360" cy="360"/>
            </p14:xfrm>
          </p:contentPart>
        </mc:Choice>
        <mc:Fallback xmlns="">
          <p:pic>
            <p:nvPicPr>
              <p:cNvPr id="4" name="Ink 3">
                <a:extLst>
                  <a:ext uri="{FF2B5EF4-FFF2-40B4-BE49-F238E27FC236}">
                    <a16:creationId xmlns:a16="http://schemas.microsoft.com/office/drawing/2014/main" id="{BA15541C-915A-D98F-8824-566377091EE6}"/>
                  </a:ext>
                </a:extLst>
              </p:cNvPr>
              <p:cNvPicPr/>
              <p:nvPr/>
            </p:nvPicPr>
            <p:blipFill>
              <a:blip r:embed="rId4"/>
              <a:stretch>
                <a:fillRect/>
              </a:stretch>
            </p:blipFill>
            <p:spPr>
              <a:xfrm>
                <a:off x="2649600" y="30142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2E16059-7B42-B95C-1C57-1AB415E09F5E}"/>
                  </a:ext>
                </a:extLst>
              </p14:cNvPr>
              <p14:cNvContentPartPr/>
              <p14:nvPr/>
            </p14:nvContentPartPr>
            <p14:xfrm>
              <a:off x="9624240" y="4876200"/>
              <a:ext cx="360" cy="360"/>
            </p14:xfrm>
          </p:contentPart>
        </mc:Choice>
        <mc:Fallback xmlns="">
          <p:pic>
            <p:nvPicPr>
              <p:cNvPr id="3" name="Ink 2">
                <a:extLst>
                  <a:ext uri="{FF2B5EF4-FFF2-40B4-BE49-F238E27FC236}">
                    <a16:creationId xmlns:a16="http://schemas.microsoft.com/office/drawing/2014/main" id="{82E16059-7B42-B95C-1C57-1AB415E09F5E}"/>
                  </a:ext>
                </a:extLst>
              </p:cNvPr>
              <p:cNvPicPr/>
              <p:nvPr/>
            </p:nvPicPr>
            <p:blipFill>
              <a:blip r:embed="rId6"/>
              <a:stretch>
                <a:fillRect/>
              </a:stretch>
            </p:blipFill>
            <p:spPr>
              <a:xfrm>
                <a:off x="9614880" y="4866840"/>
                <a:ext cx="19080" cy="19080"/>
              </a:xfrm>
              <a:prstGeom prst="rect">
                <a:avLst/>
              </a:prstGeom>
            </p:spPr>
          </p:pic>
        </mc:Fallback>
      </mc:AlternateContent>
    </p:spTree>
    <p:extLst>
      <p:ext uri="{BB962C8B-B14F-4D97-AF65-F5344CB8AC3E}">
        <p14:creationId xmlns:p14="http://schemas.microsoft.com/office/powerpoint/2010/main" val="267100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B0A8666-2CC3-4DF5-9A67-3004F2B9C692}"/>
              </a:ext>
            </a:extLst>
          </p:cNvPr>
          <p:cNvGraphicFramePr>
            <a:graphicFrameLocks/>
          </p:cNvGraphicFramePr>
          <p:nvPr>
            <p:extLst>
              <p:ext uri="{D42A27DB-BD31-4B8C-83A1-F6EECF244321}">
                <p14:modId xmlns:p14="http://schemas.microsoft.com/office/powerpoint/2010/main" val="3992765679"/>
              </p:ext>
            </p:extLst>
          </p:nvPr>
        </p:nvGraphicFramePr>
        <p:xfrm>
          <a:off x="1987419" y="1091682"/>
          <a:ext cx="8052319" cy="476794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8A45C33-C881-2E5B-D5CC-7468E88B97BC}"/>
                  </a:ext>
                </a:extLst>
              </p14:cNvPr>
              <p14:cNvContentPartPr/>
              <p14:nvPr/>
            </p14:nvContentPartPr>
            <p14:xfrm>
              <a:off x="2980080" y="4180320"/>
              <a:ext cx="360" cy="360"/>
            </p14:xfrm>
          </p:contentPart>
        </mc:Choice>
        <mc:Fallback xmlns="">
          <p:pic>
            <p:nvPicPr>
              <p:cNvPr id="2" name="Ink 1">
                <a:extLst>
                  <a:ext uri="{FF2B5EF4-FFF2-40B4-BE49-F238E27FC236}">
                    <a16:creationId xmlns:a16="http://schemas.microsoft.com/office/drawing/2014/main" id="{38A45C33-C881-2E5B-D5CC-7468E88B97BC}"/>
                  </a:ext>
                </a:extLst>
              </p:cNvPr>
              <p:cNvPicPr/>
              <p:nvPr/>
            </p:nvPicPr>
            <p:blipFill>
              <a:blip r:embed="rId4"/>
              <a:stretch>
                <a:fillRect/>
              </a:stretch>
            </p:blipFill>
            <p:spPr>
              <a:xfrm>
                <a:off x="2970720" y="4170960"/>
                <a:ext cx="19080" cy="19080"/>
              </a:xfrm>
              <a:prstGeom prst="rect">
                <a:avLst/>
              </a:prstGeom>
            </p:spPr>
          </p:pic>
        </mc:Fallback>
      </mc:AlternateContent>
    </p:spTree>
    <p:extLst>
      <p:ext uri="{BB962C8B-B14F-4D97-AF65-F5344CB8AC3E}">
        <p14:creationId xmlns:p14="http://schemas.microsoft.com/office/powerpoint/2010/main" val="427379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2B6EEB0-4447-0AF1-C039-12E9370ED3CA}"/>
                  </a:ext>
                </a:extLst>
              </p14:cNvPr>
              <p14:cNvContentPartPr/>
              <p14:nvPr/>
            </p14:nvContentPartPr>
            <p14:xfrm>
              <a:off x="772200" y="42480"/>
              <a:ext cx="11030760" cy="6810840"/>
            </p14:xfrm>
          </p:contentPart>
        </mc:Choice>
        <mc:Fallback xmlns="">
          <p:pic>
            <p:nvPicPr>
              <p:cNvPr id="3" name="Ink 2">
                <a:extLst>
                  <a:ext uri="{FF2B5EF4-FFF2-40B4-BE49-F238E27FC236}">
                    <a16:creationId xmlns:a16="http://schemas.microsoft.com/office/drawing/2014/main" id="{F2B6EEB0-4447-0AF1-C039-12E9370ED3CA}"/>
                  </a:ext>
                </a:extLst>
              </p:cNvPr>
              <p:cNvPicPr/>
              <p:nvPr/>
            </p:nvPicPr>
            <p:blipFill>
              <a:blip r:embed="rId8"/>
              <a:stretch>
                <a:fillRect/>
              </a:stretch>
            </p:blipFill>
            <p:spPr>
              <a:xfrm>
                <a:off x="762840" y="33120"/>
                <a:ext cx="11049480" cy="6829560"/>
              </a:xfrm>
              <a:prstGeom prst="rect">
                <a:avLst/>
              </a:prstGeom>
            </p:spPr>
          </p:pic>
        </mc:Fallback>
      </mc:AlternateContent>
    </p:spTree>
    <p:extLst>
      <p:ext uri="{BB962C8B-B14F-4D97-AF65-F5344CB8AC3E}">
        <p14:creationId xmlns:p14="http://schemas.microsoft.com/office/powerpoint/2010/main" val="372270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0FF5AC75-85E3-C125-5F03-D889103AE7B9}"/>
                  </a:ext>
                </a:extLst>
              </p14:cNvPr>
              <p14:cNvContentPartPr/>
              <p14:nvPr/>
            </p14:nvContentPartPr>
            <p14:xfrm>
              <a:off x="4353120" y="1281960"/>
              <a:ext cx="7181280" cy="4687200"/>
            </p14:xfrm>
          </p:contentPart>
        </mc:Choice>
        <mc:Fallback xmlns="">
          <p:pic>
            <p:nvPicPr>
              <p:cNvPr id="3" name="Ink 2">
                <a:extLst>
                  <a:ext uri="{FF2B5EF4-FFF2-40B4-BE49-F238E27FC236}">
                    <a16:creationId xmlns:a16="http://schemas.microsoft.com/office/drawing/2014/main" id="{0FF5AC75-85E3-C125-5F03-D889103AE7B9}"/>
                  </a:ext>
                </a:extLst>
              </p:cNvPr>
              <p:cNvPicPr/>
              <p:nvPr/>
            </p:nvPicPr>
            <p:blipFill>
              <a:blip r:embed="rId10"/>
              <a:stretch>
                <a:fillRect/>
              </a:stretch>
            </p:blipFill>
            <p:spPr>
              <a:xfrm>
                <a:off x="4343760" y="1272600"/>
                <a:ext cx="7200000" cy="470592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3DD8D3-3CE9-4405-83A3-2240B4551C57}"/>
              </a:ext>
            </a:extLst>
          </p:cNvPr>
          <p:cNvGraphicFramePr>
            <a:graphicFrameLocks noGrp="1"/>
          </p:cNvGraphicFramePr>
          <p:nvPr>
            <p:extLst>
              <p:ext uri="{D42A27DB-BD31-4B8C-83A1-F6EECF244321}">
                <p14:modId xmlns:p14="http://schemas.microsoft.com/office/powerpoint/2010/main" val="1413865147"/>
              </p:ext>
            </p:extLst>
          </p:nvPr>
        </p:nvGraphicFramePr>
        <p:xfrm>
          <a:off x="1492898" y="653143"/>
          <a:ext cx="8173616" cy="4609323"/>
        </p:xfrm>
        <a:graphic>
          <a:graphicData uri="http://schemas.openxmlformats.org/drawingml/2006/table">
            <a:tbl>
              <a:tblPr>
                <a:tableStyleId>{D7AC3CCA-C797-4891-BE02-D94E43425B78}</a:tableStyleId>
              </a:tblPr>
              <a:tblGrid>
                <a:gridCol w="1812331">
                  <a:extLst>
                    <a:ext uri="{9D8B030D-6E8A-4147-A177-3AD203B41FA5}">
                      <a16:colId xmlns:a16="http://schemas.microsoft.com/office/drawing/2014/main" val="1901926024"/>
                    </a:ext>
                  </a:extLst>
                </a:gridCol>
                <a:gridCol w="6361285">
                  <a:extLst>
                    <a:ext uri="{9D8B030D-6E8A-4147-A177-3AD203B41FA5}">
                      <a16:colId xmlns:a16="http://schemas.microsoft.com/office/drawing/2014/main" val="2787263971"/>
                    </a:ext>
                  </a:extLst>
                </a:gridCol>
              </a:tblGrid>
              <a:tr h="704955">
                <a:tc gridSpan="2">
                  <a:txBody>
                    <a:bodyPr/>
                    <a:lstStyle/>
                    <a:p>
                      <a:pPr algn="l" fontAlgn="b"/>
                      <a:r>
                        <a:rPr lang="en-US" sz="1800" b="1" u="none" strike="noStrike" dirty="0">
                          <a:effectLst/>
                        </a:rPr>
                        <a:t>Types of charts</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2669907876"/>
                  </a:ext>
                </a:extLst>
              </a:tr>
              <a:tr h="650728">
                <a:tc>
                  <a:txBody>
                    <a:bodyPr/>
                    <a:lstStyle/>
                    <a:p>
                      <a:pPr algn="l" fontAlgn="b"/>
                      <a:r>
                        <a:rPr lang="en-US" sz="1800" b="1" u="none" strike="noStrike" dirty="0">
                          <a:effectLst/>
                        </a:rPr>
                        <a:t>Name</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1" u="none" strike="noStrike" dirty="0">
                          <a:effectLst/>
                        </a:rPr>
                        <a:t>Description</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1700047"/>
                  </a:ext>
                </a:extLst>
              </a:tr>
              <a:tr h="650728">
                <a:tc>
                  <a:txBody>
                    <a:bodyPr/>
                    <a:lstStyle/>
                    <a:p>
                      <a:pPr algn="l" fontAlgn="b"/>
                      <a:r>
                        <a:rPr lang="en-US" sz="1800" u="none" strike="noStrike">
                          <a:effectLst/>
                        </a:rPr>
                        <a:t>Line chart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Used for time series data</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5338705"/>
                  </a:ext>
                </a:extLst>
              </a:tr>
              <a:tr h="650728">
                <a:tc>
                  <a:txBody>
                    <a:bodyPr/>
                    <a:lstStyle/>
                    <a:p>
                      <a:pPr algn="l" fontAlgn="b"/>
                      <a:r>
                        <a:rPr lang="en-US" sz="1800" u="none" strike="noStrike">
                          <a:effectLst/>
                        </a:rPr>
                        <a:t>Bar chart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Used to compare different categories</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35229846"/>
                  </a:ext>
                </a:extLst>
              </a:tr>
              <a:tr h="650728">
                <a:tc>
                  <a:txBody>
                    <a:bodyPr/>
                    <a:lstStyle/>
                    <a:p>
                      <a:pPr algn="l" fontAlgn="b"/>
                      <a:r>
                        <a:rPr lang="en-US" sz="1800" u="none" strike="noStrike">
                          <a:effectLst/>
                        </a:rPr>
                        <a:t>Pie chart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Used to evaluate the share of each category</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1905419"/>
                  </a:ext>
                </a:extLst>
              </a:tr>
              <a:tr h="650728">
                <a:tc>
                  <a:txBody>
                    <a:bodyPr/>
                    <a:lstStyle/>
                    <a:p>
                      <a:pPr algn="l" fontAlgn="b"/>
                      <a:r>
                        <a:rPr lang="en-US" sz="1800" u="none" strike="noStrike">
                          <a:effectLst/>
                        </a:rPr>
                        <a:t>Histogram</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Used for continuous data and reveals the distribution</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4787414"/>
                  </a:ext>
                </a:extLst>
              </a:tr>
              <a:tr h="650728">
                <a:tc>
                  <a:txBody>
                    <a:bodyPr/>
                    <a:lstStyle/>
                    <a:p>
                      <a:pPr algn="l" fontAlgn="b"/>
                      <a:r>
                        <a:rPr lang="en-US" sz="1800" u="none" strike="noStrike">
                          <a:effectLst/>
                        </a:rPr>
                        <a:t>Scatterplot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Used to evaluate relation between two variables</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459304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A3E1A97-3E25-1031-88CA-6F5D3E9AB815}"/>
                  </a:ext>
                </a:extLst>
              </p14:cNvPr>
              <p14:cNvContentPartPr/>
              <p14:nvPr/>
            </p14:nvContentPartPr>
            <p14:xfrm>
              <a:off x="4850640" y="4682160"/>
              <a:ext cx="3481200" cy="1411920"/>
            </p14:xfrm>
          </p:contentPart>
        </mc:Choice>
        <mc:Fallback xmlns="">
          <p:pic>
            <p:nvPicPr>
              <p:cNvPr id="2" name="Ink 1">
                <a:extLst>
                  <a:ext uri="{FF2B5EF4-FFF2-40B4-BE49-F238E27FC236}">
                    <a16:creationId xmlns:a16="http://schemas.microsoft.com/office/drawing/2014/main" id="{FA3E1A97-3E25-1031-88CA-6F5D3E9AB815}"/>
                  </a:ext>
                </a:extLst>
              </p:cNvPr>
              <p:cNvPicPr/>
              <p:nvPr/>
            </p:nvPicPr>
            <p:blipFill>
              <a:blip r:embed="rId3"/>
              <a:stretch>
                <a:fillRect/>
              </a:stretch>
            </p:blipFill>
            <p:spPr>
              <a:xfrm>
                <a:off x="4841280" y="4672800"/>
                <a:ext cx="3499920" cy="1430640"/>
              </a:xfrm>
              <a:prstGeom prst="rect">
                <a:avLst/>
              </a:prstGeom>
            </p:spPr>
          </p:pic>
        </mc:Fallback>
      </mc:AlternateContent>
    </p:spTree>
    <p:extLst>
      <p:ext uri="{BB962C8B-B14F-4D97-AF65-F5344CB8AC3E}">
        <p14:creationId xmlns:p14="http://schemas.microsoft.com/office/powerpoint/2010/main" val="291123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Chart vs Histogram - Edraw">
            <a:extLst>
              <a:ext uri="{FF2B5EF4-FFF2-40B4-BE49-F238E27FC236}">
                <a16:creationId xmlns:a16="http://schemas.microsoft.com/office/drawing/2014/main" id="{130B3242-E22C-4618-9FEE-AB3C1CD93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035" y="423571"/>
            <a:ext cx="7678316" cy="50420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8E417C4-94AF-BD47-D21C-58990C41288C}"/>
                  </a:ext>
                </a:extLst>
              </p14:cNvPr>
              <p14:cNvContentPartPr/>
              <p14:nvPr/>
            </p14:nvContentPartPr>
            <p14:xfrm>
              <a:off x="596160" y="88200"/>
              <a:ext cx="11219760" cy="5796000"/>
            </p14:xfrm>
          </p:contentPart>
        </mc:Choice>
        <mc:Fallback xmlns="">
          <p:pic>
            <p:nvPicPr>
              <p:cNvPr id="2" name="Ink 1">
                <a:extLst>
                  <a:ext uri="{FF2B5EF4-FFF2-40B4-BE49-F238E27FC236}">
                    <a16:creationId xmlns:a16="http://schemas.microsoft.com/office/drawing/2014/main" id="{C8E417C4-94AF-BD47-D21C-58990C41288C}"/>
                  </a:ext>
                </a:extLst>
              </p:cNvPr>
              <p:cNvPicPr/>
              <p:nvPr/>
            </p:nvPicPr>
            <p:blipFill>
              <a:blip r:embed="rId4"/>
              <a:stretch>
                <a:fillRect/>
              </a:stretch>
            </p:blipFill>
            <p:spPr>
              <a:xfrm>
                <a:off x="586800" y="78840"/>
                <a:ext cx="11238480" cy="5814720"/>
              </a:xfrm>
              <a:prstGeom prst="rect">
                <a:avLst/>
              </a:prstGeom>
            </p:spPr>
          </p:pic>
        </mc:Fallback>
      </mc:AlternateContent>
    </p:spTree>
    <p:extLst>
      <p:ext uri="{BB962C8B-B14F-4D97-AF65-F5344CB8AC3E}">
        <p14:creationId xmlns:p14="http://schemas.microsoft.com/office/powerpoint/2010/main" val="2230303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4BE92172-E342-0651-7731-0CD2E1D93E2E}"/>
                  </a:ext>
                </a:extLst>
              </p14:cNvPr>
              <p14:cNvContentPartPr/>
              <p14:nvPr/>
            </p14:nvContentPartPr>
            <p14:xfrm>
              <a:off x="1092600" y="3202560"/>
              <a:ext cx="10070640" cy="1291680"/>
            </p14:xfrm>
          </p:contentPart>
        </mc:Choice>
        <mc:Fallback xmlns="">
          <p:pic>
            <p:nvPicPr>
              <p:cNvPr id="2" name="Ink 1">
                <a:extLst>
                  <a:ext uri="{FF2B5EF4-FFF2-40B4-BE49-F238E27FC236}">
                    <a16:creationId xmlns:a16="http://schemas.microsoft.com/office/drawing/2014/main" id="{4BE92172-E342-0651-7731-0CD2E1D93E2E}"/>
                  </a:ext>
                </a:extLst>
              </p:cNvPr>
              <p:cNvPicPr/>
              <p:nvPr/>
            </p:nvPicPr>
            <p:blipFill>
              <a:blip r:embed="rId117"/>
              <a:stretch>
                <a:fillRect/>
              </a:stretch>
            </p:blipFill>
            <p:spPr>
              <a:xfrm>
                <a:off x="1083240" y="3193200"/>
                <a:ext cx="10089360" cy="1310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 name="Ink 3">
                <a:extLst>
                  <a:ext uri="{FF2B5EF4-FFF2-40B4-BE49-F238E27FC236}">
                    <a16:creationId xmlns:a16="http://schemas.microsoft.com/office/drawing/2014/main" id="{8DC6F5C0-D5C2-6787-A42B-7BA4F5584C4B}"/>
                  </a:ext>
                </a:extLst>
              </p14:cNvPr>
              <p14:cNvContentPartPr/>
              <p14:nvPr/>
            </p14:nvContentPartPr>
            <p14:xfrm>
              <a:off x="802440" y="3328200"/>
              <a:ext cx="3310920" cy="1863000"/>
            </p14:xfrm>
          </p:contentPart>
        </mc:Choice>
        <mc:Fallback xmlns="">
          <p:pic>
            <p:nvPicPr>
              <p:cNvPr id="4" name="Ink 3">
                <a:extLst>
                  <a:ext uri="{FF2B5EF4-FFF2-40B4-BE49-F238E27FC236}">
                    <a16:creationId xmlns:a16="http://schemas.microsoft.com/office/drawing/2014/main" id="{8DC6F5C0-D5C2-6787-A42B-7BA4F5584C4B}"/>
                  </a:ext>
                </a:extLst>
              </p:cNvPr>
              <p:cNvPicPr/>
              <p:nvPr/>
            </p:nvPicPr>
            <p:blipFill>
              <a:blip r:embed="rId119"/>
              <a:stretch>
                <a:fillRect/>
              </a:stretch>
            </p:blipFill>
            <p:spPr>
              <a:xfrm>
                <a:off x="793080" y="3318840"/>
                <a:ext cx="3329640" cy="188172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 name="Ink 4">
                <a:extLst>
                  <a:ext uri="{FF2B5EF4-FFF2-40B4-BE49-F238E27FC236}">
                    <a16:creationId xmlns:a16="http://schemas.microsoft.com/office/drawing/2014/main" id="{07629834-D601-D740-9504-653E05CCD2F6}"/>
                  </a:ext>
                </a:extLst>
              </p14:cNvPr>
              <p14:cNvContentPartPr/>
              <p14:nvPr/>
            </p14:nvContentPartPr>
            <p14:xfrm>
              <a:off x="747000" y="1361520"/>
              <a:ext cx="11052000" cy="5194800"/>
            </p14:xfrm>
          </p:contentPart>
        </mc:Choice>
        <mc:Fallback xmlns="">
          <p:pic>
            <p:nvPicPr>
              <p:cNvPr id="5" name="Ink 4">
                <a:extLst>
                  <a:ext uri="{FF2B5EF4-FFF2-40B4-BE49-F238E27FC236}">
                    <a16:creationId xmlns:a16="http://schemas.microsoft.com/office/drawing/2014/main" id="{07629834-D601-D740-9504-653E05CCD2F6}"/>
                  </a:ext>
                </a:extLst>
              </p:cNvPr>
              <p:cNvPicPr/>
              <p:nvPr/>
            </p:nvPicPr>
            <p:blipFill>
              <a:blip r:embed="rId114"/>
              <a:stretch>
                <a:fillRect/>
              </a:stretch>
            </p:blipFill>
            <p:spPr>
              <a:xfrm>
                <a:off x="737640" y="1352160"/>
                <a:ext cx="11070720" cy="521352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BB18129-32F4-8B47-E6D3-3D5F17DEA9F6}"/>
                  </a:ext>
                </a:extLst>
              </p14:cNvPr>
              <p14:cNvContentPartPr/>
              <p14:nvPr/>
            </p14:nvContentPartPr>
            <p14:xfrm>
              <a:off x="2557800" y="1271520"/>
              <a:ext cx="8355960" cy="337680"/>
            </p14:xfrm>
          </p:contentPart>
        </mc:Choice>
        <mc:Fallback xmlns="">
          <p:pic>
            <p:nvPicPr>
              <p:cNvPr id="3" name="Ink 2">
                <a:extLst>
                  <a:ext uri="{FF2B5EF4-FFF2-40B4-BE49-F238E27FC236}">
                    <a16:creationId xmlns:a16="http://schemas.microsoft.com/office/drawing/2014/main" id="{5BB18129-32F4-8B47-E6D3-3D5F17DEA9F6}"/>
                  </a:ext>
                </a:extLst>
              </p:cNvPr>
              <p:cNvPicPr/>
              <p:nvPr/>
            </p:nvPicPr>
            <p:blipFill>
              <a:blip r:embed="rId3"/>
              <a:stretch>
                <a:fillRect/>
              </a:stretch>
            </p:blipFill>
            <p:spPr>
              <a:xfrm>
                <a:off x="2548440" y="1262160"/>
                <a:ext cx="83746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174FB50-D4D8-42EA-A5F7-803873962B05}"/>
                  </a:ext>
                </a:extLst>
              </p14:cNvPr>
              <p14:cNvContentPartPr/>
              <p14:nvPr/>
            </p14:nvContentPartPr>
            <p14:xfrm>
              <a:off x="4209480" y="3260160"/>
              <a:ext cx="360" cy="360"/>
            </p14:xfrm>
          </p:contentPart>
        </mc:Choice>
        <mc:Fallback xmlns="">
          <p:pic>
            <p:nvPicPr>
              <p:cNvPr id="4" name="Ink 3">
                <a:extLst>
                  <a:ext uri="{FF2B5EF4-FFF2-40B4-BE49-F238E27FC236}">
                    <a16:creationId xmlns:a16="http://schemas.microsoft.com/office/drawing/2014/main" id="{F174FB50-D4D8-42EA-A5F7-803873962B05}"/>
                  </a:ext>
                </a:extLst>
              </p:cNvPr>
              <p:cNvPicPr/>
              <p:nvPr/>
            </p:nvPicPr>
            <p:blipFill>
              <a:blip r:embed="rId5"/>
              <a:stretch>
                <a:fillRect/>
              </a:stretch>
            </p:blipFill>
            <p:spPr>
              <a:xfrm>
                <a:off x="4200120" y="3250800"/>
                <a:ext cx="19080" cy="19080"/>
              </a:xfrm>
              <a:prstGeom prst="rect">
                <a:avLst/>
              </a:prstGeom>
            </p:spPr>
          </p:pic>
        </mc:Fallback>
      </mc:AlternateContent>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21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63983-22C7-43B4-973B-F3E25D546CCF}"/>
              </a:ext>
            </a:extLst>
          </p:cNvPr>
          <p:cNvPicPr>
            <a:picLocks noChangeAspect="1"/>
          </p:cNvPicPr>
          <p:nvPr/>
        </p:nvPicPr>
        <p:blipFill>
          <a:blip r:embed="rId2"/>
          <a:stretch>
            <a:fillRect/>
          </a:stretch>
        </p:blipFill>
        <p:spPr>
          <a:xfrm>
            <a:off x="971549" y="2531548"/>
            <a:ext cx="11001375" cy="160230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F07BDE-E3CA-D8CB-9FA1-885B6E6C0EDC}"/>
                  </a:ext>
                </a:extLst>
              </p14:cNvPr>
              <p14:cNvContentPartPr/>
              <p14:nvPr/>
            </p14:nvContentPartPr>
            <p14:xfrm>
              <a:off x="1246320" y="200880"/>
              <a:ext cx="10436400" cy="6435720"/>
            </p14:xfrm>
          </p:contentPart>
        </mc:Choice>
        <mc:Fallback xmlns="">
          <p:pic>
            <p:nvPicPr>
              <p:cNvPr id="2" name="Ink 1">
                <a:extLst>
                  <a:ext uri="{FF2B5EF4-FFF2-40B4-BE49-F238E27FC236}">
                    <a16:creationId xmlns:a16="http://schemas.microsoft.com/office/drawing/2014/main" id="{62F07BDE-E3CA-D8CB-9FA1-885B6E6C0EDC}"/>
                  </a:ext>
                </a:extLst>
              </p:cNvPr>
              <p:cNvPicPr/>
              <p:nvPr/>
            </p:nvPicPr>
            <p:blipFill>
              <a:blip r:embed="rId4"/>
              <a:stretch>
                <a:fillRect/>
              </a:stretch>
            </p:blipFill>
            <p:spPr>
              <a:xfrm>
                <a:off x="1236960" y="191520"/>
                <a:ext cx="10455120" cy="6454440"/>
              </a:xfrm>
              <a:prstGeom prst="rect">
                <a:avLst/>
              </a:prstGeom>
            </p:spPr>
          </p:pic>
        </mc:Fallback>
      </mc:AlternateContent>
    </p:spTree>
    <p:extLst>
      <p:ext uri="{BB962C8B-B14F-4D97-AF65-F5344CB8AC3E}">
        <p14:creationId xmlns:p14="http://schemas.microsoft.com/office/powerpoint/2010/main" val="41765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 name="Ink 3">
                <a:extLst>
                  <a:ext uri="{FF2B5EF4-FFF2-40B4-BE49-F238E27FC236}">
                    <a16:creationId xmlns:a16="http://schemas.microsoft.com/office/drawing/2014/main" id="{B040A75C-44F1-FA14-729A-0569EE88296C}"/>
                  </a:ext>
                </a:extLst>
              </p14:cNvPr>
              <p14:cNvContentPartPr/>
              <p14:nvPr/>
            </p14:nvContentPartPr>
            <p14:xfrm>
              <a:off x="1982520" y="2670840"/>
              <a:ext cx="2091960" cy="1569600"/>
            </p14:xfrm>
          </p:contentPart>
        </mc:Choice>
        <mc:Fallback xmlns="">
          <p:pic>
            <p:nvPicPr>
              <p:cNvPr id="4" name="Ink 3">
                <a:extLst>
                  <a:ext uri="{FF2B5EF4-FFF2-40B4-BE49-F238E27FC236}">
                    <a16:creationId xmlns:a16="http://schemas.microsoft.com/office/drawing/2014/main" id="{B040A75C-44F1-FA14-729A-0569EE88296C}"/>
                  </a:ext>
                </a:extLst>
              </p:cNvPr>
              <p:cNvPicPr/>
              <p:nvPr/>
            </p:nvPicPr>
            <p:blipFill>
              <a:blip r:embed="rId90"/>
              <a:stretch>
                <a:fillRect/>
              </a:stretch>
            </p:blipFill>
            <p:spPr>
              <a:xfrm>
                <a:off x="1973160" y="2661480"/>
                <a:ext cx="2110680" cy="158832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 name="Ink 7">
                <a:extLst>
                  <a:ext uri="{FF2B5EF4-FFF2-40B4-BE49-F238E27FC236}">
                    <a16:creationId xmlns:a16="http://schemas.microsoft.com/office/drawing/2014/main" id="{0B709D8F-49F8-51ED-7555-CE5290783B90}"/>
                  </a:ext>
                </a:extLst>
              </p14:cNvPr>
              <p14:cNvContentPartPr/>
              <p14:nvPr/>
            </p14:nvContentPartPr>
            <p14:xfrm>
              <a:off x="1547280" y="326880"/>
              <a:ext cx="10015200" cy="4734360"/>
            </p14:xfrm>
          </p:contentPart>
        </mc:Choice>
        <mc:Fallback xmlns="">
          <p:pic>
            <p:nvPicPr>
              <p:cNvPr id="8" name="Ink 7">
                <a:extLst>
                  <a:ext uri="{FF2B5EF4-FFF2-40B4-BE49-F238E27FC236}">
                    <a16:creationId xmlns:a16="http://schemas.microsoft.com/office/drawing/2014/main" id="{0B709D8F-49F8-51ED-7555-CE5290783B90}"/>
                  </a:ext>
                </a:extLst>
              </p:cNvPr>
              <p:cNvPicPr/>
              <p:nvPr/>
            </p:nvPicPr>
            <p:blipFill>
              <a:blip r:embed="rId30"/>
              <a:stretch>
                <a:fillRect/>
              </a:stretch>
            </p:blipFill>
            <p:spPr>
              <a:xfrm>
                <a:off x="1537920" y="317520"/>
                <a:ext cx="10033920" cy="47530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
        <p:nvSpPr>
          <p:cNvPr id="4" name="TextBox 3">
            <a:extLst>
              <a:ext uri="{FF2B5EF4-FFF2-40B4-BE49-F238E27FC236}">
                <a16:creationId xmlns:a16="http://schemas.microsoft.com/office/drawing/2014/main" id="{7ED2E084-ABFB-8904-727D-86B644637017}"/>
              </a:ext>
            </a:extLst>
          </p:cNvPr>
          <p:cNvSpPr txBox="1"/>
          <p:nvPr/>
        </p:nvSpPr>
        <p:spPr>
          <a:xfrm>
            <a:off x="1683327" y="2380405"/>
            <a:ext cx="8493825" cy="369332"/>
          </a:xfrm>
          <a:prstGeom prst="rect">
            <a:avLst/>
          </a:prstGeom>
          <a:noFill/>
        </p:spPr>
        <p:txBody>
          <a:bodyPr wrap="square">
            <a:spAutoFit/>
          </a:bodyPr>
          <a:lstStyle/>
          <a:p>
            <a:r>
              <a:rPr lang="en-US" dirty="0">
                <a:solidFill>
                  <a:srgbClr val="FF0000"/>
                </a:solidFill>
              </a:rPr>
              <a:t>19,     22,     23,    25,      26,      28,      29,     31,        32,      34,       37,       39</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E313B3-2B6A-DF5C-56E1-A5798813D60A}"/>
                  </a:ext>
                </a:extLst>
              </p14:cNvPr>
              <p14:cNvContentPartPr/>
              <p14:nvPr/>
            </p14:nvContentPartPr>
            <p14:xfrm>
              <a:off x="1643040" y="1217520"/>
              <a:ext cx="10119600" cy="5047200"/>
            </p14:xfrm>
          </p:contentPart>
        </mc:Choice>
        <mc:Fallback xmlns="">
          <p:pic>
            <p:nvPicPr>
              <p:cNvPr id="3" name="Ink 2">
                <a:extLst>
                  <a:ext uri="{FF2B5EF4-FFF2-40B4-BE49-F238E27FC236}">
                    <a16:creationId xmlns:a16="http://schemas.microsoft.com/office/drawing/2014/main" id="{2FE313B3-2B6A-DF5C-56E1-A5798813D60A}"/>
                  </a:ext>
                </a:extLst>
              </p:cNvPr>
              <p:cNvPicPr/>
              <p:nvPr/>
            </p:nvPicPr>
            <p:blipFill>
              <a:blip r:embed="rId3"/>
              <a:stretch>
                <a:fillRect/>
              </a:stretch>
            </p:blipFill>
            <p:spPr>
              <a:xfrm>
                <a:off x="1633680" y="1208160"/>
                <a:ext cx="10138320" cy="5065920"/>
              </a:xfrm>
              <a:prstGeom prst="rect">
                <a:avLst/>
              </a:prstGeom>
            </p:spPr>
          </p:pic>
        </mc:Fallback>
      </mc:AlternateContent>
    </p:spTree>
    <p:extLst>
      <p:ext uri="{BB962C8B-B14F-4D97-AF65-F5344CB8AC3E}">
        <p14:creationId xmlns:p14="http://schemas.microsoft.com/office/powerpoint/2010/main" val="188734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50276" y="625882"/>
            <a:ext cx="11441723" cy="599965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02D5AF9-4B74-DF05-1E42-4BA642FA2347}"/>
                  </a:ext>
                </a:extLst>
              </p14:cNvPr>
              <p14:cNvContentPartPr/>
              <p14:nvPr/>
            </p14:nvContentPartPr>
            <p14:xfrm>
              <a:off x="750600" y="292680"/>
              <a:ext cx="11299320" cy="6390360"/>
            </p14:xfrm>
          </p:contentPart>
        </mc:Choice>
        <mc:Fallback xmlns="">
          <p:pic>
            <p:nvPicPr>
              <p:cNvPr id="3" name="Ink 2">
                <a:extLst>
                  <a:ext uri="{FF2B5EF4-FFF2-40B4-BE49-F238E27FC236}">
                    <a16:creationId xmlns:a16="http://schemas.microsoft.com/office/drawing/2014/main" id="{B02D5AF9-4B74-DF05-1E42-4BA642FA2347}"/>
                  </a:ext>
                </a:extLst>
              </p:cNvPr>
              <p:cNvPicPr/>
              <p:nvPr/>
            </p:nvPicPr>
            <p:blipFill>
              <a:blip r:embed="rId5"/>
              <a:stretch>
                <a:fillRect/>
              </a:stretch>
            </p:blipFill>
            <p:spPr>
              <a:xfrm>
                <a:off x="741240" y="283320"/>
                <a:ext cx="11318040" cy="640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056AD87-B4B0-94F2-387A-14F5C91097B6}"/>
                  </a:ext>
                </a:extLst>
              </p14:cNvPr>
              <p14:cNvContentPartPr/>
              <p14:nvPr/>
            </p14:nvContentPartPr>
            <p14:xfrm>
              <a:off x="325080" y="3219840"/>
              <a:ext cx="487080" cy="2147760"/>
            </p14:xfrm>
          </p:contentPart>
        </mc:Choice>
        <mc:Fallback xmlns="">
          <p:pic>
            <p:nvPicPr>
              <p:cNvPr id="4" name="Ink 3">
                <a:extLst>
                  <a:ext uri="{FF2B5EF4-FFF2-40B4-BE49-F238E27FC236}">
                    <a16:creationId xmlns:a16="http://schemas.microsoft.com/office/drawing/2014/main" id="{5056AD87-B4B0-94F2-387A-14F5C91097B6}"/>
                  </a:ext>
                </a:extLst>
              </p:cNvPr>
              <p:cNvPicPr/>
              <p:nvPr/>
            </p:nvPicPr>
            <p:blipFill>
              <a:blip r:embed="rId7"/>
              <a:stretch>
                <a:fillRect/>
              </a:stretch>
            </p:blipFill>
            <p:spPr>
              <a:xfrm>
                <a:off x="315720" y="3210480"/>
                <a:ext cx="505800" cy="2166480"/>
              </a:xfrm>
              <a:prstGeom prst="rect">
                <a:avLst/>
              </a:prstGeom>
            </p:spPr>
          </p:pic>
        </mc:Fallback>
      </mc:AlternateContent>
    </p:spTree>
    <p:extLst>
      <p:ext uri="{BB962C8B-B14F-4D97-AF65-F5344CB8AC3E}">
        <p14:creationId xmlns:p14="http://schemas.microsoft.com/office/powerpoint/2010/main" val="2708111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ECB1BC3-55C1-4A17-8A6C-A62FB51F6C0D}"/>
                  </a:ext>
                </a:extLst>
              </p14:cNvPr>
              <p14:cNvContentPartPr/>
              <p14:nvPr/>
            </p14:nvContentPartPr>
            <p14:xfrm>
              <a:off x="5727240" y="3598200"/>
              <a:ext cx="2433600" cy="2642760"/>
            </p14:xfrm>
          </p:contentPart>
        </mc:Choice>
        <mc:Fallback xmlns="">
          <p:pic>
            <p:nvPicPr>
              <p:cNvPr id="3" name="Ink 2">
                <a:extLst>
                  <a:ext uri="{FF2B5EF4-FFF2-40B4-BE49-F238E27FC236}">
                    <a16:creationId xmlns:a16="http://schemas.microsoft.com/office/drawing/2014/main" id="{8ECB1BC3-55C1-4A17-8A6C-A62FB51F6C0D}"/>
                  </a:ext>
                </a:extLst>
              </p:cNvPr>
              <p:cNvPicPr/>
              <p:nvPr/>
            </p:nvPicPr>
            <p:blipFill>
              <a:blip r:embed="rId4"/>
              <a:stretch>
                <a:fillRect/>
              </a:stretch>
            </p:blipFill>
            <p:spPr>
              <a:xfrm>
                <a:off x="5717880" y="3588840"/>
                <a:ext cx="2452320" cy="2661480"/>
              </a:xfrm>
              <a:prstGeom prst="rect">
                <a:avLst/>
              </a:prstGeom>
            </p:spPr>
          </p:pic>
        </mc:Fallback>
      </mc:AlternateContent>
    </p:spTree>
    <p:extLst>
      <p:ext uri="{BB962C8B-B14F-4D97-AF65-F5344CB8AC3E}">
        <p14:creationId xmlns:p14="http://schemas.microsoft.com/office/powerpoint/2010/main" val="1779534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easures of Dispersion | Equations, Lean six sigma, Change management">
            <a:extLst>
              <a:ext uri="{FF2B5EF4-FFF2-40B4-BE49-F238E27FC236}">
                <a16:creationId xmlns:a16="http://schemas.microsoft.com/office/drawing/2014/main" id="{F61EB0CD-3BBE-4E91-9AA3-0003DC11C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520" y="1518363"/>
            <a:ext cx="7736514" cy="1910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46000A7-C55F-2393-5DBF-96EAB3AA0428}"/>
                  </a:ext>
                </a:extLst>
              </p14:cNvPr>
              <p14:cNvContentPartPr/>
              <p14:nvPr/>
            </p14:nvContentPartPr>
            <p14:xfrm>
              <a:off x="6556680" y="4579200"/>
              <a:ext cx="360" cy="360"/>
            </p14:xfrm>
          </p:contentPart>
        </mc:Choice>
        <mc:Fallback xmlns="">
          <p:pic>
            <p:nvPicPr>
              <p:cNvPr id="2" name="Ink 1">
                <a:extLst>
                  <a:ext uri="{FF2B5EF4-FFF2-40B4-BE49-F238E27FC236}">
                    <a16:creationId xmlns:a16="http://schemas.microsoft.com/office/drawing/2014/main" id="{246000A7-C55F-2393-5DBF-96EAB3AA0428}"/>
                  </a:ext>
                </a:extLst>
              </p:cNvPr>
              <p:cNvPicPr/>
              <p:nvPr/>
            </p:nvPicPr>
            <p:blipFill>
              <a:blip r:embed="rId4"/>
              <a:stretch>
                <a:fillRect/>
              </a:stretch>
            </p:blipFill>
            <p:spPr>
              <a:xfrm>
                <a:off x="6547320" y="456984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347822C-F3DF-417F-82C0-6AF907F73883}"/>
                  </a:ext>
                </a:extLst>
              </p14:cNvPr>
              <p14:cNvContentPartPr/>
              <p14:nvPr/>
            </p14:nvContentPartPr>
            <p14:xfrm>
              <a:off x="1770840" y="812880"/>
              <a:ext cx="284040" cy="324720"/>
            </p14:xfrm>
          </p:contentPart>
        </mc:Choice>
        <mc:Fallback xmlns="">
          <p:pic>
            <p:nvPicPr>
              <p:cNvPr id="3" name="Ink 2">
                <a:extLst>
                  <a:ext uri="{FF2B5EF4-FFF2-40B4-BE49-F238E27FC236}">
                    <a16:creationId xmlns:a16="http://schemas.microsoft.com/office/drawing/2014/main" id="{7347822C-F3DF-417F-82C0-6AF907F73883}"/>
                  </a:ext>
                </a:extLst>
              </p:cNvPr>
              <p:cNvPicPr/>
              <p:nvPr/>
            </p:nvPicPr>
            <p:blipFill>
              <a:blip r:embed="rId6"/>
              <a:stretch>
                <a:fillRect/>
              </a:stretch>
            </p:blipFill>
            <p:spPr>
              <a:xfrm>
                <a:off x="1761480" y="803520"/>
                <a:ext cx="302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FCD3F27-BB29-A9EB-7DD5-ACDE453CCEDC}"/>
                  </a:ext>
                </a:extLst>
              </p14:cNvPr>
              <p14:cNvContentPartPr/>
              <p14:nvPr/>
            </p14:nvContentPartPr>
            <p14:xfrm>
              <a:off x="4990320" y="2559600"/>
              <a:ext cx="2382840" cy="789120"/>
            </p14:xfrm>
          </p:contentPart>
        </mc:Choice>
        <mc:Fallback xmlns="">
          <p:pic>
            <p:nvPicPr>
              <p:cNvPr id="4" name="Ink 3">
                <a:extLst>
                  <a:ext uri="{FF2B5EF4-FFF2-40B4-BE49-F238E27FC236}">
                    <a16:creationId xmlns:a16="http://schemas.microsoft.com/office/drawing/2014/main" id="{EFCD3F27-BB29-A9EB-7DD5-ACDE453CCEDC}"/>
                  </a:ext>
                </a:extLst>
              </p:cNvPr>
              <p:cNvPicPr/>
              <p:nvPr/>
            </p:nvPicPr>
            <p:blipFill>
              <a:blip r:embed="rId8"/>
              <a:stretch>
                <a:fillRect/>
              </a:stretch>
            </p:blipFill>
            <p:spPr>
              <a:xfrm>
                <a:off x="4980960" y="2550240"/>
                <a:ext cx="2401560" cy="807840"/>
              </a:xfrm>
              <a:prstGeom prst="rect">
                <a:avLst/>
              </a:prstGeom>
            </p:spPr>
          </p:pic>
        </mc:Fallback>
      </mc:AlternateContent>
    </p:spTree>
    <p:extLst>
      <p:ext uri="{BB962C8B-B14F-4D97-AF65-F5344CB8AC3E}">
        <p14:creationId xmlns:p14="http://schemas.microsoft.com/office/powerpoint/2010/main" val="2017931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09FCF95-E1DD-F4DD-BC29-0EADB475E56F}"/>
                  </a:ext>
                </a:extLst>
              </p14:cNvPr>
              <p14:cNvContentPartPr/>
              <p14:nvPr/>
            </p14:nvContentPartPr>
            <p14:xfrm>
              <a:off x="1890720" y="113760"/>
              <a:ext cx="10246320" cy="6141960"/>
            </p14:xfrm>
          </p:contentPart>
        </mc:Choice>
        <mc:Fallback xmlns="">
          <p:pic>
            <p:nvPicPr>
              <p:cNvPr id="11" name="Ink 10">
                <a:extLst>
                  <a:ext uri="{FF2B5EF4-FFF2-40B4-BE49-F238E27FC236}">
                    <a16:creationId xmlns:a16="http://schemas.microsoft.com/office/drawing/2014/main" id="{309FCF95-E1DD-F4DD-BC29-0EADB475E56F}"/>
                  </a:ext>
                </a:extLst>
              </p:cNvPr>
              <p:cNvPicPr/>
              <p:nvPr/>
            </p:nvPicPr>
            <p:blipFill>
              <a:blip r:embed="rId5"/>
              <a:stretch>
                <a:fillRect/>
              </a:stretch>
            </p:blipFill>
            <p:spPr>
              <a:xfrm>
                <a:off x="1881360" y="104400"/>
                <a:ext cx="10265040" cy="6160680"/>
              </a:xfrm>
              <a:prstGeom prst="rect">
                <a:avLst/>
              </a:prstGeom>
            </p:spPr>
          </p:pic>
        </mc:Fallback>
      </mc:AlternateContent>
    </p:spTree>
    <p:extLst>
      <p:ext uri="{BB962C8B-B14F-4D97-AF65-F5344CB8AC3E}">
        <p14:creationId xmlns:p14="http://schemas.microsoft.com/office/powerpoint/2010/main" val="403578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F93AA-DA13-4E22-80D9-F7B5090CC16B}"/>
              </a:ext>
            </a:extLst>
          </p:cNvPr>
          <p:cNvSpPr txBox="1"/>
          <p:nvPr/>
        </p:nvSpPr>
        <p:spPr>
          <a:xfrm>
            <a:off x="2108718" y="1632857"/>
            <a:ext cx="8933599" cy="646331"/>
          </a:xfrm>
          <a:prstGeom prst="rect">
            <a:avLst/>
          </a:prstGeom>
          <a:noFill/>
        </p:spPr>
        <p:txBody>
          <a:bodyPr wrap="none" rtlCol="0">
            <a:spAutoFit/>
          </a:bodyPr>
          <a:lstStyle/>
          <a:p>
            <a:r>
              <a:rPr lang="en-GB" dirty="0"/>
              <a:t>1. The more liquor shop in a city, the more crime there is. Thus, liquor shops lead to crime.</a:t>
            </a:r>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8EF944C-023D-2BBB-C44F-EC7D998A3EB2}"/>
                  </a:ext>
                </a:extLst>
              </p14:cNvPr>
              <p14:cNvContentPartPr/>
              <p14:nvPr/>
            </p14:nvContentPartPr>
            <p14:xfrm>
              <a:off x="2408400" y="766800"/>
              <a:ext cx="8282520" cy="3403080"/>
            </p14:xfrm>
          </p:contentPart>
        </mc:Choice>
        <mc:Fallback xmlns="">
          <p:pic>
            <p:nvPicPr>
              <p:cNvPr id="3" name="Ink 2">
                <a:extLst>
                  <a:ext uri="{FF2B5EF4-FFF2-40B4-BE49-F238E27FC236}">
                    <a16:creationId xmlns:a16="http://schemas.microsoft.com/office/drawing/2014/main" id="{C8EF944C-023D-2BBB-C44F-EC7D998A3EB2}"/>
                  </a:ext>
                </a:extLst>
              </p:cNvPr>
              <p:cNvPicPr/>
              <p:nvPr/>
            </p:nvPicPr>
            <p:blipFill>
              <a:blip r:embed="rId3"/>
              <a:stretch>
                <a:fillRect/>
              </a:stretch>
            </p:blipFill>
            <p:spPr>
              <a:xfrm>
                <a:off x="2399040" y="757440"/>
                <a:ext cx="8301240" cy="3421800"/>
              </a:xfrm>
              <a:prstGeom prst="rect">
                <a:avLst/>
              </a:prstGeom>
            </p:spPr>
          </p:pic>
        </mc:Fallback>
      </mc:AlternateContent>
    </p:spTree>
    <p:extLst>
      <p:ext uri="{BB962C8B-B14F-4D97-AF65-F5344CB8AC3E}">
        <p14:creationId xmlns:p14="http://schemas.microsoft.com/office/powerpoint/2010/main" val="144448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B6E46D-45D3-4E7D-8BE3-8BB1877C797C}"/>
              </a:ext>
            </a:extLst>
          </p:cNvPr>
          <p:cNvPicPr>
            <a:picLocks noChangeAspect="1"/>
          </p:cNvPicPr>
          <p:nvPr/>
        </p:nvPicPr>
        <p:blipFill>
          <a:blip r:embed="rId2"/>
          <a:stretch>
            <a:fillRect/>
          </a:stretch>
        </p:blipFill>
        <p:spPr>
          <a:xfrm>
            <a:off x="2924175" y="251829"/>
            <a:ext cx="6343650" cy="923925"/>
          </a:xfrm>
          <a:prstGeom prst="rect">
            <a:avLst/>
          </a:prstGeom>
        </p:spPr>
      </p:pic>
      <p:pic>
        <p:nvPicPr>
          <p:cNvPr id="3" name="Picture 2">
            <a:extLst>
              <a:ext uri="{FF2B5EF4-FFF2-40B4-BE49-F238E27FC236}">
                <a16:creationId xmlns:a16="http://schemas.microsoft.com/office/drawing/2014/main" id="{43C80BBA-3371-4C20-BB57-0906742E04B4}"/>
              </a:ext>
            </a:extLst>
          </p:cNvPr>
          <p:cNvPicPr>
            <a:picLocks noChangeAspect="1"/>
          </p:cNvPicPr>
          <p:nvPr/>
        </p:nvPicPr>
        <p:blipFill>
          <a:blip r:embed="rId3"/>
          <a:stretch>
            <a:fillRect/>
          </a:stretch>
        </p:blipFill>
        <p:spPr>
          <a:xfrm>
            <a:off x="2260826" y="1102079"/>
            <a:ext cx="7800975" cy="53816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02CA405-F537-6348-865D-4B367DFA011D}"/>
                  </a:ext>
                </a:extLst>
              </p14:cNvPr>
              <p14:cNvContentPartPr/>
              <p14:nvPr/>
            </p14:nvContentPartPr>
            <p14:xfrm>
              <a:off x="811080" y="100800"/>
              <a:ext cx="11185560" cy="6358320"/>
            </p14:xfrm>
          </p:contentPart>
        </mc:Choice>
        <mc:Fallback xmlns="">
          <p:pic>
            <p:nvPicPr>
              <p:cNvPr id="4" name="Ink 3">
                <a:extLst>
                  <a:ext uri="{FF2B5EF4-FFF2-40B4-BE49-F238E27FC236}">
                    <a16:creationId xmlns:a16="http://schemas.microsoft.com/office/drawing/2014/main" id="{102CA405-F537-6348-865D-4B367DFA011D}"/>
                  </a:ext>
                </a:extLst>
              </p:cNvPr>
              <p:cNvPicPr/>
              <p:nvPr/>
            </p:nvPicPr>
            <p:blipFill>
              <a:blip r:embed="rId5"/>
              <a:stretch>
                <a:fillRect/>
              </a:stretch>
            </p:blipFill>
            <p:spPr>
              <a:xfrm>
                <a:off x="801720" y="91440"/>
                <a:ext cx="11204280" cy="6377040"/>
              </a:xfrm>
              <a:prstGeom prst="rect">
                <a:avLst/>
              </a:prstGeom>
            </p:spPr>
          </p:pic>
        </mc:Fallback>
      </mc:AlternateContent>
    </p:spTree>
    <p:extLst>
      <p:ext uri="{BB962C8B-B14F-4D97-AF65-F5344CB8AC3E}">
        <p14:creationId xmlns:p14="http://schemas.microsoft.com/office/powerpoint/2010/main" val="272176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5264B36-7EE0-76DB-AC62-C3FAB42C3634}"/>
                  </a:ext>
                </a:extLst>
              </p14:cNvPr>
              <p14:cNvContentPartPr/>
              <p14:nvPr/>
            </p14:nvContentPartPr>
            <p14:xfrm>
              <a:off x="898560" y="699480"/>
              <a:ext cx="8539560" cy="4909680"/>
            </p14:xfrm>
          </p:contentPart>
        </mc:Choice>
        <mc:Fallback xmlns="">
          <p:pic>
            <p:nvPicPr>
              <p:cNvPr id="6" name="Ink 5">
                <a:extLst>
                  <a:ext uri="{FF2B5EF4-FFF2-40B4-BE49-F238E27FC236}">
                    <a16:creationId xmlns:a16="http://schemas.microsoft.com/office/drawing/2014/main" id="{55264B36-7EE0-76DB-AC62-C3FAB42C3634}"/>
                  </a:ext>
                </a:extLst>
              </p:cNvPr>
              <p:cNvPicPr/>
              <p:nvPr/>
            </p:nvPicPr>
            <p:blipFill>
              <a:blip r:embed="rId5"/>
              <a:stretch>
                <a:fillRect/>
              </a:stretch>
            </p:blipFill>
            <p:spPr>
              <a:xfrm>
                <a:off x="889200" y="690120"/>
                <a:ext cx="8558280" cy="4928400"/>
              </a:xfrm>
              <a:prstGeom prst="rect">
                <a:avLst/>
              </a:prstGeom>
            </p:spPr>
          </p:pic>
        </mc:Fallback>
      </mc:AlternateContent>
    </p:spTree>
    <p:extLst>
      <p:ext uri="{BB962C8B-B14F-4D97-AF65-F5344CB8AC3E}">
        <p14:creationId xmlns:p14="http://schemas.microsoft.com/office/powerpoint/2010/main" val="3492368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BC9803F-89BC-D677-71F3-BB33209E4D93}"/>
                  </a:ext>
                </a:extLst>
              </p14:cNvPr>
              <p14:cNvContentPartPr/>
              <p14:nvPr/>
            </p14:nvContentPartPr>
            <p14:xfrm>
              <a:off x="7082280" y="3669480"/>
              <a:ext cx="3467160" cy="74520"/>
            </p14:xfrm>
          </p:contentPart>
        </mc:Choice>
        <mc:Fallback xmlns="">
          <p:pic>
            <p:nvPicPr>
              <p:cNvPr id="2" name="Ink 1">
                <a:extLst>
                  <a:ext uri="{FF2B5EF4-FFF2-40B4-BE49-F238E27FC236}">
                    <a16:creationId xmlns:a16="http://schemas.microsoft.com/office/drawing/2014/main" id="{4BC9803F-89BC-D677-71F3-BB33209E4D93}"/>
                  </a:ext>
                </a:extLst>
              </p:cNvPr>
              <p:cNvPicPr/>
              <p:nvPr/>
            </p:nvPicPr>
            <p:blipFill>
              <a:blip r:embed="rId3"/>
              <a:stretch>
                <a:fillRect/>
              </a:stretch>
            </p:blipFill>
            <p:spPr>
              <a:xfrm>
                <a:off x="7072920" y="3660120"/>
                <a:ext cx="3485880" cy="93240"/>
              </a:xfrm>
              <a:prstGeom prst="rect">
                <a:avLst/>
              </a:prstGeom>
            </p:spPr>
          </p:pic>
        </mc:Fallback>
      </mc:AlternateContent>
    </p:spTree>
    <p:extLst>
      <p:ext uri="{BB962C8B-B14F-4D97-AF65-F5344CB8AC3E}">
        <p14:creationId xmlns:p14="http://schemas.microsoft.com/office/powerpoint/2010/main" val="4245016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2685-C110-4213-95D4-4FFDC52C139E}"/>
              </a:ext>
            </a:extLst>
          </p:cNvPr>
          <p:cNvSpPr txBox="1"/>
          <p:nvPr/>
        </p:nvSpPr>
        <p:spPr>
          <a:xfrm>
            <a:off x="1632857" y="1371600"/>
            <a:ext cx="9273436" cy="1631216"/>
          </a:xfrm>
          <a:prstGeom prst="rect">
            <a:avLst/>
          </a:prstGeom>
          <a:noFill/>
        </p:spPr>
        <p:txBody>
          <a:bodyPr wrap="non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t>
            </a:r>
          </a:p>
          <a:p>
            <a:r>
              <a:rPr lang="en-GB" dirty="0"/>
              <a:t>A perfectly symmetrical data set will have a skewness of 0.   </a:t>
            </a:r>
          </a:p>
          <a:p>
            <a:r>
              <a:rPr lang="en-GB" dirty="0"/>
              <a:t>The normal distribution has a skewness of 0.</a:t>
            </a:r>
            <a:endParaRPr lang="en-US" dirty="0"/>
          </a:p>
        </p:txBody>
      </p:sp>
      <p:pic>
        <p:nvPicPr>
          <p:cNvPr id="3" name="Picture 2">
            <a:extLst>
              <a:ext uri="{FF2B5EF4-FFF2-40B4-BE49-F238E27FC236}">
                <a16:creationId xmlns:a16="http://schemas.microsoft.com/office/drawing/2014/main" id="{F5E7A42B-1FC5-4333-8779-A63A0D6563BD}"/>
              </a:ext>
            </a:extLst>
          </p:cNvPr>
          <p:cNvPicPr>
            <a:picLocks noChangeAspect="1"/>
          </p:cNvPicPr>
          <p:nvPr/>
        </p:nvPicPr>
        <p:blipFill>
          <a:blip r:embed="rId2"/>
          <a:stretch>
            <a:fillRect/>
          </a:stretch>
        </p:blipFill>
        <p:spPr>
          <a:xfrm>
            <a:off x="2621902" y="3174769"/>
            <a:ext cx="6509656" cy="341344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5187E86-3EC0-963C-6221-C32DF690600F}"/>
                  </a:ext>
                </a:extLst>
              </p14:cNvPr>
              <p14:cNvContentPartPr/>
              <p14:nvPr/>
            </p14:nvContentPartPr>
            <p14:xfrm>
              <a:off x="1674360" y="172080"/>
              <a:ext cx="10352880" cy="6297840"/>
            </p14:xfrm>
          </p:contentPart>
        </mc:Choice>
        <mc:Fallback xmlns="">
          <p:pic>
            <p:nvPicPr>
              <p:cNvPr id="4" name="Ink 3">
                <a:extLst>
                  <a:ext uri="{FF2B5EF4-FFF2-40B4-BE49-F238E27FC236}">
                    <a16:creationId xmlns:a16="http://schemas.microsoft.com/office/drawing/2014/main" id="{D5187E86-3EC0-963C-6221-C32DF690600F}"/>
                  </a:ext>
                </a:extLst>
              </p:cNvPr>
              <p:cNvPicPr/>
              <p:nvPr/>
            </p:nvPicPr>
            <p:blipFill>
              <a:blip r:embed="rId4"/>
              <a:stretch>
                <a:fillRect/>
              </a:stretch>
            </p:blipFill>
            <p:spPr>
              <a:xfrm>
                <a:off x="1665000" y="162720"/>
                <a:ext cx="10371600" cy="6316560"/>
              </a:xfrm>
              <a:prstGeom prst="rect">
                <a:avLst/>
              </a:prstGeom>
            </p:spPr>
          </p:pic>
        </mc:Fallback>
      </mc:AlternateContent>
    </p:spTree>
    <p:extLst>
      <p:ext uri="{BB962C8B-B14F-4D97-AF65-F5344CB8AC3E}">
        <p14:creationId xmlns:p14="http://schemas.microsoft.com/office/powerpoint/2010/main" val="3308969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4185761"/>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br>
              <a:rPr lang="en-GB" dirty="0"/>
            </a:br>
            <a:endParaRPr lang="en-GB" dirty="0"/>
          </a:p>
          <a:p>
            <a:endParaRPr lang="en-US" sz="2800" b="1" dirty="0"/>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421945C-9FB5-A8BC-3FF7-2A082EED335B}"/>
                  </a:ext>
                </a:extLst>
              </p14:cNvPr>
              <p14:cNvContentPartPr/>
              <p14:nvPr/>
            </p14:nvContentPartPr>
            <p14:xfrm>
              <a:off x="2043720" y="1729440"/>
              <a:ext cx="9166680" cy="2715840"/>
            </p14:xfrm>
          </p:contentPart>
        </mc:Choice>
        <mc:Fallback xmlns="">
          <p:pic>
            <p:nvPicPr>
              <p:cNvPr id="3" name="Ink 2">
                <a:extLst>
                  <a:ext uri="{FF2B5EF4-FFF2-40B4-BE49-F238E27FC236}">
                    <a16:creationId xmlns:a16="http://schemas.microsoft.com/office/drawing/2014/main" id="{8421945C-9FB5-A8BC-3FF7-2A082EED335B}"/>
                  </a:ext>
                </a:extLst>
              </p:cNvPr>
              <p:cNvPicPr/>
              <p:nvPr/>
            </p:nvPicPr>
            <p:blipFill>
              <a:blip r:embed="rId3"/>
              <a:stretch>
                <a:fillRect/>
              </a:stretch>
            </p:blipFill>
            <p:spPr>
              <a:xfrm>
                <a:off x="2034360" y="1720080"/>
                <a:ext cx="9185400" cy="2734560"/>
              </a:xfrm>
              <a:prstGeom prst="rect">
                <a:avLst/>
              </a:prstGeom>
            </p:spPr>
          </p:pic>
        </mc:Fallback>
      </mc:AlternateContent>
    </p:spTree>
    <p:extLst>
      <p:ext uri="{BB962C8B-B14F-4D97-AF65-F5344CB8AC3E}">
        <p14:creationId xmlns:p14="http://schemas.microsoft.com/office/powerpoint/2010/main" val="295916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3D9C9-B062-4DBC-B226-66898A38133E}"/>
              </a:ext>
            </a:extLst>
          </p:cNvPr>
          <p:cNvPicPr>
            <a:picLocks noChangeAspect="1"/>
          </p:cNvPicPr>
          <p:nvPr/>
        </p:nvPicPr>
        <p:blipFill>
          <a:blip r:embed="rId2"/>
          <a:stretch>
            <a:fillRect/>
          </a:stretch>
        </p:blipFill>
        <p:spPr>
          <a:xfrm>
            <a:off x="1196849" y="867748"/>
            <a:ext cx="10480684" cy="476794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4746720-9606-B6BE-96D6-D79DEE9FBF41}"/>
                  </a:ext>
                </a:extLst>
              </p14:cNvPr>
              <p14:cNvContentPartPr/>
              <p14:nvPr/>
            </p14:nvContentPartPr>
            <p14:xfrm>
              <a:off x="1162800" y="1996560"/>
              <a:ext cx="7828920" cy="2916360"/>
            </p14:xfrm>
          </p:contentPart>
        </mc:Choice>
        <mc:Fallback xmlns="">
          <p:pic>
            <p:nvPicPr>
              <p:cNvPr id="2" name="Ink 1">
                <a:extLst>
                  <a:ext uri="{FF2B5EF4-FFF2-40B4-BE49-F238E27FC236}">
                    <a16:creationId xmlns:a16="http://schemas.microsoft.com/office/drawing/2014/main" id="{A4746720-9606-B6BE-96D6-D79DEE9FBF41}"/>
                  </a:ext>
                </a:extLst>
              </p:cNvPr>
              <p:cNvPicPr/>
              <p:nvPr/>
            </p:nvPicPr>
            <p:blipFill>
              <a:blip r:embed="rId4"/>
              <a:stretch>
                <a:fillRect/>
              </a:stretch>
            </p:blipFill>
            <p:spPr>
              <a:xfrm>
                <a:off x="1153440" y="1987200"/>
                <a:ext cx="7847640" cy="2935080"/>
              </a:xfrm>
              <a:prstGeom prst="rect">
                <a:avLst/>
              </a:prstGeom>
            </p:spPr>
          </p:pic>
        </mc:Fallback>
      </mc:AlternateContent>
    </p:spTree>
    <p:extLst>
      <p:ext uri="{BB962C8B-B14F-4D97-AF65-F5344CB8AC3E}">
        <p14:creationId xmlns:p14="http://schemas.microsoft.com/office/powerpoint/2010/main" val="4182521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istogram Tutorial">
            <a:extLst>
              <a:ext uri="{FF2B5EF4-FFF2-40B4-BE49-F238E27FC236}">
                <a16:creationId xmlns:a16="http://schemas.microsoft.com/office/drawing/2014/main" id="{6EBB2252-A637-491B-A81E-19DD41687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376" y="1150512"/>
            <a:ext cx="6187452" cy="4556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79C0AE8-604A-4E79-5C57-B5ECDB676450}"/>
                  </a:ext>
                </a:extLst>
              </p14:cNvPr>
              <p14:cNvContentPartPr/>
              <p14:nvPr/>
            </p14:nvContentPartPr>
            <p14:xfrm>
              <a:off x="702360" y="126360"/>
              <a:ext cx="11489760" cy="6675480"/>
            </p14:xfrm>
          </p:contentPart>
        </mc:Choice>
        <mc:Fallback xmlns="">
          <p:pic>
            <p:nvPicPr>
              <p:cNvPr id="2" name="Ink 1">
                <a:extLst>
                  <a:ext uri="{FF2B5EF4-FFF2-40B4-BE49-F238E27FC236}">
                    <a16:creationId xmlns:a16="http://schemas.microsoft.com/office/drawing/2014/main" id="{D79C0AE8-604A-4E79-5C57-B5ECDB676450}"/>
                  </a:ext>
                </a:extLst>
              </p:cNvPr>
              <p:cNvPicPr/>
              <p:nvPr/>
            </p:nvPicPr>
            <p:blipFill>
              <a:blip r:embed="rId4"/>
              <a:stretch>
                <a:fillRect/>
              </a:stretch>
            </p:blipFill>
            <p:spPr>
              <a:xfrm>
                <a:off x="693000" y="117000"/>
                <a:ext cx="11508480" cy="6694200"/>
              </a:xfrm>
              <a:prstGeom prst="rect">
                <a:avLst/>
              </a:prstGeom>
            </p:spPr>
          </p:pic>
        </mc:Fallback>
      </mc:AlternateContent>
    </p:spTree>
    <p:extLst>
      <p:ext uri="{BB962C8B-B14F-4D97-AF65-F5344CB8AC3E}">
        <p14:creationId xmlns:p14="http://schemas.microsoft.com/office/powerpoint/2010/main" val="3515583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It measures the </a:t>
            </a:r>
            <a:r>
              <a:rPr lang="en-GB" b="1" dirty="0"/>
              <a:t>tail-heaviness</a:t>
            </a:r>
            <a:r>
              <a:rPr lang="en-GB" dirty="0"/>
              <a:t> of the distribution. Kurtosis is calculated as:</a:t>
            </a:r>
            <a:endParaRPr lang="en-US" dirty="0"/>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pic>
        <p:nvPicPr>
          <p:cNvPr id="9" name="Picture 8">
            <a:extLst>
              <a:ext uri="{FF2B5EF4-FFF2-40B4-BE49-F238E27FC236}">
                <a16:creationId xmlns:a16="http://schemas.microsoft.com/office/drawing/2014/main" id="{FF18D178-B2B8-49F0-9449-C64037A41BD5}"/>
              </a:ext>
            </a:extLst>
          </p:cNvPr>
          <p:cNvPicPr>
            <a:picLocks noChangeAspect="1"/>
          </p:cNvPicPr>
          <p:nvPr/>
        </p:nvPicPr>
        <p:blipFill>
          <a:blip r:embed="rId3"/>
          <a:stretch>
            <a:fillRect/>
          </a:stretch>
        </p:blipFill>
        <p:spPr>
          <a:xfrm>
            <a:off x="2573095" y="3671260"/>
            <a:ext cx="7246818" cy="275789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887440F-FBB1-7DBA-5570-DBD22353E7C7}"/>
                  </a:ext>
                </a:extLst>
              </p14:cNvPr>
              <p14:cNvContentPartPr/>
              <p14:nvPr/>
            </p14:nvContentPartPr>
            <p14:xfrm>
              <a:off x="1383120" y="984960"/>
              <a:ext cx="10809000" cy="5635800"/>
            </p14:xfrm>
          </p:contentPart>
        </mc:Choice>
        <mc:Fallback xmlns="">
          <p:pic>
            <p:nvPicPr>
              <p:cNvPr id="4" name="Ink 3">
                <a:extLst>
                  <a:ext uri="{FF2B5EF4-FFF2-40B4-BE49-F238E27FC236}">
                    <a16:creationId xmlns:a16="http://schemas.microsoft.com/office/drawing/2014/main" id="{5887440F-FBB1-7DBA-5570-DBD22353E7C7}"/>
                  </a:ext>
                </a:extLst>
              </p:cNvPr>
              <p:cNvPicPr/>
              <p:nvPr/>
            </p:nvPicPr>
            <p:blipFill>
              <a:blip r:embed="rId5"/>
              <a:stretch>
                <a:fillRect/>
              </a:stretch>
            </p:blipFill>
            <p:spPr>
              <a:xfrm>
                <a:off x="1373760" y="975600"/>
                <a:ext cx="10827720" cy="5654520"/>
              </a:xfrm>
              <a:prstGeom prst="rect">
                <a:avLst/>
              </a:prstGeom>
            </p:spPr>
          </p:pic>
        </mc:Fallback>
      </mc:AlternateContent>
    </p:spTree>
    <p:extLst>
      <p:ext uri="{BB962C8B-B14F-4D97-AF65-F5344CB8AC3E}">
        <p14:creationId xmlns:p14="http://schemas.microsoft.com/office/powerpoint/2010/main" val="3612634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745724-C4AA-4B71-9C53-5A87CF7FA7B3}"/>
              </a:ext>
            </a:extLst>
          </p:cNvPr>
          <p:cNvPicPr>
            <a:picLocks noChangeAspect="1"/>
          </p:cNvPicPr>
          <p:nvPr/>
        </p:nvPicPr>
        <p:blipFill>
          <a:blip r:embed="rId2"/>
          <a:stretch>
            <a:fillRect/>
          </a:stretch>
        </p:blipFill>
        <p:spPr>
          <a:xfrm>
            <a:off x="929439" y="765848"/>
            <a:ext cx="10161347" cy="817145"/>
          </a:xfrm>
          <a:prstGeom prst="rect">
            <a:avLst/>
          </a:prstGeom>
        </p:spPr>
      </p:pic>
      <p:pic>
        <p:nvPicPr>
          <p:cNvPr id="3" name="Picture 2">
            <a:extLst>
              <a:ext uri="{FF2B5EF4-FFF2-40B4-BE49-F238E27FC236}">
                <a16:creationId xmlns:a16="http://schemas.microsoft.com/office/drawing/2014/main" id="{48E03B74-E639-42D2-AF58-66A9C85FAF5A}"/>
              </a:ext>
            </a:extLst>
          </p:cNvPr>
          <p:cNvPicPr>
            <a:picLocks noChangeAspect="1"/>
          </p:cNvPicPr>
          <p:nvPr/>
        </p:nvPicPr>
        <p:blipFill>
          <a:blip r:embed="rId3"/>
          <a:stretch>
            <a:fillRect/>
          </a:stretch>
        </p:blipFill>
        <p:spPr>
          <a:xfrm>
            <a:off x="929439" y="2369574"/>
            <a:ext cx="10526985" cy="372257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1B5D78-0C90-7B6F-581D-7F7A65DBA2D9}"/>
                  </a:ext>
                </a:extLst>
              </p14:cNvPr>
              <p14:cNvContentPartPr/>
              <p14:nvPr/>
            </p14:nvContentPartPr>
            <p14:xfrm>
              <a:off x="917640" y="90000"/>
              <a:ext cx="11185920" cy="6578280"/>
            </p14:xfrm>
          </p:contentPart>
        </mc:Choice>
        <mc:Fallback xmlns="">
          <p:pic>
            <p:nvPicPr>
              <p:cNvPr id="4" name="Ink 3">
                <a:extLst>
                  <a:ext uri="{FF2B5EF4-FFF2-40B4-BE49-F238E27FC236}">
                    <a16:creationId xmlns:a16="http://schemas.microsoft.com/office/drawing/2014/main" id="{731B5D78-0C90-7B6F-581D-7F7A65DBA2D9}"/>
                  </a:ext>
                </a:extLst>
              </p:cNvPr>
              <p:cNvPicPr/>
              <p:nvPr/>
            </p:nvPicPr>
            <p:blipFill>
              <a:blip r:embed="rId5"/>
              <a:stretch>
                <a:fillRect/>
              </a:stretch>
            </p:blipFill>
            <p:spPr>
              <a:xfrm>
                <a:off x="908280" y="80640"/>
                <a:ext cx="11204640" cy="6597000"/>
              </a:xfrm>
              <a:prstGeom prst="rect">
                <a:avLst/>
              </a:prstGeom>
            </p:spPr>
          </p:pic>
        </mc:Fallback>
      </mc:AlternateContent>
    </p:spTree>
    <p:extLst>
      <p:ext uri="{BB962C8B-B14F-4D97-AF65-F5344CB8AC3E}">
        <p14:creationId xmlns:p14="http://schemas.microsoft.com/office/powerpoint/2010/main" val="1357999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1EAB30E-729A-4E4C-8E7A-364B88EFC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81" y="1231637"/>
            <a:ext cx="11050548" cy="4926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4C0A47A-418D-DCEB-2E0D-01A8E945EEB5}"/>
                  </a:ext>
                </a:extLst>
              </p14:cNvPr>
              <p14:cNvContentPartPr/>
              <p14:nvPr/>
            </p14:nvContentPartPr>
            <p14:xfrm>
              <a:off x="8782920" y="1984320"/>
              <a:ext cx="2410560" cy="3502080"/>
            </p14:xfrm>
          </p:contentPart>
        </mc:Choice>
        <mc:Fallback xmlns="">
          <p:pic>
            <p:nvPicPr>
              <p:cNvPr id="3" name="Ink 2">
                <a:extLst>
                  <a:ext uri="{FF2B5EF4-FFF2-40B4-BE49-F238E27FC236}">
                    <a16:creationId xmlns:a16="http://schemas.microsoft.com/office/drawing/2014/main" id="{04C0A47A-418D-DCEB-2E0D-01A8E945EEB5}"/>
                  </a:ext>
                </a:extLst>
              </p:cNvPr>
              <p:cNvPicPr/>
              <p:nvPr/>
            </p:nvPicPr>
            <p:blipFill>
              <a:blip r:embed="rId4"/>
              <a:stretch>
                <a:fillRect/>
              </a:stretch>
            </p:blipFill>
            <p:spPr>
              <a:xfrm>
                <a:off x="8773560" y="1974960"/>
                <a:ext cx="2429280" cy="3520800"/>
              </a:xfrm>
              <a:prstGeom prst="rect">
                <a:avLst/>
              </a:prstGeom>
            </p:spPr>
          </p:pic>
        </mc:Fallback>
      </mc:AlternateContent>
    </p:spTree>
    <p:extLst>
      <p:ext uri="{BB962C8B-B14F-4D97-AF65-F5344CB8AC3E}">
        <p14:creationId xmlns:p14="http://schemas.microsoft.com/office/powerpoint/2010/main" val="131173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4247317"/>
          </a:xfrm>
          <a:prstGeom prst="rect">
            <a:avLst/>
          </a:prstGeom>
        </p:spPr>
        <p:txBody>
          <a:bodyPr wrap="square">
            <a:spAutoFit/>
          </a:bodyPr>
          <a:lstStyle/>
          <a:p>
            <a:r>
              <a:rPr lang="en-GB" dirty="0"/>
              <a:t>1. 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9FB098C-CCDF-EED2-C9BE-D80C6E600F43}"/>
                  </a:ext>
                </a:extLst>
              </p14:cNvPr>
              <p14:cNvContentPartPr/>
              <p14:nvPr/>
            </p14:nvContentPartPr>
            <p14:xfrm>
              <a:off x="685080" y="745200"/>
              <a:ext cx="3330720" cy="1676880"/>
            </p14:xfrm>
          </p:contentPart>
        </mc:Choice>
        <mc:Fallback xmlns="">
          <p:pic>
            <p:nvPicPr>
              <p:cNvPr id="3" name="Ink 2">
                <a:extLst>
                  <a:ext uri="{FF2B5EF4-FFF2-40B4-BE49-F238E27FC236}">
                    <a16:creationId xmlns:a16="http://schemas.microsoft.com/office/drawing/2014/main" id="{49FB098C-CCDF-EED2-C9BE-D80C6E600F43}"/>
                  </a:ext>
                </a:extLst>
              </p:cNvPr>
              <p:cNvPicPr/>
              <p:nvPr/>
            </p:nvPicPr>
            <p:blipFill>
              <a:blip r:embed="rId3"/>
              <a:stretch>
                <a:fillRect/>
              </a:stretch>
            </p:blipFill>
            <p:spPr>
              <a:xfrm>
                <a:off x="675720" y="735840"/>
                <a:ext cx="3349440" cy="1695600"/>
              </a:xfrm>
              <a:prstGeom prst="rect">
                <a:avLst/>
              </a:prstGeom>
            </p:spPr>
          </p:pic>
        </mc:Fallback>
      </mc:AlternateContent>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CAF38B3-55CC-6DA1-CCA0-AFE3426E3AC7}"/>
                  </a:ext>
                </a:extLst>
              </p14:cNvPr>
              <p14:cNvContentPartPr/>
              <p14:nvPr/>
            </p14:nvContentPartPr>
            <p14:xfrm>
              <a:off x="1098360" y="3163320"/>
              <a:ext cx="10563840" cy="2912040"/>
            </p14:xfrm>
          </p:contentPart>
        </mc:Choice>
        <mc:Fallback xmlns="">
          <p:pic>
            <p:nvPicPr>
              <p:cNvPr id="5" name="Ink 4">
                <a:extLst>
                  <a:ext uri="{FF2B5EF4-FFF2-40B4-BE49-F238E27FC236}">
                    <a16:creationId xmlns:a16="http://schemas.microsoft.com/office/drawing/2014/main" id="{5CAF38B3-55CC-6DA1-CCA0-AFE3426E3AC7}"/>
                  </a:ext>
                </a:extLst>
              </p:cNvPr>
              <p:cNvPicPr/>
              <p:nvPr/>
            </p:nvPicPr>
            <p:blipFill>
              <a:blip r:embed="rId4"/>
              <a:stretch>
                <a:fillRect/>
              </a:stretch>
            </p:blipFill>
            <p:spPr>
              <a:xfrm>
                <a:off x="1089000" y="3153960"/>
                <a:ext cx="10582560" cy="2930760"/>
              </a:xfrm>
              <a:prstGeom prst="rect">
                <a:avLst/>
              </a:prstGeom>
            </p:spPr>
          </p:pic>
        </mc:Fallback>
      </mc:AlternateContent>
    </p:spTree>
    <p:extLst>
      <p:ext uri="{BB962C8B-B14F-4D97-AF65-F5344CB8AC3E}">
        <p14:creationId xmlns:p14="http://schemas.microsoft.com/office/powerpoint/2010/main" val="4102260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A92312-B032-B1A1-C905-760BBF413A10}"/>
                  </a:ext>
                </a:extLst>
              </p14:cNvPr>
              <p14:cNvContentPartPr/>
              <p14:nvPr/>
            </p14:nvContentPartPr>
            <p14:xfrm>
              <a:off x="642960" y="757440"/>
              <a:ext cx="6153120" cy="1685520"/>
            </p14:xfrm>
          </p:contentPart>
        </mc:Choice>
        <mc:Fallback xmlns="">
          <p:pic>
            <p:nvPicPr>
              <p:cNvPr id="4" name="Ink 3">
                <a:extLst>
                  <a:ext uri="{FF2B5EF4-FFF2-40B4-BE49-F238E27FC236}">
                    <a16:creationId xmlns:a16="http://schemas.microsoft.com/office/drawing/2014/main" id="{77A92312-B032-B1A1-C905-760BBF413A10}"/>
                  </a:ext>
                </a:extLst>
              </p:cNvPr>
              <p:cNvPicPr/>
              <p:nvPr/>
            </p:nvPicPr>
            <p:blipFill>
              <a:blip r:embed="rId4"/>
              <a:stretch>
                <a:fillRect/>
              </a:stretch>
            </p:blipFill>
            <p:spPr>
              <a:xfrm>
                <a:off x="633600" y="748080"/>
                <a:ext cx="6171840" cy="1704240"/>
              </a:xfrm>
              <a:prstGeom prst="rect">
                <a:avLst/>
              </a:prstGeom>
            </p:spPr>
          </p:pic>
        </mc:Fallback>
      </mc:AlternateContent>
    </p:spTree>
    <p:extLst>
      <p:ext uri="{BB962C8B-B14F-4D97-AF65-F5344CB8AC3E}">
        <p14:creationId xmlns:p14="http://schemas.microsoft.com/office/powerpoint/2010/main" val="77964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84FA40-B6E6-3921-B09C-A5BA528E9FE7}"/>
                  </a:ext>
                </a:extLst>
              </p14:cNvPr>
              <p14:cNvContentPartPr/>
              <p14:nvPr/>
            </p14:nvContentPartPr>
            <p14:xfrm>
              <a:off x="1054440" y="512280"/>
              <a:ext cx="9821880" cy="4857840"/>
            </p14:xfrm>
          </p:contentPart>
        </mc:Choice>
        <mc:Fallback xmlns="">
          <p:pic>
            <p:nvPicPr>
              <p:cNvPr id="4" name="Ink 3">
                <a:extLst>
                  <a:ext uri="{FF2B5EF4-FFF2-40B4-BE49-F238E27FC236}">
                    <a16:creationId xmlns:a16="http://schemas.microsoft.com/office/drawing/2014/main" id="{BA84FA40-B6E6-3921-B09C-A5BA528E9FE7}"/>
                  </a:ext>
                </a:extLst>
              </p:cNvPr>
              <p:cNvPicPr/>
              <p:nvPr/>
            </p:nvPicPr>
            <p:blipFill>
              <a:blip r:embed="rId4"/>
              <a:stretch>
                <a:fillRect/>
              </a:stretch>
            </p:blipFill>
            <p:spPr>
              <a:xfrm>
                <a:off x="1045080" y="502920"/>
                <a:ext cx="9840600" cy="4876560"/>
              </a:xfrm>
              <a:prstGeom prst="rect">
                <a:avLst/>
              </a:prstGeom>
            </p:spPr>
          </p:pic>
        </mc:Fallback>
      </mc:AlternateContent>
    </p:spTree>
    <p:extLst>
      <p:ext uri="{BB962C8B-B14F-4D97-AF65-F5344CB8AC3E}">
        <p14:creationId xmlns:p14="http://schemas.microsoft.com/office/powerpoint/2010/main" val="3715989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7E0BF1-0C9E-4492-83EC-5759865BA930}"/>
              </a:ext>
            </a:extLst>
          </p:cNvPr>
          <p:cNvPicPr>
            <a:picLocks noChangeAspect="1"/>
          </p:cNvPicPr>
          <p:nvPr/>
        </p:nvPicPr>
        <p:blipFill>
          <a:blip r:embed="rId2"/>
          <a:stretch>
            <a:fillRect/>
          </a:stretch>
        </p:blipFill>
        <p:spPr>
          <a:xfrm>
            <a:off x="719226" y="664063"/>
            <a:ext cx="11472774" cy="601593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C3D7D9-10B0-2DB7-54F1-DADF18B11562}"/>
                  </a:ext>
                </a:extLst>
              </p14:cNvPr>
              <p14:cNvContentPartPr/>
              <p14:nvPr/>
            </p14:nvContentPartPr>
            <p14:xfrm>
              <a:off x="240120" y="2557800"/>
              <a:ext cx="11259720" cy="3200040"/>
            </p14:xfrm>
          </p:contentPart>
        </mc:Choice>
        <mc:Fallback xmlns="">
          <p:pic>
            <p:nvPicPr>
              <p:cNvPr id="3" name="Ink 2">
                <a:extLst>
                  <a:ext uri="{FF2B5EF4-FFF2-40B4-BE49-F238E27FC236}">
                    <a16:creationId xmlns:a16="http://schemas.microsoft.com/office/drawing/2014/main" id="{EFC3D7D9-10B0-2DB7-54F1-DADF18B11562}"/>
                  </a:ext>
                </a:extLst>
              </p:cNvPr>
              <p:cNvPicPr/>
              <p:nvPr/>
            </p:nvPicPr>
            <p:blipFill>
              <a:blip r:embed="rId4"/>
              <a:stretch>
                <a:fillRect/>
              </a:stretch>
            </p:blipFill>
            <p:spPr>
              <a:xfrm>
                <a:off x="230760" y="2548440"/>
                <a:ext cx="11278440" cy="3218760"/>
              </a:xfrm>
              <a:prstGeom prst="rect">
                <a:avLst/>
              </a:prstGeom>
            </p:spPr>
          </p:pic>
        </mc:Fallback>
      </mc:AlternateContent>
    </p:spTree>
    <p:extLst>
      <p:ext uri="{BB962C8B-B14F-4D97-AF65-F5344CB8AC3E}">
        <p14:creationId xmlns:p14="http://schemas.microsoft.com/office/powerpoint/2010/main" val="656824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chemeClr val="bg1"/>
                </a:solidFill>
              </a:rPr>
              <a:t>Outliers &lt;  Q1 – 1.5 (IQR)</a:t>
            </a:r>
          </a:p>
          <a:p>
            <a:r>
              <a:rPr lang="en-US" sz="2400" b="1" dirty="0">
                <a:solidFill>
                  <a:schemeClr val="bg1"/>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chemeClr val="bg1"/>
                </a:solidFill>
              </a:rPr>
              <a:t>25 – 1.5 (11) = 8.5</a:t>
            </a:r>
          </a:p>
          <a:p>
            <a:r>
              <a:rPr lang="en-US" sz="2400" b="1" dirty="0">
                <a:solidFill>
                  <a:schemeClr val="bg1"/>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chemeClr val="bg1"/>
                </a:solidFill>
              </a:rPr>
              <a:t>Hence, we can say that 59 is the only outlier we have in our dataset.</a:t>
            </a:r>
          </a:p>
        </p:txBody>
      </p:sp>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C64239C-0AB4-A3E9-F9A3-0337B9C244FC}"/>
                  </a:ext>
                </a:extLst>
              </p14:cNvPr>
              <p14:cNvContentPartPr/>
              <p14:nvPr/>
            </p14:nvContentPartPr>
            <p14:xfrm>
              <a:off x="9933120" y="3925080"/>
              <a:ext cx="642240" cy="598320"/>
            </p14:xfrm>
          </p:contentPart>
        </mc:Choice>
        <mc:Fallback xmlns="">
          <p:pic>
            <p:nvPicPr>
              <p:cNvPr id="15" name="Ink 14">
                <a:extLst>
                  <a:ext uri="{FF2B5EF4-FFF2-40B4-BE49-F238E27FC236}">
                    <a16:creationId xmlns:a16="http://schemas.microsoft.com/office/drawing/2014/main" id="{1C64239C-0AB4-A3E9-F9A3-0337B9C244FC}"/>
                  </a:ext>
                </a:extLst>
              </p:cNvPr>
              <p:cNvPicPr/>
              <p:nvPr/>
            </p:nvPicPr>
            <p:blipFill>
              <a:blip r:embed="rId20"/>
              <a:stretch>
                <a:fillRect/>
              </a:stretch>
            </p:blipFill>
            <p:spPr>
              <a:xfrm>
                <a:off x="9923760" y="3915720"/>
                <a:ext cx="660960" cy="617040"/>
              </a:xfrm>
              <a:prstGeom prst="rect">
                <a:avLst/>
              </a:prstGeom>
            </p:spPr>
          </p:pic>
        </mc:Fallback>
      </mc:AlternateContent>
    </p:spTree>
    <p:extLst>
      <p:ext uri="{BB962C8B-B14F-4D97-AF65-F5344CB8AC3E}">
        <p14:creationId xmlns:p14="http://schemas.microsoft.com/office/powerpoint/2010/main" val="387171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D08F7-A6DC-E647-BE38-3137E994EF9F}"/>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F9B5F-499A-6A38-130F-1F27960462E8}"/>
                  </a:ext>
                </a:extLst>
              </p14:cNvPr>
              <p14:cNvContentPartPr/>
              <p14:nvPr/>
            </p14:nvContentPartPr>
            <p14:xfrm>
              <a:off x="3985200" y="3024000"/>
              <a:ext cx="6405840" cy="1502640"/>
            </p14:xfrm>
          </p:contentPart>
        </mc:Choice>
        <mc:Fallback xmlns="">
          <p:pic>
            <p:nvPicPr>
              <p:cNvPr id="3" name="Ink 2">
                <a:extLst>
                  <a:ext uri="{FF2B5EF4-FFF2-40B4-BE49-F238E27FC236}">
                    <a16:creationId xmlns:a16="http://schemas.microsoft.com/office/drawing/2014/main" id="{9BAF9B5F-499A-6A38-130F-1F27960462E8}"/>
                  </a:ext>
                </a:extLst>
              </p:cNvPr>
              <p:cNvPicPr/>
              <p:nvPr/>
            </p:nvPicPr>
            <p:blipFill>
              <a:blip r:embed="rId4"/>
              <a:stretch>
                <a:fillRect/>
              </a:stretch>
            </p:blipFill>
            <p:spPr>
              <a:xfrm>
                <a:off x="3975840" y="3014640"/>
                <a:ext cx="6424560" cy="1521360"/>
              </a:xfrm>
              <a:prstGeom prst="rect">
                <a:avLst/>
              </a:prstGeom>
            </p:spPr>
          </p:pic>
        </mc:Fallback>
      </mc:AlternateContent>
    </p:spTree>
    <p:extLst>
      <p:ext uri="{BB962C8B-B14F-4D97-AF65-F5344CB8AC3E}">
        <p14:creationId xmlns:p14="http://schemas.microsoft.com/office/powerpoint/2010/main" val="3386323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4493538"/>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760" y="404597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F2330E4-9598-9475-AF7F-CA8A64D0FF72}"/>
                  </a:ext>
                </a:extLst>
              </p14:cNvPr>
              <p14:cNvContentPartPr/>
              <p14:nvPr/>
            </p14:nvContentPartPr>
            <p14:xfrm>
              <a:off x="2804040" y="62280"/>
              <a:ext cx="8786160" cy="5805360"/>
            </p14:xfrm>
          </p:contentPart>
        </mc:Choice>
        <mc:Fallback xmlns="">
          <p:pic>
            <p:nvPicPr>
              <p:cNvPr id="5" name="Ink 4">
                <a:extLst>
                  <a:ext uri="{FF2B5EF4-FFF2-40B4-BE49-F238E27FC236}">
                    <a16:creationId xmlns:a16="http://schemas.microsoft.com/office/drawing/2014/main" id="{5F2330E4-9598-9475-AF7F-CA8A64D0FF72}"/>
                  </a:ext>
                </a:extLst>
              </p:cNvPr>
              <p:cNvPicPr/>
              <p:nvPr/>
            </p:nvPicPr>
            <p:blipFill>
              <a:blip r:embed="rId5"/>
              <a:stretch>
                <a:fillRect/>
              </a:stretch>
            </p:blipFill>
            <p:spPr>
              <a:xfrm>
                <a:off x="2794680" y="52920"/>
                <a:ext cx="8804880" cy="5824080"/>
              </a:xfrm>
              <a:prstGeom prst="rect">
                <a:avLst/>
              </a:prstGeom>
            </p:spPr>
          </p:pic>
        </mc:Fallback>
      </mc:AlternateContent>
    </p:spTree>
    <p:extLst>
      <p:ext uri="{BB962C8B-B14F-4D97-AF65-F5344CB8AC3E}">
        <p14:creationId xmlns:p14="http://schemas.microsoft.com/office/powerpoint/2010/main" val="3601298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2E82B39-B7F3-75C9-D5C4-0CEE322E37EB}"/>
                  </a:ext>
                </a:extLst>
              </p14:cNvPr>
              <p14:cNvContentPartPr/>
              <p14:nvPr/>
            </p14:nvContentPartPr>
            <p14:xfrm>
              <a:off x="1474560" y="1064520"/>
              <a:ext cx="6240960" cy="3747240"/>
            </p14:xfrm>
          </p:contentPart>
        </mc:Choice>
        <mc:Fallback xmlns="">
          <p:pic>
            <p:nvPicPr>
              <p:cNvPr id="5" name="Ink 4">
                <a:extLst>
                  <a:ext uri="{FF2B5EF4-FFF2-40B4-BE49-F238E27FC236}">
                    <a16:creationId xmlns:a16="http://schemas.microsoft.com/office/drawing/2014/main" id="{C2E82B39-B7F3-75C9-D5C4-0CEE322E37EB}"/>
                  </a:ext>
                </a:extLst>
              </p:cNvPr>
              <p:cNvPicPr/>
              <p:nvPr/>
            </p:nvPicPr>
            <p:blipFill>
              <a:blip r:embed="rId4"/>
              <a:stretch>
                <a:fillRect/>
              </a:stretch>
            </p:blipFill>
            <p:spPr>
              <a:xfrm>
                <a:off x="1465200" y="1055160"/>
                <a:ext cx="6259680" cy="3765960"/>
              </a:xfrm>
              <a:prstGeom prst="rect">
                <a:avLst/>
              </a:prstGeom>
            </p:spPr>
          </p:pic>
        </mc:Fallback>
      </mc:AlternateContent>
    </p:spTree>
    <p:extLst>
      <p:ext uri="{BB962C8B-B14F-4D97-AF65-F5344CB8AC3E}">
        <p14:creationId xmlns:p14="http://schemas.microsoft.com/office/powerpoint/2010/main" val="3446404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p:pic>
        <p:nvPicPr>
          <p:cNvPr id="3" name="Picture 2">
            <a:extLst>
              <a:ext uri="{FF2B5EF4-FFF2-40B4-BE49-F238E27FC236}">
                <a16:creationId xmlns:a16="http://schemas.microsoft.com/office/drawing/2014/main" id="{455AEF15-4EE6-459B-B634-3B06B64112CA}"/>
              </a:ext>
            </a:extLst>
          </p:cNvPr>
          <p:cNvPicPr>
            <a:picLocks noChangeAspect="1"/>
          </p:cNvPicPr>
          <p:nvPr/>
        </p:nvPicPr>
        <p:blipFill>
          <a:blip r:embed="rId2"/>
          <a:stretch>
            <a:fillRect/>
          </a:stretch>
        </p:blipFill>
        <p:spPr>
          <a:xfrm>
            <a:off x="7989920" y="437373"/>
            <a:ext cx="2762250" cy="1485900"/>
          </a:xfrm>
          <a:prstGeom prst="rect">
            <a:avLst/>
          </a:prstGeom>
        </p:spPr>
      </p:pic>
      <p:pic>
        <p:nvPicPr>
          <p:cNvPr id="4" name="Picture 3">
            <a:extLst>
              <a:ext uri="{FF2B5EF4-FFF2-40B4-BE49-F238E27FC236}">
                <a16:creationId xmlns:a16="http://schemas.microsoft.com/office/drawing/2014/main" id="{108344F1-0A64-49AE-92F6-EFFCEC11F80F}"/>
              </a:ext>
            </a:extLst>
          </p:cNvPr>
          <p:cNvPicPr>
            <a:picLocks noChangeAspect="1"/>
          </p:cNvPicPr>
          <p:nvPr/>
        </p:nvPicPr>
        <p:blipFill>
          <a:blip r:embed="rId3"/>
          <a:stretch>
            <a:fillRect/>
          </a:stretch>
        </p:blipFill>
        <p:spPr>
          <a:xfrm>
            <a:off x="7989920" y="2438721"/>
            <a:ext cx="3014248" cy="132332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2B3BBF4-3C94-4713-5A7D-B17DBA60E174}"/>
                  </a:ext>
                </a:extLst>
              </p14:cNvPr>
              <p14:cNvContentPartPr/>
              <p14:nvPr/>
            </p14:nvContentPartPr>
            <p14:xfrm>
              <a:off x="1072440" y="36000"/>
              <a:ext cx="11119680" cy="6796080"/>
            </p14:xfrm>
          </p:contentPart>
        </mc:Choice>
        <mc:Fallback xmlns="">
          <p:pic>
            <p:nvPicPr>
              <p:cNvPr id="5" name="Ink 4">
                <a:extLst>
                  <a:ext uri="{FF2B5EF4-FFF2-40B4-BE49-F238E27FC236}">
                    <a16:creationId xmlns:a16="http://schemas.microsoft.com/office/drawing/2014/main" id="{C2B3BBF4-3C94-4713-5A7D-B17DBA60E174}"/>
                  </a:ext>
                </a:extLst>
              </p:cNvPr>
              <p:cNvPicPr/>
              <p:nvPr/>
            </p:nvPicPr>
            <p:blipFill>
              <a:blip r:embed="rId5"/>
              <a:stretch>
                <a:fillRect/>
              </a:stretch>
            </p:blipFill>
            <p:spPr>
              <a:xfrm>
                <a:off x="1063080" y="26640"/>
                <a:ext cx="11138400" cy="681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D261B01-3A1F-744A-6531-3AB9B27470C9}"/>
                  </a:ext>
                </a:extLst>
              </p14:cNvPr>
              <p14:cNvContentPartPr/>
              <p14:nvPr/>
            </p14:nvContentPartPr>
            <p14:xfrm>
              <a:off x="11712240" y="5415840"/>
              <a:ext cx="15480" cy="15480"/>
            </p14:xfrm>
          </p:contentPart>
        </mc:Choice>
        <mc:Fallback>
          <p:pic>
            <p:nvPicPr>
              <p:cNvPr id="6" name="Ink 5">
                <a:extLst>
                  <a:ext uri="{FF2B5EF4-FFF2-40B4-BE49-F238E27FC236}">
                    <a16:creationId xmlns:a16="http://schemas.microsoft.com/office/drawing/2014/main" id="{3D261B01-3A1F-744A-6531-3AB9B27470C9}"/>
                  </a:ext>
                </a:extLst>
              </p:cNvPr>
              <p:cNvPicPr/>
              <p:nvPr/>
            </p:nvPicPr>
            <p:blipFill>
              <a:blip r:embed="rId7"/>
              <a:stretch>
                <a:fillRect/>
              </a:stretch>
            </p:blipFill>
            <p:spPr>
              <a:xfrm>
                <a:off x="11702880" y="5406480"/>
                <a:ext cx="34200" cy="34200"/>
              </a:xfrm>
              <a:prstGeom prst="rect">
                <a:avLst/>
              </a:prstGeom>
            </p:spPr>
          </p:pic>
        </mc:Fallback>
      </mc:AlternateContent>
    </p:spTree>
    <p:extLst>
      <p:ext uri="{BB962C8B-B14F-4D97-AF65-F5344CB8AC3E}">
        <p14:creationId xmlns:p14="http://schemas.microsoft.com/office/powerpoint/2010/main" val="427316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04178" y="36919"/>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04178" y="2747707"/>
            <a:ext cx="4873480" cy="2351454"/>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414344" y="4282560"/>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3"/>
          <a:stretch>
            <a:fillRect/>
          </a:stretch>
        </p:blipFill>
        <p:spPr>
          <a:xfrm>
            <a:off x="6449194" y="2588011"/>
            <a:ext cx="3014248" cy="1323329"/>
          </a:xfrm>
          <a:prstGeom prst="rect">
            <a:avLst/>
          </a:prstGeom>
        </p:spPr>
      </p:pic>
      <p:sp>
        <p:nvSpPr>
          <p:cNvPr id="20" name="TextBox 19">
            <a:extLst>
              <a:ext uri="{FF2B5EF4-FFF2-40B4-BE49-F238E27FC236}">
                <a16:creationId xmlns:a16="http://schemas.microsoft.com/office/drawing/2014/main" id="{77656F84-4117-5946-B2DB-5EF90C9EECF4}"/>
              </a:ext>
            </a:extLst>
          </p:cNvPr>
          <p:cNvSpPr txBox="1"/>
          <p:nvPr/>
        </p:nvSpPr>
        <p:spPr>
          <a:xfrm>
            <a:off x="904178" y="574893"/>
            <a:ext cx="11090032" cy="1815882"/>
          </a:xfrm>
          <a:prstGeom prst="rect">
            <a:avLst/>
          </a:prstGeom>
          <a:noFill/>
        </p:spPr>
        <p:txBody>
          <a:bodyPr wrap="square" rtlCol="0">
            <a:spAutoFit/>
          </a:bodyPr>
          <a:lstStyle/>
          <a:p>
            <a:pPr marL="285750" indent="-285750" algn="just">
              <a:buFont typeface="Arial" panose="020B0604020202020204" pitchFamily="34" charset="0"/>
              <a:buChar char="•"/>
            </a:pPr>
            <a:r>
              <a:rPr lang="en-GB" sz="1600" dirty="0"/>
              <a:t>It is a metric which is used to measure the direction of relationship between two random variables and evaluates how two variables change together. </a:t>
            </a:r>
          </a:p>
          <a:p>
            <a:pPr marL="285750" indent="-285750" algn="just">
              <a:buFont typeface="Arial" panose="020B0604020202020204" pitchFamily="34" charset="0"/>
              <a:buChar char="•"/>
            </a:pPr>
            <a:r>
              <a:rPr lang="en-GB" sz="1600" dirty="0"/>
              <a:t>Difference between variance and covariance lies in the fact that variance measures how one variable varies, however, covariance measures how two variables vary with respect to each other. In other words, variance tells the covariance of variable with itself. </a:t>
            </a:r>
          </a:p>
          <a:p>
            <a:pPr marL="285750" indent="-285750" algn="just">
              <a:buFont typeface="Arial" panose="020B0604020202020204" pitchFamily="34" charset="0"/>
              <a:buChar char="•"/>
            </a:pPr>
            <a:r>
              <a:rPr lang="en-GB" sz="1600" dirty="0"/>
              <a:t>Covariance can take up any value from (-) infinity to (+) infinity and gives the direction of relationship between two variables.</a:t>
            </a:r>
          </a:p>
          <a:p>
            <a:pPr marL="285750" indent="-285750" algn="just">
              <a:buFont typeface="Arial" panose="020B0604020202020204" pitchFamily="34" charset="0"/>
              <a:buChar char="•"/>
            </a:pPr>
            <a:r>
              <a:rPr lang="en-GB" sz="1600" dirty="0"/>
              <a:t>One important point to note here is that it only measures how two variables change together.</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44631E4-5D38-4CC8-C5B9-BF97750BF6B5}"/>
                  </a:ext>
                </a:extLst>
              </p14:cNvPr>
              <p14:cNvContentPartPr/>
              <p14:nvPr/>
            </p14:nvContentPartPr>
            <p14:xfrm>
              <a:off x="414000" y="565560"/>
              <a:ext cx="10604160" cy="5789520"/>
            </p14:xfrm>
          </p:contentPart>
        </mc:Choice>
        <mc:Fallback xmlns="">
          <p:pic>
            <p:nvPicPr>
              <p:cNvPr id="5" name="Ink 4">
                <a:extLst>
                  <a:ext uri="{FF2B5EF4-FFF2-40B4-BE49-F238E27FC236}">
                    <a16:creationId xmlns:a16="http://schemas.microsoft.com/office/drawing/2014/main" id="{544631E4-5D38-4CC8-C5B9-BF97750BF6B5}"/>
                  </a:ext>
                </a:extLst>
              </p:cNvPr>
              <p:cNvPicPr/>
              <p:nvPr/>
            </p:nvPicPr>
            <p:blipFill>
              <a:blip r:embed="rId5"/>
              <a:stretch>
                <a:fillRect/>
              </a:stretch>
            </p:blipFill>
            <p:spPr>
              <a:xfrm>
                <a:off x="404640" y="556200"/>
                <a:ext cx="10622880" cy="5808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D56BC09-D7C4-E5A0-1BCD-5DEE7FD5742E}"/>
                  </a:ext>
                </a:extLst>
              </p14:cNvPr>
              <p14:cNvContentPartPr/>
              <p14:nvPr/>
            </p14:nvContentPartPr>
            <p14:xfrm>
              <a:off x="5307840" y="2450160"/>
              <a:ext cx="139320" cy="500400"/>
            </p14:xfrm>
          </p:contentPart>
        </mc:Choice>
        <mc:Fallback>
          <p:pic>
            <p:nvPicPr>
              <p:cNvPr id="6" name="Ink 5">
                <a:extLst>
                  <a:ext uri="{FF2B5EF4-FFF2-40B4-BE49-F238E27FC236}">
                    <a16:creationId xmlns:a16="http://schemas.microsoft.com/office/drawing/2014/main" id="{7D56BC09-D7C4-E5A0-1BCD-5DEE7FD5742E}"/>
                  </a:ext>
                </a:extLst>
              </p:cNvPr>
              <p:cNvPicPr/>
              <p:nvPr/>
            </p:nvPicPr>
            <p:blipFill>
              <a:blip r:embed="rId7"/>
              <a:stretch>
                <a:fillRect/>
              </a:stretch>
            </p:blipFill>
            <p:spPr>
              <a:xfrm>
                <a:off x="5298480" y="2440800"/>
                <a:ext cx="158040" cy="519120"/>
              </a:xfrm>
              <a:prstGeom prst="rect">
                <a:avLst/>
              </a:prstGeom>
            </p:spPr>
          </p:pic>
        </mc:Fallback>
      </mc:AlternateContent>
    </p:spTree>
    <p:extLst>
      <p:ext uri="{BB962C8B-B14F-4D97-AF65-F5344CB8AC3E}">
        <p14:creationId xmlns:p14="http://schemas.microsoft.com/office/powerpoint/2010/main" val="82881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3EA4AA3-7E1A-1F78-3FE4-59E98D30AEBA}"/>
                  </a:ext>
                </a:extLst>
              </p14:cNvPr>
              <p14:cNvContentPartPr/>
              <p14:nvPr/>
            </p14:nvContentPartPr>
            <p14:xfrm>
              <a:off x="949680" y="273960"/>
              <a:ext cx="10288800" cy="6417720"/>
            </p14:xfrm>
          </p:contentPart>
        </mc:Choice>
        <mc:Fallback xmlns="">
          <p:pic>
            <p:nvPicPr>
              <p:cNvPr id="3" name="Ink 2">
                <a:extLst>
                  <a:ext uri="{FF2B5EF4-FFF2-40B4-BE49-F238E27FC236}">
                    <a16:creationId xmlns:a16="http://schemas.microsoft.com/office/drawing/2014/main" id="{73EA4AA3-7E1A-1F78-3FE4-59E98D30AEBA}"/>
                  </a:ext>
                </a:extLst>
              </p:cNvPr>
              <p:cNvPicPr/>
              <p:nvPr/>
            </p:nvPicPr>
            <p:blipFill>
              <a:blip r:embed="rId3"/>
              <a:stretch>
                <a:fillRect/>
              </a:stretch>
            </p:blipFill>
            <p:spPr>
              <a:xfrm>
                <a:off x="940320" y="264600"/>
                <a:ext cx="10307520" cy="6436440"/>
              </a:xfrm>
              <a:prstGeom prst="rect">
                <a:avLst/>
              </a:prstGeom>
            </p:spPr>
          </p:pic>
        </mc:Fallback>
      </mc:AlternateContent>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B186C-034A-E14A-BC5B-A66385A76CC3}"/>
              </a:ext>
            </a:extLst>
          </p:cNvPr>
          <p:cNvSpPr txBox="1"/>
          <p:nvPr/>
        </p:nvSpPr>
        <p:spPr>
          <a:xfrm>
            <a:off x="2497016" y="2844225"/>
            <a:ext cx="2085827" cy="584775"/>
          </a:xfrm>
          <a:prstGeom prst="rect">
            <a:avLst/>
          </a:prstGeom>
          <a:noFill/>
        </p:spPr>
        <p:txBody>
          <a:bodyPr wrap="none" rtlCol="0">
            <a:spAutoFit/>
          </a:bodyPr>
          <a:lstStyle/>
          <a:p>
            <a:r>
              <a:rPr lang="en-US" sz="3200" u="sng" dirty="0"/>
              <a:t>Correlation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F4B77F0-E8C8-E73D-0CCE-7EC9B5CD675C}"/>
                  </a:ext>
                </a:extLst>
              </p14:cNvPr>
              <p14:cNvContentPartPr/>
              <p14:nvPr/>
            </p14:nvContentPartPr>
            <p14:xfrm>
              <a:off x="4027680" y="703440"/>
              <a:ext cx="7261560" cy="4820040"/>
            </p14:xfrm>
          </p:contentPart>
        </mc:Choice>
        <mc:Fallback xmlns="">
          <p:pic>
            <p:nvPicPr>
              <p:cNvPr id="3" name="Ink 2">
                <a:extLst>
                  <a:ext uri="{FF2B5EF4-FFF2-40B4-BE49-F238E27FC236}">
                    <a16:creationId xmlns:a16="http://schemas.microsoft.com/office/drawing/2014/main" id="{BF4B77F0-E8C8-E73D-0CCE-7EC9B5CD675C}"/>
                  </a:ext>
                </a:extLst>
              </p:cNvPr>
              <p:cNvPicPr/>
              <p:nvPr/>
            </p:nvPicPr>
            <p:blipFill>
              <a:blip r:embed="rId3"/>
              <a:stretch>
                <a:fillRect/>
              </a:stretch>
            </p:blipFill>
            <p:spPr>
              <a:xfrm>
                <a:off x="4018320" y="694080"/>
                <a:ext cx="7280280" cy="4838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A1DA65F-A5E8-C6D4-4F36-10F11BD28FD9}"/>
                  </a:ext>
                </a:extLst>
              </p14:cNvPr>
              <p14:cNvContentPartPr/>
              <p14:nvPr/>
            </p14:nvContentPartPr>
            <p14:xfrm>
              <a:off x="6254640" y="473040"/>
              <a:ext cx="5443920" cy="1697760"/>
            </p14:xfrm>
          </p:contentPart>
        </mc:Choice>
        <mc:Fallback>
          <p:pic>
            <p:nvPicPr>
              <p:cNvPr id="4" name="Ink 3">
                <a:extLst>
                  <a:ext uri="{FF2B5EF4-FFF2-40B4-BE49-F238E27FC236}">
                    <a16:creationId xmlns:a16="http://schemas.microsoft.com/office/drawing/2014/main" id="{5A1DA65F-A5E8-C6D4-4F36-10F11BD28FD9}"/>
                  </a:ext>
                </a:extLst>
              </p:cNvPr>
              <p:cNvPicPr/>
              <p:nvPr/>
            </p:nvPicPr>
            <p:blipFill>
              <a:blip r:embed="rId5"/>
              <a:stretch>
                <a:fillRect/>
              </a:stretch>
            </p:blipFill>
            <p:spPr>
              <a:xfrm>
                <a:off x="6245280" y="463680"/>
                <a:ext cx="5462640" cy="1716480"/>
              </a:xfrm>
              <a:prstGeom prst="rect">
                <a:avLst/>
              </a:prstGeom>
            </p:spPr>
          </p:pic>
        </mc:Fallback>
      </mc:AlternateContent>
    </p:spTree>
    <p:extLst>
      <p:ext uri="{BB962C8B-B14F-4D97-AF65-F5344CB8AC3E}">
        <p14:creationId xmlns:p14="http://schemas.microsoft.com/office/powerpoint/2010/main" val="4169625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AF2EE-03E1-6541-BC1F-3C0A8DD04EC5}"/>
              </a:ext>
            </a:extLst>
          </p:cNvPr>
          <p:cNvSpPr txBox="1"/>
          <p:nvPr/>
        </p:nvSpPr>
        <p:spPr>
          <a:xfrm>
            <a:off x="1207477" y="703385"/>
            <a:ext cx="10433538" cy="5632311"/>
          </a:xfrm>
          <a:prstGeom prst="rect">
            <a:avLst/>
          </a:prstGeom>
          <a:noFill/>
        </p:spPr>
        <p:txBody>
          <a:bodyPr wrap="square" rtlCol="0">
            <a:spAutoFit/>
          </a:bodyPr>
          <a:lstStyle/>
          <a:p>
            <a:r>
              <a:rPr lang="en-GB" b="1" dirty="0">
                <a:solidFill>
                  <a:srgbClr val="FF0000"/>
                </a:solidFill>
              </a:rPr>
              <a:t>What is Correlation?</a:t>
            </a:r>
          </a:p>
          <a:p>
            <a:endParaRPr lang="en-GB" dirty="0"/>
          </a:p>
          <a:p>
            <a:r>
              <a:rPr lang="en-GB" dirty="0"/>
              <a:t>Correlation is a statistical technique to depict the relationship between 2 variables – strength and direction. We measure the correlation with the help of Correlation Coefficient.</a:t>
            </a:r>
          </a:p>
          <a:p>
            <a:endParaRPr lang="en-GB" dirty="0"/>
          </a:p>
          <a:p>
            <a:r>
              <a:rPr lang="en-GB" b="1" dirty="0"/>
              <a:t>For example</a:t>
            </a:r>
            <a:r>
              <a:rPr lang="en-GB" dirty="0"/>
              <a:t>, height and weight are related; taller people tend to be heavier than shorter people. </a:t>
            </a:r>
          </a:p>
          <a:p>
            <a:endParaRPr lang="en-GB" dirty="0"/>
          </a:p>
          <a:p>
            <a:endParaRPr lang="en-GB" dirty="0"/>
          </a:p>
          <a:p>
            <a:r>
              <a:rPr lang="en-GB" b="1" dirty="0">
                <a:solidFill>
                  <a:srgbClr val="FF0000"/>
                </a:solidFill>
              </a:rPr>
              <a:t>What is Correlation Coefficient?</a:t>
            </a:r>
          </a:p>
          <a:p>
            <a:endParaRPr lang="en-GB" dirty="0"/>
          </a:p>
          <a:p>
            <a:r>
              <a:rPr lang="en-GB" dirty="0"/>
              <a:t>The Pearson’s correlation coefficient (</a:t>
            </a:r>
            <a:r>
              <a:rPr lang="en-GB" i="1" dirty="0"/>
              <a:t>r</a:t>
            </a:r>
            <a:r>
              <a:rPr lang="el-GR" dirty="0"/>
              <a:t>) </a:t>
            </a:r>
            <a:r>
              <a:rPr lang="en-GB" dirty="0"/>
              <a:t>is a measure that determines the degree to which the movement of two variables is associated. The value of Correlation Coefficient lies between -1 and 1.</a:t>
            </a:r>
          </a:p>
          <a:p>
            <a:endParaRPr lang="en-GB" dirty="0"/>
          </a:p>
          <a:p>
            <a:endParaRPr lang="en-GB" dirty="0"/>
          </a:p>
          <a:p>
            <a:endParaRPr lang="en-GB" b="1" dirty="0">
              <a:solidFill>
                <a:srgbClr val="FF0000"/>
              </a:solidFill>
            </a:endParaRPr>
          </a:p>
          <a:p>
            <a:endParaRPr lang="en-GB" dirty="0"/>
          </a:p>
          <a:p>
            <a:endParaRPr lang="en-GB" dirty="0"/>
          </a:p>
          <a:p>
            <a:endParaRPr lang="en-GB" dirty="0"/>
          </a:p>
          <a:p>
            <a:endParaRPr lang="en-GB" dirty="0"/>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7B8F7B2-A4CC-58F9-6AEC-FD110A6C274F}"/>
                  </a:ext>
                </a:extLst>
              </p14:cNvPr>
              <p14:cNvContentPartPr/>
              <p14:nvPr/>
            </p14:nvContentPartPr>
            <p14:xfrm>
              <a:off x="690480" y="1595520"/>
              <a:ext cx="10091880" cy="2566440"/>
            </p14:xfrm>
          </p:contentPart>
        </mc:Choice>
        <mc:Fallback xmlns="">
          <p:pic>
            <p:nvPicPr>
              <p:cNvPr id="3" name="Ink 2">
                <a:extLst>
                  <a:ext uri="{FF2B5EF4-FFF2-40B4-BE49-F238E27FC236}">
                    <a16:creationId xmlns:a16="http://schemas.microsoft.com/office/drawing/2014/main" id="{77B8F7B2-A4CC-58F9-6AEC-FD110A6C274F}"/>
                  </a:ext>
                </a:extLst>
              </p:cNvPr>
              <p:cNvPicPr/>
              <p:nvPr/>
            </p:nvPicPr>
            <p:blipFill>
              <a:blip r:embed="rId3"/>
              <a:stretch>
                <a:fillRect/>
              </a:stretch>
            </p:blipFill>
            <p:spPr>
              <a:xfrm>
                <a:off x="681120" y="1586160"/>
                <a:ext cx="10110600" cy="2585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C645C36-D05E-1BD8-B071-628C1808E593}"/>
                  </a:ext>
                </a:extLst>
              </p14:cNvPr>
              <p14:cNvContentPartPr/>
              <p14:nvPr/>
            </p14:nvContentPartPr>
            <p14:xfrm>
              <a:off x="1511640" y="86760"/>
              <a:ext cx="10207440" cy="6429240"/>
            </p14:xfrm>
          </p:contentPart>
        </mc:Choice>
        <mc:Fallback>
          <p:pic>
            <p:nvPicPr>
              <p:cNvPr id="4" name="Ink 3">
                <a:extLst>
                  <a:ext uri="{FF2B5EF4-FFF2-40B4-BE49-F238E27FC236}">
                    <a16:creationId xmlns:a16="http://schemas.microsoft.com/office/drawing/2014/main" id="{1C645C36-D05E-1BD8-B071-628C1808E593}"/>
                  </a:ext>
                </a:extLst>
              </p:cNvPr>
              <p:cNvPicPr/>
              <p:nvPr/>
            </p:nvPicPr>
            <p:blipFill>
              <a:blip r:embed="rId5"/>
              <a:stretch>
                <a:fillRect/>
              </a:stretch>
            </p:blipFill>
            <p:spPr>
              <a:xfrm>
                <a:off x="1502280" y="77400"/>
                <a:ext cx="10226160" cy="6447960"/>
              </a:xfrm>
              <a:prstGeom prst="rect">
                <a:avLst/>
              </a:prstGeom>
            </p:spPr>
          </p:pic>
        </mc:Fallback>
      </mc:AlternateContent>
    </p:spTree>
    <p:extLst>
      <p:ext uri="{BB962C8B-B14F-4D97-AF65-F5344CB8AC3E}">
        <p14:creationId xmlns:p14="http://schemas.microsoft.com/office/powerpoint/2010/main" val="780883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6B73-A17F-E24A-962B-5BF0A92803A5}"/>
              </a:ext>
            </a:extLst>
          </p:cNvPr>
          <p:cNvSpPr txBox="1"/>
          <p:nvPr/>
        </p:nvSpPr>
        <p:spPr>
          <a:xfrm>
            <a:off x="1453662" y="691662"/>
            <a:ext cx="9125383" cy="4247317"/>
          </a:xfrm>
          <a:prstGeom prst="rect">
            <a:avLst/>
          </a:prstGeom>
          <a:noFill/>
        </p:spPr>
        <p:txBody>
          <a:bodyPr wrap="none" rtlCol="0">
            <a:spAutoFit/>
          </a:bodyPr>
          <a:lstStyle/>
          <a:p>
            <a:r>
              <a:rPr lang="en-GB" b="1" dirty="0">
                <a:solidFill>
                  <a:srgbClr val="FF0000"/>
                </a:solidFill>
              </a:rPr>
              <a:t>Positive and Negative Correlation:</a:t>
            </a:r>
          </a:p>
          <a:p>
            <a:endParaRPr lang="en-GB" dirty="0"/>
          </a:p>
          <a:p>
            <a:pPr marL="342900" indent="-342900">
              <a:buAutoNum type="arabicPeriod"/>
            </a:pPr>
            <a:r>
              <a:rPr lang="en-GB" dirty="0"/>
              <a:t>Correlation Coefficient greater than zero indicates a </a:t>
            </a:r>
            <a:r>
              <a:rPr lang="en-GB" b="1" i="1" dirty="0">
                <a:solidFill>
                  <a:srgbClr val="FF0000"/>
                </a:solidFill>
              </a:rPr>
              <a:t>positive relationship </a:t>
            </a:r>
            <a:endParaRPr lang="en-GB" dirty="0"/>
          </a:p>
          <a:p>
            <a:endParaRPr lang="en-GB" dirty="0"/>
          </a:p>
          <a:p>
            <a:r>
              <a:rPr lang="en-GB" dirty="0"/>
              <a:t>2.   while a value less than zero signifies a </a:t>
            </a:r>
            <a:r>
              <a:rPr lang="en-GB" b="1" i="1" dirty="0">
                <a:solidFill>
                  <a:srgbClr val="FF0000"/>
                </a:solidFill>
              </a:rPr>
              <a:t>negative relationship </a:t>
            </a:r>
          </a:p>
          <a:p>
            <a:endParaRPr lang="en-GB" b="1" i="1" dirty="0">
              <a:solidFill>
                <a:srgbClr val="FF0000"/>
              </a:solidFill>
            </a:endParaRPr>
          </a:p>
          <a:p>
            <a:r>
              <a:rPr lang="en-GB" dirty="0"/>
              <a:t>3.   and a value of zero indicates </a:t>
            </a:r>
            <a:r>
              <a:rPr lang="en-GB" b="1" dirty="0">
                <a:solidFill>
                  <a:srgbClr val="FF0000"/>
                </a:solidFill>
              </a:rPr>
              <a:t>no relationship </a:t>
            </a:r>
            <a:r>
              <a:rPr lang="en-GB" dirty="0"/>
              <a:t>between the two variables being compared.</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D03D7F23-A252-5D40-93E9-BA8944800EC3}"/>
              </a:ext>
            </a:extLst>
          </p:cNvPr>
          <p:cNvPicPr>
            <a:picLocks noChangeAspect="1"/>
          </p:cNvPicPr>
          <p:nvPr/>
        </p:nvPicPr>
        <p:blipFill>
          <a:blip r:embed="rId2"/>
          <a:stretch>
            <a:fillRect/>
          </a:stretch>
        </p:blipFill>
        <p:spPr>
          <a:xfrm>
            <a:off x="2286000" y="3283438"/>
            <a:ext cx="7620000" cy="2882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996E9AA-A7F4-904C-DD61-DD7304205316}"/>
                  </a:ext>
                </a:extLst>
              </p14:cNvPr>
              <p14:cNvContentPartPr/>
              <p14:nvPr/>
            </p14:nvContentPartPr>
            <p14:xfrm>
              <a:off x="712440" y="180720"/>
              <a:ext cx="11373840" cy="6508080"/>
            </p14:xfrm>
          </p:contentPart>
        </mc:Choice>
        <mc:Fallback>
          <p:pic>
            <p:nvPicPr>
              <p:cNvPr id="3" name="Ink 2">
                <a:extLst>
                  <a:ext uri="{FF2B5EF4-FFF2-40B4-BE49-F238E27FC236}">
                    <a16:creationId xmlns:a16="http://schemas.microsoft.com/office/drawing/2014/main" id="{2996E9AA-A7F4-904C-DD61-DD7304205316}"/>
                  </a:ext>
                </a:extLst>
              </p:cNvPr>
              <p:cNvPicPr/>
              <p:nvPr/>
            </p:nvPicPr>
            <p:blipFill>
              <a:blip r:embed="rId4"/>
              <a:stretch>
                <a:fillRect/>
              </a:stretch>
            </p:blipFill>
            <p:spPr>
              <a:xfrm>
                <a:off x="703080" y="171360"/>
                <a:ext cx="11392560" cy="6526800"/>
              </a:xfrm>
              <a:prstGeom prst="rect">
                <a:avLst/>
              </a:prstGeom>
            </p:spPr>
          </p:pic>
        </mc:Fallback>
      </mc:AlternateContent>
    </p:spTree>
    <p:extLst>
      <p:ext uri="{BB962C8B-B14F-4D97-AF65-F5344CB8AC3E}">
        <p14:creationId xmlns:p14="http://schemas.microsoft.com/office/powerpoint/2010/main" val="3845426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F301F-54A1-804D-B95F-69C3D628DD28}"/>
              </a:ext>
            </a:extLst>
          </p:cNvPr>
          <p:cNvSpPr txBox="1"/>
          <p:nvPr/>
        </p:nvSpPr>
        <p:spPr>
          <a:xfrm>
            <a:off x="1195754" y="172360"/>
            <a:ext cx="10351477" cy="4247317"/>
          </a:xfrm>
          <a:prstGeom prst="rect">
            <a:avLst/>
          </a:prstGeom>
          <a:noFill/>
        </p:spPr>
        <p:txBody>
          <a:bodyPr wrap="square" rtlCol="0">
            <a:spAutoFit/>
          </a:bodyPr>
          <a:lstStyle/>
          <a:p>
            <a:r>
              <a:rPr lang="en-GB" b="1" dirty="0">
                <a:solidFill>
                  <a:srgbClr val="FF0000"/>
                </a:solidFill>
              </a:rPr>
              <a:t>Strong and Weak Correlation:</a:t>
            </a:r>
          </a:p>
          <a:p>
            <a:endParaRPr lang="en-GB" b="1" dirty="0">
              <a:solidFill>
                <a:srgbClr val="FF0000"/>
              </a:solidFill>
            </a:endParaRPr>
          </a:p>
          <a:p>
            <a:r>
              <a:rPr lang="en-GB" dirty="0"/>
              <a:t>Kind of correlation = depicted by sign of correlation coefficient</a:t>
            </a:r>
          </a:p>
          <a:p>
            <a:r>
              <a:rPr lang="en-GB" dirty="0"/>
              <a:t>Strength = magnitude of Correlation Coefficient ( r )</a:t>
            </a:r>
          </a:p>
          <a:p>
            <a:endParaRPr lang="en-GB" dirty="0"/>
          </a:p>
          <a:p>
            <a:endParaRPr lang="en-GB" dirty="0"/>
          </a:p>
          <a:p>
            <a:endParaRPr lang="en-GB" b="1" dirty="0">
              <a:solidFill>
                <a:srgbClr val="FF0000"/>
              </a:solidFill>
            </a:endParaRPr>
          </a:p>
          <a:p>
            <a:endParaRPr lang="en-GB" b="1" dirty="0">
              <a:solidFill>
                <a:srgbClr val="FF0000"/>
              </a:solidFill>
            </a:endParaRPr>
          </a:p>
          <a:p>
            <a:endParaRPr lang="en-GB" b="1" dirty="0">
              <a:solidFill>
                <a:srgbClr val="FF0000"/>
              </a:solidFill>
            </a:endParaRPr>
          </a:p>
          <a:p>
            <a:endParaRPr lang="en-GB" dirty="0"/>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FF321773-AA51-9A48-B538-3D588BE4C6FF}"/>
              </a:ext>
            </a:extLst>
          </p:cNvPr>
          <p:cNvPicPr>
            <a:picLocks noChangeAspect="1"/>
          </p:cNvPicPr>
          <p:nvPr/>
        </p:nvPicPr>
        <p:blipFill>
          <a:blip r:embed="rId2"/>
          <a:stretch>
            <a:fillRect/>
          </a:stretch>
        </p:blipFill>
        <p:spPr>
          <a:xfrm>
            <a:off x="4489938" y="1465022"/>
            <a:ext cx="5521570" cy="539297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2BBA858-879E-E0F7-F2DC-32AD0BDCDCBF}"/>
                  </a:ext>
                </a:extLst>
              </p14:cNvPr>
              <p14:cNvContentPartPr/>
              <p14:nvPr/>
            </p14:nvContentPartPr>
            <p14:xfrm>
              <a:off x="1157400" y="172080"/>
              <a:ext cx="10135800" cy="6685920"/>
            </p14:xfrm>
          </p:contentPart>
        </mc:Choice>
        <mc:Fallback>
          <p:pic>
            <p:nvPicPr>
              <p:cNvPr id="4" name="Ink 3">
                <a:extLst>
                  <a:ext uri="{FF2B5EF4-FFF2-40B4-BE49-F238E27FC236}">
                    <a16:creationId xmlns:a16="http://schemas.microsoft.com/office/drawing/2014/main" id="{F2BBA858-879E-E0F7-F2DC-32AD0BDCDCBF}"/>
                  </a:ext>
                </a:extLst>
              </p:cNvPr>
              <p:cNvPicPr/>
              <p:nvPr/>
            </p:nvPicPr>
            <p:blipFill>
              <a:blip r:embed="rId4"/>
              <a:stretch>
                <a:fillRect/>
              </a:stretch>
            </p:blipFill>
            <p:spPr>
              <a:xfrm>
                <a:off x="1148040" y="162720"/>
                <a:ext cx="10154520" cy="6704640"/>
              </a:xfrm>
              <a:prstGeom prst="rect">
                <a:avLst/>
              </a:prstGeom>
            </p:spPr>
          </p:pic>
        </mc:Fallback>
      </mc:AlternateContent>
    </p:spTree>
    <p:extLst>
      <p:ext uri="{BB962C8B-B14F-4D97-AF65-F5344CB8AC3E}">
        <p14:creationId xmlns:p14="http://schemas.microsoft.com/office/powerpoint/2010/main" val="2277709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2BDD431-6659-69A5-3DA1-0BB91D760282}"/>
                  </a:ext>
                </a:extLst>
              </p14:cNvPr>
              <p14:cNvContentPartPr/>
              <p14:nvPr/>
            </p14:nvContentPartPr>
            <p14:xfrm>
              <a:off x="6187320" y="4903560"/>
              <a:ext cx="360" cy="360"/>
            </p14:xfrm>
          </p:contentPart>
        </mc:Choice>
        <mc:Fallback xmlns="">
          <p:pic>
            <p:nvPicPr>
              <p:cNvPr id="2" name="Ink 1">
                <a:extLst>
                  <a:ext uri="{FF2B5EF4-FFF2-40B4-BE49-F238E27FC236}">
                    <a16:creationId xmlns:a16="http://schemas.microsoft.com/office/drawing/2014/main" id="{72BDD431-6659-69A5-3DA1-0BB91D760282}"/>
                  </a:ext>
                </a:extLst>
              </p:cNvPr>
              <p:cNvPicPr/>
              <p:nvPr/>
            </p:nvPicPr>
            <p:blipFill>
              <a:blip r:embed="rId3"/>
              <a:stretch>
                <a:fillRect/>
              </a:stretch>
            </p:blipFill>
            <p:spPr>
              <a:xfrm>
                <a:off x="6177960" y="4894200"/>
                <a:ext cx="19080" cy="19080"/>
              </a:xfrm>
              <a:prstGeom prst="rect">
                <a:avLst/>
              </a:prstGeom>
            </p:spPr>
          </p:pic>
        </mc:Fallback>
      </mc:AlternateContent>
      <p:sp>
        <p:nvSpPr>
          <p:cNvPr id="3" name="TextBox 2">
            <a:extLst>
              <a:ext uri="{FF2B5EF4-FFF2-40B4-BE49-F238E27FC236}">
                <a16:creationId xmlns:a16="http://schemas.microsoft.com/office/drawing/2014/main" id="{BDA14099-2A61-8345-0FD1-2A361FDAD52C}"/>
              </a:ext>
            </a:extLst>
          </p:cNvPr>
          <p:cNvSpPr txBox="1"/>
          <p:nvPr/>
        </p:nvSpPr>
        <p:spPr>
          <a:xfrm>
            <a:off x="1923803" y="961901"/>
            <a:ext cx="6409768" cy="923330"/>
          </a:xfrm>
          <a:prstGeom prst="rect">
            <a:avLst/>
          </a:prstGeom>
          <a:noFill/>
        </p:spPr>
        <p:txBody>
          <a:bodyPr wrap="none" rtlCol="0">
            <a:spAutoFit/>
          </a:bodyPr>
          <a:lstStyle/>
          <a:p>
            <a:r>
              <a:rPr lang="en-GB" b="1" dirty="0">
                <a:solidFill>
                  <a:srgbClr val="FF0000"/>
                </a:solidFill>
              </a:rPr>
              <a:t>Formula: (Pearson’s Correlation Coefficient) -  Standard Formula</a:t>
            </a:r>
          </a:p>
          <a:p>
            <a:r>
              <a:rPr lang="en-GB" b="1" dirty="0">
                <a:solidFill>
                  <a:srgbClr val="FF0000"/>
                </a:solidFill>
              </a:rPr>
              <a:t>In Python: </a:t>
            </a:r>
            <a:r>
              <a:rPr lang="en-GB" i="1" dirty="0" err="1">
                <a:solidFill>
                  <a:srgbClr val="00B0F0"/>
                </a:solidFill>
              </a:rPr>
              <a:t>DataFrame.corr</a:t>
            </a:r>
            <a:r>
              <a:rPr lang="en-GB" i="1" dirty="0">
                <a:solidFill>
                  <a:srgbClr val="00B0F0"/>
                </a:solidFill>
              </a:rPr>
              <a:t>(method=’</a:t>
            </a:r>
            <a:r>
              <a:rPr lang="en-GB" i="1" dirty="0" err="1">
                <a:solidFill>
                  <a:srgbClr val="00B0F0"/>
                </a:solidFill>
              </a:rPr>
              <a:t>pearson</a:t>
            </a:r>
            <a:r>
              <a:rPr lang="en-GB" i="1" dirty="0">
                <a:solidFill>
                  <a:srgbClr val="00B0F0"/>
                </a:solidFill>
              </a:rPr>
              <a:t>’)</a:t>
            </a:r>
          </a:p>
          <a:p>
            <a:endParaRPr lang="en-US" dirty="0"/>
          </a:p>
        </p:txBody>
      </p:sp>
      <p:pic>
        <p:nvPicPr>
          <p:cNvPr id="4" name="Picture 3">
            <a:extLst>
              <a:ext uri="{FF2B5EF4-FFF2-40B4-BE49-F238E27FC236}">
                <a16:creationId xmlns:a16="http://schemas.microsoft.com/office/drawing/2014/main" id="{0C986D63-2041-D694-C4F1-0EEEB87F8FCE}"/>
              </a:ext>
            </a:extLst>
          </p:cNvPr>
          <p:cNvPicPr>
            <a:picLocks noChangeAspect="1"/>
          </p:cNvPicPr>
          <p:nvPr/>
        </p:nvPicPr>
        <p:blipFill>
          <a:blip r:embed="rId4"/>
          <a:stretch>
            <a:fillRect/>
          </a:stretch>
        </p:blipFill>
        <p:spPr>
          <a:xfrm>
            <a:off x="3441738" y="2051935"/>
            <a:ext cx="4051440" cy="976573"/>
          </a:xfrm>
          <a:prstGeom prst="rect">
            <a:avLst/>
          </a:prstGeom>
        </p:spPr>
      </p:pic>
      <p:sp>
        <p:nvSpPr>
          <p:cNvPr id="5" name="TextBox 4">
            <a:extLst>
              <a:ext uri="{FF2B5EF4-FFF2-40B4-BE49-F238E27FC236}">
                <a16:creationId xmlns:a16="http://schemas.microsoft.com/office/drawing/2014/main" id="{FD3C5CB4-8999-1182-32FC-025D7814B61D}"/>
              </a:ext>
            </a:extLst>
          </p:cNvPr>
          <p:cNvSpPr txBox="1"/>
          <p:nvPr/>
        </p:nvSpPr>
        <p:spPr>
          <a:xfrm>
            <a:off x="1021278" y="3829493"/>
            <a:ext cx="9570432" cy="1754326"/>
          </a:xfrm>
          <a:prstGeom prst="rect">
            <a:avLst/>
          </a:prstGeom>
          <a:noFill/>
        </p:spPr>
        <p:txBody>
          <a:bodyPr wrap="square" rtlCol="0">
            <a:spAutoFit/>
          </a:bodyPr>
          <a:lstStyle/>
          <a:p>
            <a:r>
              <a:rPr lang="en-US" dirty="0"/>
              <a:t>Where:</a:t>
            </a:r>
          </a:p>
          <a:p>
            <a:pPr marL="285750" indent="-285750">
              <a:buFont typeface="Arial" panose="020B0604020202020204" pitchFamily="34" charset="0"/>
              <a:buChar char="•"/>
            </a:pPr>
            <a:r>
              <a:rPr lang="en-US" dirty="0"/>
              <a:t>n = sample size </a:t>
            </a:r>
          </a:p>
          <a:p>
            <a:pPr marL="285750" indent="-285750">
              <a:buFont typeface="Arial" panose="020B0604020202020204" pitchFamily="34" charset="0"/>
              <a:buChar char="•"/>
            </a:pPr>
            <a:r>
              <a:rPr lang="en-US" dirty="0" err="1"/>
              <a:t>Sx</a:t>
            </a:r>
            <a:r>
              <a:rPr lang="en-US" dirty="0"/>
              <a:t>, Sy are the standard deviation of samples x and y </a:t>
            </a:r>
          </a:p>
          <a:p>
            <a:pPr marL="285750" indent="-285750">
              <a:buFont typeface="Arial" panose="020B0604020202020204" pitchFamily="34" charset="0"/>
              <a:buChar char="•"/>
            </a:pPr>
            <a:r>
              <a:rPr lang="en-US" dirty="0"/>
              <a:t>X-bar and y-bar are the respective means of x and y samples </a:t>
            </a:r>
          </a:p>
          <a:p>
            <a:pPr marL="285750" indent="-285750">
              <a:buFont typeface="Arial" panose="020B0604020202020204" pitchFamily="34" charset="0"/>
              <a:buChar char="•"/>
            </a:pPr>
            <a:r>
              <a:rPr lang="en-US" dirty="0"/>
              <a:t>Xi and Yi are sample points of X and Y respectively</a:t>
            </a:r>
          </a:p>
          <a:p>
            <a:endParaRPr lang="en-US" dirty="0"/>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F74F9C63-0EB7-8709-96B9-C1AC8837469E}"/>
                  </a:ext>
                </a:extLst>
              </p14:cNvPr>
              <p14:cNvContentPartPr/>
              <p14:nvPr/>
            </p14:nvContentPartPr>
            <p14:xfrm>
              <a:off x="587880" y="115200"/>
              <a:ext cx="11559240" cy="6742800"/>
            </p14:xfrm>
          </p:contentPart>
        </mc:Choice>
        <mc:Fallback>
          <p:pic>
            <p:nvPicPr>
              <p:cNvPr id="6" name="Ink 5">
                <a:extLst>
                  <a:ext uri="{FF2B5EF4-FFF2-40B4-BE49-F238E27FC236}">
                    <a16:creationId xmlns:a16="http://schemas.microsoft.com/office/drawing/2014/main" id="{F74F9C63-0EB7-8709-96B9-C1AC8837469E}"/>
                  </a:ext>
                </a:extLst>
              </p:cNvPr>
              <p:cNvPicPr/>
              <p:nvPr/>
            </p:nvPicPr>
            <p:blipFill>
              <a:blip r:embed="rId6"/>
              <a:stretch>
                <a:fillRect/>
              </a:stretch>
            </p:blipFill>
            <p:spPr>
              <a:xfrm>
                <a:off x="578520" y="105840"/>
                <a:ext cx="11577960" cy="6761520"/>
              </a:xfrm>
              <a:prstGeom prst="rect">
                <a:avLst/>
              </a:prstGeom>
            </p:spPr>
          </p:pic>
        </mc:Fallback>
      </mc:AlternateContent>
    </p:spTree>
    <p:extLst>
      <p:ext uri="{BB962C8B-B14F-4D97-AF65-F5344CB8AC3E}">
        <p14:creationId xmlns:p14="http://schemas.microsoft.com/office/powerpoint/2010/main" val="3669899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4B5AB-6C46-1F49-A2F3-F3018B41A569}"/>
              </a:ext>
            </a:extLst>
          </p:cNvPr>
          <p:cNvPicPr>
            <a:picLocks noChangeAspect="1"/>
          </p:cNvPicPr>
          <p:nvPr/>
        </p:nvPicPr>
        <p:blipFill>
          <a:blip r:embed="rId2"/>
          <a:stretch>
            <a:fillRect/>
          </a:stretch>
        </p:blipFill>
        <p:spPr>
          <a:xfrm>
            <a:off x="734470" y="633045"/>
            <a:ext cx="9435897" cy="4920673"/>
          </a:xfrm>
          <a:prstGeom prst="rect">
            <a:avLst/>
          </a:prstGeom>
        </p:spPr>
      </p:pic>
      <p:pic>
        <p:nvPicPr>
          <p:cNvPr id="3" name="Picture 2">
            <a:extLst>
              <a:ext uri="{FF2B5EF4-FFF2-40B4-BE49-F238E27FC236}">
                <a16:creationId xmlns:a16="http://schemas.microsoft.com/office/drawing/2014/main" id="{AA5AEAB6-63C3-4525-BE6C-8E69AFB16CA0}"/>
              </a:ext>
            </a:extLst>
          </p:cNvPr>
          <p:cNvPicPr>
            <a:picLocks noChangeAspect="1"/>
          </p:cNvPicPr>
          <p:nvPr/>
        </p:nvPicPr>
        <p:blipFill>
          <a:blip r:embed="rId3"/>
          <a:stretch>
            <a:fillRect/>
          </a:stretch>
        </p:blipFill>
        <p:spPr>
          <a:xfrm>
            <a:off x="3813572" y="5369942"/>
            <a:ext cx="4051440" cy="97657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D2C5380-4826-A085-F2AC-313F49242EAC}"/>
                  </a:ext>
                </a:extLst>
              </p14:cNvPr>
              <p14:cNvContentPartPr/>
              <p14:nvPr/>
            </p14:nvContentPartPr>
            <p14:xfrm>
              <a:off x="5926680" y="4622760"/>
              <a:ext cx="3535560" cy="2198880"/>
            </p14:xfrm>
          </p:contentPart>
        </mc:Choice>
        <mc:Fallback>
          <p:pic>
            <p:nvPicPr>
              <p:cNvPr id="4" name="Ink 3">
                <a:extLst>
                  <a:ext uri="{FF2B5EF4-FFF2-40B4-BE49-F238E27FC236}">
                    <a16:creationId xmlns:a16="http://schemas.microsoft.com/office/drawing/2014/main" id="{8D2C5380-4826-A085-F2AC-313F49242EAC}"/>
                  </a:ext>
                </a:extLst>
              </p:cNvPr>
              <p:cNvPicPr/>
              <p:nvPr/>
            </p:nvPicPr>
            <p:blipFill>
              <a:blip r:embed="rId5"/>
              <a:stretch>
                <a:fillRect/>
              </a:stretch>
            </p:blipFill>
            <p:spPr>
              <a:xfrm>
                <a:off x="5917320" y="4613400"/>
                <a:ext cx="3554280" cy="2217600"/>
              </a:xfrm>
              <a:prstGeom prst="rect">
                <a:avLst/>
              </a:prstGeom>
            </p:spPr>
          </p:pic>
        </mc:Fallback>
      </mc:AlternateContent>
    </p:spTree>
    <p:extLst>
      <p:ext uri="{BB962C8B-B14F-4D97-AF65-F5344CB8AC3E}">
        <p14:creationId xmlns:p14="http://schemas.microsoft.com/office/powerpoint/2010/main" val="4166556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28168-0718-4CC7-96AA-A6DCC79E1DE4}"/>
              </a:ext>
            </a:extLst>
          </p:cNvPr>
          <p:cNvPicPr>
            <a:picLocks noChangeAspect="1"/>
          </p:cNvPicPr>
          <p:nvPr/>
        </p:nvPicPr>
        <p:blipFill>
          <a:blip r:embed="rId2"/>
          <a:stretch>
            <a:fillRect/>
          </a:stretch>
        </p:blipFill>
        <p:spPr>
          <a:xfrm>
            <a:off x="4070280" y="508693"/>
            <a:ext cx="4051440" cy="976573"/>
          </a:xfrm>
          <a:prstGeom prst="rect">
            <a:avLst/>
          </a:prstGeom>
        </p:spPr>
      </p:pic>
      <p:sp>
        <p:nvSpPr>
          <p:cNvPr id="3" name="TextBox 2">
            <a:extLst>
              <a:ext uri="{FF2B5EF4-FFF2-40B4-BE49-F238E27FC236}">
                <a16:creationId xmlns:a16="http://schemas.microsoft.com/office/drawing/2014/main" id="{586027D7-EE2E-40D5-99F5-EFF92B95F3C0}"/>
              </a:ext>
            </a:extLst>
          </p:cNvPr>
          <p:cNvSpPr txBox="1"/>
          <p:nvPr/>
        </p:nvSpPr>
        <p:spPr>
          <a:xfrm>
            <a:off x="3862874" y="1599427"/>
            <a:ext cx="6680718" cy="369332"/>
          </a:xfrm>
          <a:prstGeom prst="rect">
            <a:avLst/>
          </a:prstGeom>
          <a:noFill/>
        </p:spPr>
        <p:txBody>
          <a:bodyPr wrap="square" rtlCol="0">
            <a:spAutoFit/>
          </a:bodyPr>
          <a:lstStyle/>
          <a:p>
            <a:r>
              <a:rPr lang="en-US" dirty="0"/>
              <a:t>X bar =          y bar =         </a:t>
            </a:r>
            <a:r>
              <a:rPr lang="en-US" dirty="0" err="1"/>
              <a:t>Sx</a:t>
            </a:r>
            <a:r>
              <a:rPr lang="en-US" dirty="0"/>
              <a:t> =              Sy =  		n =</a:t>
            </a:r>
          </a:p>
        </p:txBody>
      </p:sp>
      <p:pic>
        <p:nvPicPr>
          <p:cNvPr id="4" name="Picture 3">
            <a:extLst>
              <a:ext uri="{FF2B5EF4-FFF2-40B4-BE49-F238E27FC236}">
                <a16:creationId xmlns:a16="http://schemas.microsoft.com/office/drawing/2014/main" id="{3744ED79-1642-4B83-BB06-6F509F6886D2}"/>
              </a:ext>
            </a:extLst>
          </p:cNvPr>
          <p:cNvPicPr>
            <a:picLocks noChangeAspect="1"/>
          </p:cNvPicPr>
          <p:nvPr/>
        </p:nvPicPr>
        <p:blipFill>
          <a:blip r:embed="rId3"/>
          <a:stretch>
            <a:fillRect/>
          </a:stretch>
        </p:blipFill>
        <p:spPr>
          <a:xfrm>
            <a:off x="1035698" y="2186278"/>
            <a:ext cx="6990864" cy="2828673"/>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016546C-0FE3-F1C2-BFD5-DEAA835A0C80}"/>
                  </a:ext>
                </a:extLst>
              </p14:cNvPr>
              <p14:cNvContentPartPr/>
              <p14:nvPr/>
            </p14:nvContentPartPr>
            <p14:xfrm>
              <a:off x="3205080" y="653400"/>
              <a:ext cx="6691320" cy="5992560"/>
            </p14:xfrm>
          </p:contentPart>
        </mc:Choice>
        <mc:Fallback>
          <p:pic>
            <p:nvPicPr>
              <p:cNvPr id="5" name="Ink 4">
                <a:extLst>
                  <a:ext uri="{FF2B5EF4-FFF2-40B4-BE49-F238E27FC236}">
                    <a16:creationId xmlns:a16="http://schemas.microsoft.com/office/drawing/2014/main" id="{1016546C-0FE3-F1C2-BFD5-DEAA835A0C80}"/>
                  </a:ext>
                </a:extLst>
              </p:cNvPr>
              <p:cNvPicPr/>
              <p:nvPr/>
            </p:nvPicPr>
            <p:blipFill>
              <a:blip r:embed="rId5"/>
              <a:stretch>
                <a:fillRect/>
              </a:stretch>
            </p:blipFill>
            <p:spPr>
              <a:xfrm>
                <a:off x="3195720" y="644040"/>
                <a:ext cx="6710040" cy="6011280"/>
              </a:xfrm>
              <a:prstGeom prst="rect">
                <a:avLst/>
              </a:prstGeom>
            </p:spPr>
          </p:pic>
        </mc:Fallback>
      </mc:AlternateContent>
    </p:spTree>
    <p:extLst>
      <p:ext uri="{BB962C8B-B14F-4D97-AF65-F5344CB8AC3E}">
        <p14:creationId xmlns:p14="http://schemas.microsoft.com/office/powerpoint/2010/main" val="160627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82B85-1975-3C4E-BA61-4E1F5623F46F}"/>
              </a:ext>
            </a:extLst>
          </p:cNvPr>
          <p:cNvPicPr>
            <a:picLocks noChangeAspect="1"/>
          </p:cNvPicPr>
          <p:nvPr/>
        </p:nvPicPr>
        <p:blipFill>
          <a:blip r:embed="rId2"/>
          <a:stretch>
            <a:fillRect/>
          </a:stretch>
        </p:blipFill>
        <p:spPr>
          <a:xfrm>
            <a:off x="750276" y="641289"/>
            <a:ext cx="11441723" cy="596668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B3F9DD-0337-65B6-F4FA-FB955B2EBAAB}"/>
                  </a:ext>
                </a:extLst>
              </p14:cNvPr>
              <p14:cNvContentPartPr/>
              <p14:nvPr/>
            </p14:nvContentPartPr>
            <p14:xfrm>
              <a:off x="8863920" y="1040040"/>
              <a:ext cx="360" cy="360"/>
            </p14:xfrm>
          </p:contentPart>
        </mc:Choice>
        <mc:Fallback xmlns="">
          <p:pic>
            <p:nvPicPr>
              <p:cNvPr id="3" name="Ink 2">
                <a:extLst>
                  <a:ext uri="{FF2B5EF4-FFF2-40B4-BE49-F238E27FC236}">
                    <a16:creationId xmlns:a16="http://schemas.microsoft.com/office/drawing/2014/main" id="{EDB3F9DD-0337-65B6-F4FA-FB955B2EBAAB}"/>
                  </a:ext>
                </a:extLst>
              </p:cNvPr>
              <p:cNvPicPr/>
              <p:nvPr/>
            </p:nvPicPr>
            <p:blipFill>
              <a:blip r:embed="rId4"/>
              <a:stretch>
                <a:fillRect/>
              </a:stretch>
            </p:blipFill>
            <p:spPr>
              <a:xfrm>
                <a:off x="8854560" y="103068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54DCCD0-AF6B-9BA1-0948-BB0C946FA49F}"/>
                  </a:ext>
                </a:extLst>
              </p14:cNvPr>
              <p14:cNvContentPartPr/>
              <p14:nvPr/>
            </p14:nvContentPartPr>
            <p14:xfrm>
              <a:off x="6114600" y="282960"/>
              <a:ext cx="5698800" cy="5606280"/>
            </p14:xfrm>
          </p:contentPart>
        </mc:Choice>
        <mc:Fallback>
          <p:pic>
            <p:nvPicPr>
              <p:cNvPr id="4" name="Ink 3">
                <a:extLst>
                  <a:ext uri="{FF2B5EF4-FFF2-40B4-BE49-F238E27FC236}">
                    <a16:creationId xmlns:a16="http://schemas.microsoft.com/office/drawing/2014/main" id="{054DCCD0-AF6B-9BA1-0948-BB0C946FA49F}"/>
                  </a:ext>
                </a:extLst>
              </p:cNvPr>
              <p:cNvPicPr/>
              <p:nvPr/>
            </p:nvPicPr>
            <p:blipFill>
              <a:blip r:embed="rId6"/>
              <a:stretch>
                <a:fillRect/>
              </a:stretch>
            </p:blipFill>
            <p:spPr>
              <a:xfrm>
                <a:off x="6105240" y="273600"/>
                <a:ext cx="5717520" cy="5625000"/>
              </a:xfrm>
              <a:prstGeom prst="rect">
                <a:avLst/>
              </a:prstGeom>
            </p:spPr>
          </p:pic>
        </mc:Fallback>
      </mc:AlternateContent>
    </p:spTree>
    <p:extLst>
      <p:ext uri="{BB962C8B-B14F-4D97-AF65-F5344CB8AC3E}">
        <p14:creationId xmlns:p14="http://schemas.microsoft.com/office/powerpoint/2010/main" val="87190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2BB23-CD20-034D-BE76-06EC3C9B39B2}"/>
              </a:ext>
            </a:extLst>
          </p:cNvPr>
          <p:cNvSpPr txBox="1"/>
          <p:nvPr/>
        </p:nvSpPr>
        <p:spPr>
          <a:xfrm>
            <a:off x="1051886" y="292784"/>
            <a:ext cx="3185487" cy="954107"/>
          </a:xfrm>
          <a:prstGeom prst="rect">
            <a:avLst/>
          </a:prstGeom>
          <a:noFill/>
        </p:spPr>
        <p:txBody>
          <a:bodyPr wrap="none" rtlCol="0">
            <a:spAutoFit/>
          </a:bodyPr>
          <a:lstStyle/>
          <a:p>
            <a:r>
              <a:rPr lang="en-US" sz="2000" b="1" dirty="0"/>
              <a:t>Spearman Rank Correlation</a:t>
            </a:r>
          </a:p>
          <a:p>
            <a:endParaRPr lang="en-US" dirty="0"/>
          </a:p>
          <a:p>
            <a:endParaRPr lang="en-US" dirty="0"/>
          </a:p>
        </p:txBody>
      </p:sp>
      <p:sp>
        <p:nvSpPr>
          <p:cNvPr id="3" name="TextBox 2">
            <a:extLst>
              <a:ext uri="{FF2B5EF4-FFF2-40B4-BE49-F238E27FC236}">
                <a16:creationId xmlns:a16="http://schemas.microsoft.com/office/drawing/2014/main" id="{38CDB603-BF12-994C-8ECD-061AC574E511}"/>
              </a:ext>
            </a:extLst>
          </p:cNvPr>
          <p:cNvSpPr txBox="1"/>
          <p:nvPr/>
        </p:nvSpPr>
        <p:spPr>
          <a:xfrm>
            <a:off x="1051886" y="1246891"/>
            <a:ext cx="682283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for Non-Linear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Spearman Corr Coeff = Pearson Corr </a:t>
            </a:r>
            <a:r>
              <a:rPr lang="en-US" sz="2000" dirty="0" err="1"/>
              <a:t>coeff</a:t>
            </a:r>
            <a:r>
              <a:rPr lang="en-US" sz="2000" dirty="0"/>
              <a:t> (rank </a:t>
            </a:r>
            <a:r>
              <a:rPr lang="en-US" sz="2000" dirty="0" err="1"/>
              <a:t>varaibles</a:t>
            </a:r>
            <a:r>
              <a:rPr lang="en-US" sz="2000" dirty="0"/>
              <a:t>)</a:t>
            </a:r>
          </a:p>
          <a:p>
            <a:pPr marL="342900" indent="-342900">
              <a:buFont typeface="Arial" panose="020B0604020202020204" pitchFamily="34" charset="0"/>
              <a:buChar char="•"/>
            </a:pPr>
            <a:r>
              <a:rPr lang="en-US" sz="2000" dirty="0"/>
              <a:t>In Python: </a:t>
            </a:r>
            <a:r>
              <a:rPr lang="en-GB" i="1" dirty="0" err="1">
                <a:solidFill>
                  <a:srgbClr val="00B0F0"/>
                </a:solidFill>
              </a:rPr>
              <a:t>DataFrame.corr</a:t>
            </a:r>
            <a:r>
              <a:rPr lang="en-GB" i="1" dirty="0">
                <a:solidFill>
                  <a:srgbClr val="00B0F0"/>
                </a:solidFill>
              </a:rPr>
              <a:t>(method=’spearman’)</a:t>
            </a:r>
            <a:endParaRPr lang="en-US" sz="2000" dirty="0">
              <a:solidFill>
                <a:srgbClr val="00B0F0"/>
              </a:solidFill>
            </a:endParaRPr>
          </a:p>
        </p:txBody>
      </p:sp>
      <p:pic>
        <p:nvPicPr>
          <p:cNvPr id="4" name="Picture 3">
            <a:extLst>
              <a:ext uri="{FF2B5EF4-FFF2-40B4-BE49-F238E27FC236}">
                <a16:creationId xmlns:a16="http://schemas.microsoft.com/office/drawing/2014/main" id="{B69B7FCC-BAFD-9D41-B4EE-CFA38D2E9B44}"/>
              </a:ext>
            </a:extLst>
          </p:cNvPr>
          <p:cNvPicPr>
            <a:picLocks noChangeAspect="1"/>
          </p:cNvPicPr>
          <p:nvPr/>
        </p:nvPicPr>
        <p:blipFill>
          <a:blip r:embed="rId2"/>
          <a:stretch>
            <a:fillRect/>
          </a:stretch>
        </p:blipFill>
        <p:spPr>
          <a:xfrm>
            <a:off x="7937219" y="500062"/>
            <a:ext cx="4087224" cy="3872645"/>
          </a:xfrm>
          <a:prstGeom prst="rect">
            <a:avLst/>
          </a:prstGeom>
        </p:spPr>
      </p:pic>
      <p:pic>
        <p:nvPicPr>
          <p:cNvPr id="6" name="Picture 5">
            <a:extLst>
              <a:ext uri="{FF2B5EF4-FFF2-40B4-BE49-F238E27FC236}">
                <a16:creationId xmlns:a16="http://schemas.microsoft.com/office/drawing/2014/main" id="{D45D2AF5-F1C2-CF49-9C92-23A3BAB1273A}"/>
              </a:ext>
            </a:extLst>
          </p:cNvPr>
          <p:cNvPicPr>
            <a:picLocks noChangeAspect="1"/>
          </p:cNvPicPr>
          <p:nvPr/>
        </p:nvPicPr>
        <p:blipFill>
          <a:blip r:embed="rId3"/>
          <a:stretch>
            <a:fillRect/>
          </a:stretch>
        </p:blipFill>
        <p:spPr>
          <a:xfrm>
            <a:off x="2644629" y="2870200"/>
            <a:ext cx="2425700" cy="1117600"/>
          </a:xfrm>
          <a:prstGeom prst="rect">
            <a:avLst/>
          </a:prstGeom>
        </p:spPr>
      </p:pic>
      <p:sp>
        <p:nvSpPr>
          <p:cNvPr id="7" name="TextBox 6">
            <a:extLst>
              <a:ext uri="{FF2B5EF4-FFF2-40B4-BE49-F238E27FC236}">
                <a16:creationId xmlns:a16="http://schemas.microsoft.com/office/drawing/2014/main" id="{69004089-97A0-E74D-B273-430AA827B255}"/>
              </a:ext>
            </a:extLst>
          </p:cNvPr>
          <p:cNvSpPr txBox="1"/>
          <p:nvPr/>
        </p:nvSpPr>
        <p:spPr>
          <a:xfrm>
            <a:off x="1051886" y="4595446"/>
            <a:ext cx="2006511" cy="369332"/>
          </a:xfrm>
          <a:prstGeom prst="rect">
            <a:avLst/>
          </a:prstGeom>
          <a:noFill/>
        </p:spPr>
        <p:txBody>
          <a:bodyPr wrap="none" rtlCol="0">
            <a:spAutoFit/>
          </a:bodyPr>
          <a:lstStyle/>
          <a:p>
            <a:pPr marL="285750" indent="-285750">
              <a:buFont typeface="Arial" panose="020B0604020202020204" pitchFamily="34" charset="0"/>
              <a:buChar char="•"/>
            </a:pPr>
            <a:r>
              <a:rPr lang="en-US" dirty="0"/>
              <a:t>Denoted by rho.</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08A0785-6D2E-2528-8B56-7FE40C1AF5AD}"/>
                  </a:ext>
                </a:extLst>
              </p14:cNvPr>
              <p14:cNvContentPartPr/>
              <p14:nvPr/>
            </p14:nvContentPartPr>
            <p14:xfrm>
              <a:off x="1094760" y="456120"/>
              <a:ext cx="10609560" cy="4672800"/>
            </p14:xfrm>
          </p:contentPart>
        </mc:Choice>
        <mc:Fallback>
          <p:pic>
            <p:nvPicPr>
              <p:cNvPr id="5" name="Ink 4">
                <a:extLst>
                  <a:ext uri="{FF2B5EF4-FFF2-40B4-BE49-F238E27FC236}">
                    <a16:creationId xmlns:a16="http://schemas.microsoft.com/office/drawing/2014/main" id="{308A0785-6D2E-2528-8B56-7FE40C1AF5AD}"/>
                  </a:ext>
                </a:extLst>
              </p:cNvPr>
              <p:cNvPicPr/>
              <p:nvPr/>
            </p:nvPicPr>
            <p:blipFill>
              <a:blip r:embed="rId5"/>
              <a:stretch>
                <a:fillRect/>
              </a:stretch>
            </p:blipFill>
            <p:spPr>
              <a:xfrm>
                <a:off x="1085400" y="446760"/>
                <a:ext cx="10628280" cy="4691520"/>
              </a:xfrm>
              <a:prstGeom prst="rect">
                <a:avLst/>
              </a:prstGeom>
            </p:spPr>
          </p:pic>
        </mc:Fallback>
      </mc:AlternateContent>
    </p:spTree>
    <p:extLst>
      <p:ext uri="{BB962C8B-B14F-4D97-AF65-F5344CB8AC3E}">
        <p14:creationId xmlns:p14="http://schemas.microsoft.com/office/powerpoint/2010/main" val="419201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6B18F-E89E-C541-8D78-70323A85C21D}"/>
              </a:ext>
            </a:extLst>
          </p:cNvPr>
          <p:cNvSpPr txBox="1"/>
          <p:nvPr/>
        </p:nvSpPr>
        <p:spPr>
          <a:xfrm>
            <a:off x="1113692" y="492369"/>
            <a:ext cx="4345677" cy="369332"/>
          </a:xfrm>
          <a:prstGeom prst="rect">
            <a:avLst/>
          </a:prstGeom>
          <a:noFill/>
        </p:spPr>
        <p:txBody>
          <a:bodyPr wrap="none" rtlCol="0">
            <a:spAutoFit/>
          </a:bodyPr>
          <a:lstStyle/>
          <a:p>
            <a:r>
              <a:rPr lang="en-US" dirty="0"/>
              <a:t>Steps for Spearman Correlation Coefficient</a:t>
            </a:r>
          </a:p>
        </p:txBody>
      </p:sp>
      <p:sp>
        <p:nvSpPr>
          <p:cNvPr id="3" name="TextBox 2">
            <a:extLst>
              <a:ext uri="{FF2B5EF4-FFF2-40B4-BE49-F238E27FC236}">
                <a16:creationId xmlns:a16="http://schemas.microsoft.com/office/drawing/2014/main" id="{03101D6B-91C5-9F41-8CA5-50626678903C}"/>
              </a:ext>
            </a:extLst>
          </p:cNvPr>
          <p:cNvSpPr txBox="1"/>
          <p:nvPr/>
        </p:nvSpPr>
        <p:spPr>
          <a:xfrm>
            <a:off x="1242646" y="1383323"/>
            <a:ext cx="10339754" cy="3139321"/>
          </a:xfrm>
          <a:prstGeom prst="rect">
            <a:avLst/>
          </a:prstGeom>
          <a:noFill/>
        </p:spPr>
        <p:txBody>
          <a:bodyPr wrap="square" rtlCol="0">
            <a:spAutoFit/>
          </a:bodyPr>
          <a:lstStyle/>
          <a:p>
            <a:pPr marL="342900" indent="-342900">
              <a:buAutoNum type="arabicPeriod"/>
            </a:pPr>
            <a:r>
              <a:rPr lang="en-US" dirty="0"/>
              <a:t>Create a new column for rank(x) and assign the rank of each variable.</a:t>
            </a:r>
          </a:p>
          <a:p>
            <a:pPr marL="342900" indent="-342900">
              <a:buAutoNum type="arabicPeriod"/>
            </a:pPr>
            <a:r>
              <a:rPr lang="en-US" dirty="0"/>
              <a:t>Assign the rank of 2</a:t>
            </a:r>
            <a:r>
              <a:rPr lang="en-US" baseline="30000" dirty="0"/>
              <a:t>nd</a:t>
            </a:r>
            <a:r>
              <a:rPr lang="en-US" dirty="0"/>
              <a:t> variable in a new column rank(y).</a:t>
            </a:r>
          </a:p>
          <a:p>
            <a:pPr marL="342900" indent="-342900">
              <a:buAutoNum type="arabicPeriod"/>
            </a:pPr>
            <a:r>
              <a:rPr lang="en-US" dirty="0"/>
              <a:t>Calculate the difference in rank of both the variables = d.</a:t>
            </a:r>
          </a:p>
          <a:p>
            <a:pPr marL="342900" indent="-342900">
              <a:buAutoNum type="arabicPeriod"/>
            </a:pPr>
            <a:r>
              <a:rPr lang="en-US" dirty="0"/>
              <a:t>Calculate the d-squared.</a:t>
            </a:r>
          </a:p>
          <a:p>
            <a:pPr marL="342900" indent="-342900">
              <a:buAutoNum type="arabicPeriod"/>
            </a:pPr>
            <a:r>
              <a:rPr lang="en-US" dirty="0"/>
              <a:t>Add up d-squared score.</a:t>
            </a:r>
          </a:p>
          <a:p>
            <a:pPr marL="342900" indent="-342900">
              <a:buAutoNum type="arabicPeriod"/>
            </a:pPr>
            <a:r>
              <a:rPr lang="en-US" dirty="0"/>
              <a:t>Put in the formula provided:</a:t>
            </a:r>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FB27BCC9-6E19-7E48-A0A0-8AEBE7D0D875}"/>
              </a:ext>
            </a:extLst>
          </p:cNvPr>
          <p:cNvPicPr>
            <a:picLocks noChangeAspect="1"/>
          </p:cNvPicPr>
          <p:nvPr/>
        </p:nvPicPr>
        <p:blipFill>
          <a:blip r:embed="rId2"/>
          <a:stretch>
            <a:fillRect/>
          </a:stretch>
        </p:blipFill>
        <p:spPr>
          <a:xfrm>
            <a:off x="3670300" y="3327400"/>
            <a:ext cx="2425700" cy="11176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CA26E34-A28B-36EF-7557-235FA1410046}"/>
                  </a:ext>
                </a:extLst>
              </p14:cNvPr>
              <p14:cNvContentPartPr/>
              <p14:nvPr/>
            </p14:nvContentPartPr>
            <p14:xfrm>
              <a:off x="1129320" y="1248480"/>
              <a:ext cx="6108120" cy="2652480"/>
            </p14:xfrm>
          </p:contentPart>
        </mc:Choice>
        <mc:Fallback>
          <p:pic>
            <p:nvPicPr>
              <p:cNvPr id="4" name="Ink 3">
                <a:extLst>
                  <a:ext uri="{FF2B5EF4-FFF2-40B4-BE49-F238E27FC236}">
                    <a16:creationId xmlns:a16="http://schemas.microsoft.com/office/drawing/2014/main" id="{BCA26E34-A28B-36EF-7557-235FA1410046}"/>
                  </a:ext>
                </a:extLst>
              </p:cNvPr>
              <p:cNvPicPr/>
              <p:nvPr/>
            </p:nvPicPr>
            <p:blipFill>
              <a:blip r:embed="rId4"/>
              <a:stretch>
                <a:fillRect/>
              </a:stretch>
            </p:blipFill>
            <p:spPr>
              <a:xfrm>
                <a:off x="1119960" y="1239120"/>
                <a:ext cx="6126840" cy="2671200"/>
              </a:xfrm>
              <a:prstGeom prst="rect">
                <a:avLst/>
              </a:prstGeom>
            </p:spPr>
          </p:pic>
        </mc:Fallback>
      </mc:AlternateContent>
    </p:spTree>
    <p:extLst>
      <p:ext uri="{BB962C8B-B14F-4D97-AF65-F5344CB8AC3E}">
        <p14:creationId xmlns:p14="http://schemas.microsoft.com/office/powerpoint/2010/main" val="45469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35F7A0CD-4FB8-98FC-1863-C333C43F90AB}"/>
                  </a:ext>
                </a:extLst>
              </p14:cNvPr>
              <p14:cNvContentPartPr/>
              <p14:nvPr/>
            </p14:nvContentPartPr>
            <p14:xfrm>
              <a:off x="520200" y="81720"/>
              <a:ext cx="11216160" cy="4059360"/>
            </p14:xfrm>
          </p:contentPart>
        </mc:Choice>
        <mc:Fallback xmlns="">
          <p:pic>
            <p:nvPicPr>
              <p:cNvPr id="4" name="Ink 3">
                <a:extLst>
                  <a:ext uri="{FF2B5EF4-FFF2-40B4-BE49-F238E27FC236}">
                    <a16:creationId xmlns:a16="http://schemas.microsoft.com/office/drawing/2014/main" id="{35F7A0CD-4FB8-98FC-1863-C333C43F90AB}"/>
                  </a:ext>
                </a:extLst>
              </p:cNvPr>
              <p:cNvPicPr/>
              <p:nvPr/>
            </p:nvPicPr>
            <p:blipFill>
              <a:blip r:embed="rId12"/>
              <a:stretch>
                <a:fillRect/>
              </a:stretch>
            </p:blipFill>
            <p:spPr>
              <a:xfrm>
                <a:off x="510840" y="72360"/>
                <a:ext cx="11234880" cy="40780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0BC38-F599-A34E-9520-20EB899D4562}"/>
              </a:ext>
            </a:extLst>
          </p:cNvPr>
          <p:cNvSpPr txBox="1"/>
          <p:nvPr/>
        </p:nvSpPr>
        <p:spPr>
          <a:xfrm>
            <a:off x="1172308" y="527538"/>
            <a:ext cx="10011507" cy="2862322"/>
          </a:xfrm>
          <a:prstGeom prst="rect">
            <a:avLst/>
          </a:prstGeom>
          <a:noFill/>
        </p:spPr>
        <p:txBody>
          <a:bodyPr wrap="square" rtlCol="0">
            <a:spAutoFit/>
          </a:bodyPr>
          <a:lstStyle/>
          <a:p>
            <a:r>
              <a:rPr lang="en-US" dirty="0"/>
              <a:t>Question: </a:t>
            </a:r>
            <a:r>
              <a:rPr lang="en-GB" dirty="0"/>
              <a:t>The scores for 10 students in English and Maths are as follows:</a:t>
            </a:r>
          </a:p>
          <a:p>
            <a:endParaRPr lang="en-GB" dirty="0"/>
          </a:p>
          <a:p>
            <a:endParaRPr lang="en-GB" dirty="0"/>
          </a:p>
          <a:p>
            <a:endParaRPr lang="en-GB" dirty="0"/>
          </a:p>
          <a:p>
            <a:endParaRPr lang="en-GB" dirty="0"/>
          </a:p>
          <a:p>
            <a:r>
              <a:rPr lang="en-GB" dirty="0"/>
              <a:t> </a:t>
            </a:r>
          </a:p>
          <a:p>
            <a:endParaRPr lang="en-GB" dirty="0"/>
          </a:p>
          <a:p>
            <a:endParaRPr lang="en-GB" dirty="0"/>
          </a:p>
          <a:p>
            <a:r>
              <a:rPr lang="en-GB" dirty="0"/>
              <a:t>Compute the Spearman rank correlation.</a:t>
            </a:r>
          </a:p>
          <a:p>
            <a:endParaRPr lang="en-US" dirty="0"/>
          </a:p>
        </p:txBody>
      </p:sp>
      <p:pic>
        <p:nvPicPr>
          <p:cNvPr id="3" name="Picture 2">
            <a:extLst>
              <a:ext uri="{FF2B5EF4-FFF2-40B4-BE49-F238E27FC236}">
                <a16:creationId xmlns:a16="http://schemas.microsoft.com/office/drawing/2014/main" id="{C6EB637D-2DD4-C145-A17A-83A3B1FE97D5}"/>
              </a:ext>
            </a:extLst>
          </p:cNvPr>
          <p:cNvPicPr>
            <a:picLocks noChangeAspect="1"/>
          </p:cNvPicPr>
          <p:nvPr/>
        </p:nvPicPr>
        <p:blipFill>
          <a:blip r:embed="rId2"/>
          <a:stretch>
            <a:fillRect/>
          </a:stretch>
        </p:blipFill>
        <p:spPr>
          <a:xfrm>
            <a:off x="1732085" y="966862"/>
            <a:ext cx="8396654" cy="169768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8577DD2-E50B-222C-43C6-C371C2997C8A}"/>
                  </a:ext>
                </a:extLst>
              </p14:cNvPr>
              <p14:cNvContentPartPr/>
              <p14:nvPr/>
            </p14:nvContentPartPr>
            <p14:xfrm>
              <a:off x="2358360" y="2777760"/>
              <a:ext cx="360" cy="360"/>
            </p14:xfrm>
          </p:contentPart>
        </mc:Choice>
        <mc:Fallback xmlns="">
          <p:pic>
            <p:nvPicPr>
              <p:cNvPr id="4" name="Ink 3">
                <a:extLst>
                  <a:ext uri="{FF2B5EF4-FFF2-40B4-BE49-F238E27FC236}">
                    <a16:creationId xmlns:a16="http://schemas.microsoft.com/office/drawing/2014/main" id="{48577DD2-E50B-222C-43C6-C371C2997C8A}"/>
                  </a:ext>
                </a:extLst>
              </p:cNvPr>
              <p:cNvPicPr/>
              <p:nvPr/>
            </p:nvPicPr>
            <p:blipFill>
              <a:blip r:embed="rId4"/>
              <a:stretch>
                <a:fillRect/>
              </a:stretch>
            </p:blipFill>
            <p:spPr>
              <a:xfrm>
                <a:off x="2349000" y="276840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6DC1F58-97E1-6DD7-B002-C30A56541468}"/>
                  </a:ext>
                </a:extLst>
              </p14:cNvPr>
              <p14:cNvContentPartPr/>
              <p14:nvPr/>
            </p14:nvContentPartPr>
            <p14:xfrm>
              <a:off x="1293840" y="1636560"/>
              <a:ext cx="8638200" cy="4030200"/>
            </p14:xfrm>
          </p:contentPart>
        </mc:Choice>
        <mc:Fallback>
          <p:pic>
            <p:nvPicPr>
              <p:cNvPr id="5" name="Ink 4">
                <a:extLst>
                  <a:ext uri="{FF2B5EF4-FFF2-40B4-BE49-F238E27FC236}">
                    <a16:creationId xmlns:a16="http://schemas.microsoft.com/office/drawing/2014/main" id="{16DC1F58-97E1-6DD7-B002-C30A56541468}"/>
                  </a:ext>
                </a:extLst>
              </p:cNvPr>
              <p:cNvPicPr/>
              <p:nvPr/>
            </p:nvPicPr>
            <p:blipFill>
              <a:blip r:embed="rId6"/>
              <a:stretch>
                <a:fillRect/>
              </a:stretch>
            </p:blipFill>
            <p:spPr>
              <a:xfrm>
                <a:off x="1284480" y="1627200"/>
                <a:ext cx="8656920" cy="4048920"/>
              </a:xfrm>
              <a:prstGeom prst="rect">
                <a:avLst/>
              </a:prstGeom>
            </p:spPr>
          </p:pic>
        </mc:Fallback>
      </mc:AlternateContent>
    </p:spTree>
    <p:extLst>
      <p:ext uri="{BB962C8B-B14F-4D97-AF65-F5344CB8AC3E}">
        <p14:creationId xmlns:p14="http://schemas.microsoft.com/office/powerpoint/2010/main" val="1737404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5399-C91B-C74C-A30D-7F26343A182D}"/>
              </a:ext>
            </a:extLst>
          </p:cNvPr>
          <p:cNvSpPr txBox="1"/>
          <p:nvPr/>
        </p:nvSpPr>
        <p:spPr>
          <a:xfrm>
            <a:off x="803031" y="0"/>
            <a:ext cx="10585938" cy="1200329"/>
          </a:xfrm>
          <a:prstGeom prst="rect">
            <a:avLst/>
          </a:prstGeom>
          <a:noFill/>
        </p:spPr>
        <p:txBody>
          <a:bodyPr wrap="square" rtlCol="0">
            <a:spAutoFit/>
          </a:bodyPr>
          <a:lstStyle/>
          <a:p>
            <a:r>
              <a:rPr lang="en-US" dirty="0"/>
              <a:t>Solution:</a:t>
            </a:r>
          </a:p>
          <a:p>
            <a:endParaRPr lang="en-US" dirty="0"/>
          </a:p>
          <a:p>
            <a:r>
              <a:rPr lang="en-US" dirty="0"/>
              <a:t>Step 1,2,3 and 4: </a:t>
            </a:r>
          </a:p>
          <a:p>
            <a:endParaRPr lang="en-US" dirty="0"/>
          </a:p>
        </p:txBody>
      </p:sp>
      <p:pic>
        <p:nvPicPr>
          <p:cNvPr id="6" name="Picture 5">
            <a:extLst>
              <a:ext uri="{FF2B5EF4-FFF2-40B4-BE49-F238E27FC236}">
                <a16:creationId xmlns:a16="http://schemas.microsoft.com/office/drawing/2014/main" id="{F544B9B5-1EFD-B049-A934-5108B656B2FF}"/>
              </a:ext>
            </a:extLst>
          </p:cNvPr>
          <p:cNvPicPr>
            <a:picLocks noChangeAspect="1"/>
          </p:cNvPicPr>
          <p:nvPr/>
        </p:nvPicPr>
        <p:blipFill>
          <a:blip r:embed="rId2"/>
          <a:stretch>
            <a:fillRect/>
          </a:stretch>
        </p:blipFill>
        <p:spPr>
          <a:xfrm>
            <a:off x="1701836" y="1200329"/>
            <a:ext cx="9585907" cy="5230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1C4850A-D4CA-C2F9-985D-58532D2480BB}"/>
                  </a:ext>
                </a:extLst>
              </p14:cNvPr>
              <p14:cNvContentPartPr/>
              <p14:nvPr/>
            </p14:nvContentPartPr>
            <p14:xfrm>
              <a:off x="2538720" y="970200"/>
              <a:ext cx="8788320" cy="4388760"/>
            </p14:xfrm>
          </p:contentPart>
        </mc:Choice>
        <mc:Fallback>
          <p:pic>
            <p:nvPicPr>
              <p:cNvPr id="3" name="Ink 2">
                <a:extLst>
                  <a:ext uri="{FF2B5EF4-FFF2-40B4-BE49-F238E27FC236}">
                    <a16:creationId xmlns:a16="http://schemas.microsoft.com/office/drawing/2014/main" id="{01C4850A-D4CA-C2F9-985D-58532D2480BB}"/>
                  </a:ext>
                </a:extLst>
              </p:cNvPr>
              <p:cNvPicPr/>
              <p:nvPr/>
            </p:nvPicPr>
            <p:blipFill>
              <a:blip r:embed="rId4"/>
              <a:stretch>
                <a:fillRect/>
              </a:stretch>
            </p:blipFill>
            <p:spPr>
              <a:xfrm>
                <a:off x="2529360" y="960840"/>
                <a:ext cx="8807040" cy="4407480"/>
              </a:xfrm>
              <a:prstGeom prst="rect">
                <a:avLst/>
              </a:prstGeom>
            </p:spPr>
          </p:pic>
        </mc:Fallback>
      </mc:AlternateContent>
    </p:spTree>
    <p:extLst>
      <p:ext uri="{BB962C8B-B14F-4D97-AF65-F5344CB8AC3E}">
        <p14:creationId xmlns:p14="http://schemas.microsoft.com/office/powerpoint/2010/main" val="34337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5F865-05DF-B34C-803D-AAA181B13CE5}"/>
              </a:ext>
            </a:extLst>
          </p:cNvPr>
          <p:cNvSpPr txBox="1"/>
          <p:nvPr/>
        </p:nvSpPr>
        <p:spPr>
          <a:xfrm>
            <a:off x="961292" y="410308"/>
            <a:ext cx="1672253" cy="369332"/>
          </a:xfrm>
          <a:prstGeom prst="rect">
            <a:avLst/>
          </a:prstGeom>
          <a:noFill/>
        </p:spPr>
        <p:txBody>
          <a:bodyPr wrap="none" rtlCol="0">
            <a:spAutoFit/>
          </a:bodyPr>
          <a:lstStyle/>
          <a:p>
            <a:r>
              <a:rPr lang="en-US" dirty="0"/>
              <a:t>Solution Contd.</a:t>
            </a:r>
          </a:p>
        </p:txBody>
      </p:sp>
      <p:sp>
        <p:nvSpPr>
          <p:cNvPr id="3" name="TextBox 2">
            <a:extLst>
              <a:ext uri="{FF2B5EF4-FFF2-40B4-BE49-F238E27FC236}">
                <a16:creationId xmlns:a16="http://schemas.microsoft.com/office/drawing/2014/main" id="{2FBABABE-1137-2D4B-8736-15E02FE77C1F}"/>
              </a:ext>
            </a:extLst>
          </p:cNvPr>
          <p:cNvSpPr txBox="1"/>
          <p:nvPr/>
        </p:nvSpPr>
        <p:spPr>
          <a:xfrm>
            <a:off x="1101969" y="996462"/>
            <a:ext cx="876394" cy="369332"/>
          </a:xfrm>
          <a:prstGeom prst="rect">
            <a:avLst/>
          </a:prstGeom>
          <a:noFill/>
        </p:spPr>
        <p:txBody>
          <a:bodyPr wrap="none" rtlCol="0">
            <a:spAutoFit/>
          </a:bodyPr>
          <a:lstStyle/>
          <a:p>
            <a:r>
              <a:rPr lang="en-US" dirty="0"/>
              <a:t>Step 5:</a:t>
            </a:r>
          </a:p>
        </p:txBody>
      </p:sp>
      <p:sp>
        <p:nvSpPr>
          <p:cNvPr id="5" name="TextBox 4">
            <a:extLst>
              <a:ext uri="{FF2B5EF4-FFF2-40B4-BE49-F238E27FC236}">
                <a16:creationId xmlns:a16="http://schemas.microsoft.com/office/drawing/2014/main" id="{3EB07098-FE95-B14F-923F-ADC1D14E176C}"/>
              </a:ext>
            </a:extLst>
          </p:cNvPr>
          <p:cNvSpPr txBox="1"/>
          <p:nvPr/>
        </p:nvSpPr>
        <p:spPr>
          <a:xfrm>
            <a:off x="1101969" y="1817077"/>
            <a:ext cx="934102" cy="369332"/>
          </a:xfrm>
          <a:prstGeom prst="rect">
            <a:avLst/>
          </a:prstGeom>
          <a:noFill/>
        </p:spPr>
        <p:txBody>
          <a:bodyPr wrap="none" rtlCol="0">
            <a:spAutoFit/>
          </a:bodyPr>
          <a:lstStyle/>
          <a:p>
            <a:r>
              <a:rPr lang="en-US" dirty="0"/>
              <a:t>Step 6: </a:t>
            </a:r>
          </a:p>
        </p:txBody>
      </p:sp>
      <p:sp>
        <p:nvSpPr>
          <p:cNvPr id="9" name="TextBox 8">
            <a:extLst>
              <a:ext uri="{FF2B5EF4-FFF2-40B4-BE49-F238E27FC236}">
                <a16:creationId xmlns:a16="http://schemas.microsoft.com/office/drawing/2014/main" id="{15B5A3F1-855B-4044-9E98-7D5DA302B20F}"/>
              </a:ext>
            </a:extLst>
          </p:cNvPr>
          <p:cNvSpPr txBox="1"/>
          <p:nvPr/>
        </p:nvSpPr>
        <p:spPr>
          <a:xfrm>
            <a:off x="1336431" y="5076092"/>
            <a:ext cx="4738348" cy="923330"/>
          </a:xfrm>
          <a:prstGeom prst="rect">
            <a:avLst/>
          </a:prstGeom>
          <a:noFill/>
        </p:spPr>
        <p:txBody>
          <a:bodyPr wrap="none" rtlCol="0">
            <a:spAutoFit/>
          </a:bodyPr>
          <a:lstStyle/>
          <a:p>
            <a:endParaRPr lang="en-US" dirty="0"/>
          </a:p>
          <a:p>
            <a:endParaRPr lang="en-US" dirty="0"/>
          </a:p>
          <a:p>
            <a:r>
              <a:rPr lang="en-US" dirty="0"/>
              <a:t>Hence, the Spearman Rank Coefficient is 0.67.</a:t>
            </a:r>
          </a:p>
        </p:txBody>
      </p:sp>
      <p:pic>
        <p:nvPicPr>
          <p:cNvPr id="10" name="Picture 9">
            <a:extLst>
              <a:ext uri="{FF2B5EF4-FFF2-40B4-BE49-F238E27FC236}">
                <a16:creationId xmlns:a16="http://schemas.microsoft.com/office/drawing/2014/main" id="{C67376F1-FE13-BB41-8551-0E4D997D60C1}"/>
              </a:ext>
            </a:extLst>
          </p:cNvPr>
          <p:cNvPicPr>
            <a:picLocks noChangeAspect="1"/>
          </p:cNvPicPr>
          <p:nvPr/>
        </p:nvPicPr>
        <p:blipFill>
          <a:blip r:embed="rId2"/>
          <a:stretch>
            <a:fillRect/>
          </a:stretch>
        </p:blipFill>
        <p:spPr>
          <a:xfrm>
            <a:off x="2940050" y="857794"/>
            <a:ext cx="4178300" cy="508000"/>
          </a:xfrm>
          <a:prstGeom prst="rect">
            <a:avLst/>
          </a:prstGeom>
        </p:spPr>
      </p:pic>
      <p:pic>
        <p:nvPicPr>
          <p:cNvPr id="11" name="Picture 10">
            <a:extLst>
              <a:ext uri="{FF2B5EF4-FFF2-40B4-BE49-F238E27FC236}">
                <a16:creationId xmlns:a16="http://schemas.microsoft.com/office/drawing/2014/main" id="{9F2C79B5-5F5A-8041-97A7-1BE4D742C394}"/>
              </a:ext>
            </a:extLst>
          </p:cNvPr>
          <p:cNvPicPr>
            <a:picLocks noChangeAspect="1"/>
          </p:cNvPicPr>
          <p:nvPr/>
        </p:nvPicPr>
        <p:blipFill>
          <a:blip r:embed="rId3"/>
          <a:stretch>
            <a:fillRect/>
          </a:stretch>
        </p:blipFill>
        <p:spPr>
          <a:xfrm>
            <a:off x="2946400" y="1817077"/>
            <a:ext cx="2082800" cy="31623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E43AAE5-DD63-428E-D298-FF6C3F8C1CA7}"/>
                  </a:ext>
                </a:extLst>
              </p14:cNvPr>
              <p14:cNvContentPartPr/>
              <p14:nvPr/>
            </p14:nvContentPartPr>
            <p14:xfrm>
              <a:off x="2877840" y="688680"/>
              <a:ext cx="5453280" cy="4476960"/>
            </p14:xfrm>
          </p:contentPart>
        </mc:Choice>
        <mc:Fallback>
          <p:pic>
            <p:nvPicPr>
              <p:cNvPr id="4" name="Ink 3">
                <a:extLst>
                  <a:ext uri="{FF2B5EF4-FFF2-40B4-BE49-F238E27FC236}">
                    <a16:creationId xmlns:a16="http://schemas.microsoft.com/office/drawing/2014/main" id="{7E43AAE5-DD63-428E-D298-FF6C3F8C1CA7}"/>
                  </a:ext>
                </a:extLst>
              </p:cNvPr>
              <p:cNvPicPr/>
              <p:nvPr/>
            </p:nvPicPr>
            <p:blipFill>
              <a:blip r:embed="rId5"/>
              <a:stretch>
                <a:fillRect/>
              </a:stretch>
            </p:blipFill>
            <p:spPr>
              <a:xfrm>
                <a:off x="2868480" y="679320"/>
                <a:ext cx="5472000" cy="4495680"/>
              </a:xfrm>
              <a:prstGeom prst="rect">
                <a:avLst/>
              </a:prstGeom>
            </p:spPr>
          </p:pic>
        </mc:Fallback>
      </mc:AlternateContent>
    </p:spTree>
    <p:extLst>
      <p:ext uri="{BB962C8B-B14F-4D97-AF65-F5344CB8AC3E}">
        <p14:creationId xmlns:p14="http://schemas.microsoft.com/office/powerpoint/2010/main" val="91480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13B92D-DDCE-483A-91EA-23056D968CC1}"/>
              </a:ext>
            </a:extLst>
          </p:cNvPr>
          <p:cNvSpPr/>
          <p:nvPr/>
        </p:nvSpPr>
        <p:spPr>
          <a:xfrm>
            <a:off x="2603885" y="1892024"/>
            <a:ext cx="6644768"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effectLst/>
                <a:latin typeface="Comic Sans MS" panose="030F0702030302020204" pitchFamily="66" charset="0"/>
              </a:rPr>
              <a:t>Example: Is the average SAT score 1068?</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CCE9AD3-861D-2D01-3C3D-289022858E55}"/>
                  </a:ext>
                </a:extLst>
              </p14:cNvPr>
              <p14:cNvContentPartPr/>
              <p14:nvPr/>
            </p14:nvContentPartPr>
            <p14:xfrm>
              <a:off x="816120" y="78480"/>
              <a:ext cx="10804680" cy="5252760"/>
            </p14:xfrm>
          </p:contentPart>
        </mc:Choice>
        <mc:Fallback xmlns="">
          <p:pic>
            <p:nvPicPr>
              <p:cNvPr id="3" name="Ink 2">
                <a:extLst>
                  <a:ext uri="{FF2B5EF4-FFF2-40B4-BE49-F238E27FC236}">
                    <a16:creationId xmlns:a16="http://schemas.microsoft.com/office/drawing/2014/main" id="{FCCE9AD3-861D-2D01-3C3D-289022858E55}"/>
                  </a:ext>
                </a:extLst>
              </p:cNvPr>
              <p:cNvPicPr/>
              <p:nvPr/>
            </p:nvPicPr>
            <p:blipFill>
              <a:blip r:embed="rId3"/>
              <a:stretch>
                <a:fillRect/>
              </a:stretch>
            </p:blipFill>
            <p:spPr>
              <a:xfrm>
                <a:off x="806760" y="69120"/>
                <a:ext cx="10823400" cy="527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CCAE4AB-18E0-DEF4-8FCD-4B674B5468EC}"/>
                  </a:ext>
                </a:extLst>
              </p14:cNvPr>
              <p14:cNvContentPartPr/>
              <p14:nvPr/>
            </p14:nvContentPartPr>
            <p14:xfrm>
              <a:off x="5084280" y="3394440"/>
              <a:ext cx="360" cy="360"/>
            </p14:xfrm>
          </p:contentPart>
        </mc:Choice>
        <mc:Fallback xmlns="">
          <p:pic>
            <p:nvPicPr>
              <p:cNvPr id="4" name="Ink 3">
                <a:extLst>
                  <a:ext uri="{FF2B5EF4-FFF2-40B4-BE49-F238E27FC236}">
                    <a16:creationId xmlns:a16="http://schemas.microsoft.com/office/drawing/2014/main" id="{ACCAE4AB-18E0-DEF4-8FCD-4B674B5468EC}"/>
                  </a:ext>
                </a:extLst>
              </p:cNvPr>
              <p:cNvPicPr/>
              <p:nvPr/>
            </p:nvPicPr>
            <p:blipFill>
              <a:blip r:embed="rId5"/>
              <a:stretch>
                <a:fillRect/>
              </a:stretch>
            </p:blipFill>
            <p:spPr>
              <a:xfrm>
                <a:off x="5074920" y="3385080"/>
                <a:ext cx="19080" cy="19080"/>
              </a:xfrm>
              <a:prstGeom prst="rect">
                <a:avLst/>
              </a:prstGeom>
            </p:spPr>
          </p:pic>
        </mc:Fallback>
      </mc:AlternateContent>
    </p:spTree>
    <p:extLst>
      <p:ext uri="{BB962C8B-B14F-4D97-AF65-F5344CB8AC3E}">
        <p14:creationId xmlns:p14="http://schemas.microsoft.com/office/powerpoint/2010/main" val="34192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46F7B03-55A1-082D-35EC-DC519B03D48C}"/>
                  </a:ext>
                </a:extLst>
              </p14:cNvPr>
              <p14:cNvContentPartPr/>
              <p14:nvPr/>
            </p14:nvContentPartPr>
            <p14:xfrm>
              <a:off x="834120" y="53640"/>
              <a:ext cx="11180520" cy="2208240"/>
            </p14:xfrm>
          </p:contentPart>
        </mc:Choice>
        <mc:Fallback xmlns="">
          <p:pic>
            <p:nvPicPr>
              <p:cNvPr id="2" name="Ink 1">
                <a:extLst>
                  <a:ext uri="{FF2B5EF4-FFF2-40B4-BE49-F238E27FC236}">
                    <a16:creationId xmlns:a16="http://schemas.microsoft.com/office/drawing/2014/main" id="{446F7B03-55A1-082D-35EC-DC519B03D48C}"/>
                  </a:ext>
                </a:extLst>
              </p:cNvPr>
              <p:cNvPicPr/>
              <p:nvPr/>
            </p:nvPicPr>
            <p:blipFill>
              <a:blip r:embed="rId4"/>
              <a:stretch>
                <a:fillRect/>
              </a:stretch>
            </p:blipFill>
            <p:spPr>
              <a:xfrm>
                <a:off x="824760" y="44280"/>
                <a:ext cx="11199240" cy="2226960"/>
              </a:xfrm>
              <a:prstGeom prst="rect">
                <a:avLst/>
              </a:prstGeom>
            </p:spPr>
          </p:pic>
        </mc:Fallback>
      </mc:AlternateContent>
    </p:spTree>
    <p:extLst>
      <p:ext uri="{BB962C8B-B14F-4D97-AF65-F5344CB8AC3E}">
        <p14:creationId xmlns:p14="http://schemas.microsoft.com/office/powerpoint/2010/main" val="14906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1DB91B8-761B-CD22-3B71-177C10B8AFB5}"/>
                  </a:ext>
                </a:extLst>
              </p14:cNvPr>
              <p14:cNvContentPartPr/>
              <p14:nvPr/>
            </p14:nvContentPartPr>
            <p14:xfrm>
              <a:off x="1163880" y="290160"/>
              <a:ext cx="10736640" cy="6333120"/>
            </p14:xfrm>
          </p:contentPart>
        </mc:Choice>
        <mc:Fallback xmlns="">
          <p:pic>
            <p:nvPicPr>
              <p:cNvPr id="2" name="Ink 1">
                <a:extLst>
                  <a:ext uri="{FF2B5EF4-FFF2-40B4-BE49-F238E27FC236}">
                    <a16:creationId xmlns:a16="http://schemas.microsoft.com/office/drawing/2014/main" id="{01DB91B8-761B-CD22-3B71-177C10B8AFB5}"/>
                  </a:ext>
                </a:extLst>
              </p:cNvPr>
              <p:cNvPicPr/>
              <p:nvPr/>
            </p:nvPicPr>
            <p:blipFill>
              <a:blip r:embed="rId4"/>
              <a:stretch>
                <a:fillRect/>
              </a:stretch>
            </p:blipFill>
            <p:spPr>
              <a:xfrm>
                <a:off x="1154520" y="280800"/>
                <a:ext cx="10755360" cy="6351840"/>
              </a:xfrm>
              <a:prstGeom prst="rect">
                <a:avLst/>
              </a:prstGeom>
            </p:spPr>
          </p:pic>
        </mc:Fallback>
      </mc:AlternateContent>
    </p:spTree>
    <p:extLst>
      <p:ext uri="{BB962C8B-B14F-4D97-AF65-F5344CB8AC3E}">
        <p14:creationId xmlns:p14="http://schemas.microsoft.com/office/powerpoint/2010/main" val="242141009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18665</TotalTime>
  <Words>2744</Words>
  <Application>Microsoft Macintosh PowerPoint</Application>
  <PresentationFormat>Widescreen</PresentationFormat>
  <Paragraphs>383</Paragraphs>
  <Slides>62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Arial</vt:lpstr>
      <vt:lpstr>Avenir Book</vt:lpstr>
      <vt:lpstr>Calibri</vt:lpstr>
      <vt:lpstr>Cambria Math</vt:lpstr>
      <vt:lpstr>Comic Sans MS</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312</cp:revision>
  <dcterms:created xsi:type="dcterms:W3CDTF">2020-05-11T06:39:20Z</dcterms:created>
  <dcterms:modified xsi:type="dcterms:W3CDTF">2023-05-23T04:09:23Z</dcterms:modified>
</cp:coreProperties>
</file>